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1"/>
  </p:notesMasterIdLst>
  <p:sldIdLst>
    <p:sldId id="256" r:id="rId5"/>
    <p:sldId id="257" r:id="rId6"/>
    <p:sldId id="263" r:id="rId7"/>
    <p:sldId id="270" r:id="rId8"/>
    <p:sldId id="274" r:id="rId9"/>
    <p:sldId id="275" r:id="rId10"/>
    <p:sldId id="276" r:id="rId11"/>
    <p:sldId id="268" r:id="rId12"/>
    <p:sldId id="298" r:id="rId13"/>
    <p:sldId id="283" r:id="rId14"/>
    <p:sldId id="285" r:id="rId15"/>
    <p:sldId id="259" r:id="rId16"/>
    <p:sldId id="281" r:id="rId17"/>
    <p:sldId id="277" r:id="rId18"/>
    <p:sldId id="287" r:id="rId19"/>
    <p:sldId id="293" r:id="rId20"/>
    <p:sldId id="295" r:id="rId21"/>
    <p:sldId id="288" r:id="rId22"/>
    <p:sldId id="294" r:id="rId23"/>
    <p:sldId id="278" r:id="rId24"/>
    <p:sldId id="290" r:id="rId25"/>
    <p:sldId id="291" r:id="rId26"/>
    <p:sldId id="280" r:id="rId27"/>
    <p:sldId id="282" r:id="rId28"/>
    <p:sldId id="269" r:id="rId29"/>
    <p:sldId id="292" r:id="rId30"/>
    <p:sldId id="267" r:id="rId31"/>
    <p:sldId id="273" r:id="rId32"/>
    <p:sldId id="300" r:id="rId33"/>
    <p:sldId id="284" r:id="rId34"/>
    <p:sldId id="264" r:id="rId35"/>
    <p:sldId id="296" r:id="rId36"/>
    <p:sldId id="299" r:id="rId37"/>
    <p:sldId id="266" r:id="rId38"/>
    <p:sldId id="272" r:id="rId39"/>
    <p:sldId id="265" r:id="rId40"/>
  </p:sldIdLst>
  <p:sldSz cx="18288000" cy="10287000"/>
  <p:notesSz cx="6858000" cy="9144000"/>
  <p:embeddedFontLst>
    <p:embeddedFont>
      <p:font typeface="Glacial Indifference" panose="020B0604020202020204" charset="0"/>
      <p:regular r:id="rId42"/>
    </p:embeddedFont>
    <p:embeddedFont>
      <p:font typeface="UKIJ Chiwer Kesme" panose="020B0604020202020204" charset="-78"/>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DEE1"/>
    <a:srgbClr val="C48887"/>
    <a:srgbClr val="682B26"/>
    <a:srgbClr val="F0EEEF"/>
    <a:srgbClr val="FFFFFF"/>
    <a:srgbClr val="B89BFF"/>
    <a:srgbClr val="BE524A"/>
    <a:srgbClr val="FF9BDE"/>
    <a:srgbClr val="AE5B48"/>
    <a:srgbClr val="CA73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28FFA-D1EC-4BB6-B110-B71AECF60211}" v="22466" dt="2024-11-25T21:51:32.207"/>
    <p1510:client id="{11DF4A68-03C3-8EF4-E6E1-FFD9E99725C2}" v="637" dt="2024-11-25T20:42:48.943"/>
    <p1510:client id="{1578759D-E500-9146-4054-5F705C764A5A}" v="4" dt="2024-11-25T00:07:18.085"/>
    <p1510:client id="{2AE86E19-9BC1-F790-87CF-C65208A0F28F}" v="168" dt="2024-11-25T15:38:08.700"/>
    <p1510:client id="{3F5C233D-1434-7FAC-9738-4E5BBEEBC06B}" v="75" dt="2024-11-25T13:53:02.142"/>
    <p1510:client id="{3FD2836A-E7B8-790E-98AD-2C18E2721435}" v="41" dt="2024-11-25T04:43:00.498"/>
    <p1510:client id="{AAFACAE5-0379-9069-4590-E4E5DA7C0C5F}" v="9" dt="2024-11-25T13:42:03.010"/>
    <p1510:client id="{E1123D6C-BE97-0176-0D91-E9C449DFEDA2}" v="4" dt="2024-11-25T01:26:15.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varScale="1">
        <p:scale>
          <a:sx n="42" d="100"/>
          <a:sy n="42" d="100"/>
        </p:scale>
        <p:origin x="660" y="-8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8CD28-7CDF-4F24-B2CD-3B84AEDA8BDA}" type="datetimeFigureOut">
              <a:rPr lang="es-CO" smtClean="0"/>
              <a:t>25/11/2024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69ED80-B78B-4601-B67B-B7B183467E6B}" type="slidenum">
              <a:rPr lang="es-CO" smtClean="0"/>
              <a:t>‹Nº›</a:t>
            </a:fld>
            <a:endParaRPr lang="es-CO"/>
          </a:p>
        </p:txBody>
      </p:sp>
    </p:spTree>
    <p:extLst>
      <p:ext uri="{BB962C8B-B14F-4D97-AF65-F5344CB8AC3E}">
        <p14:creationId xmlns:p14="http://schemas.microsoft.com/office/powerpoint/2010/main" val="299642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FC69ED80-B78B-4601-B67B-B7B183467E6B}" type="slidenum">
              <a:rPr lang="es-CO" smtClean="0"/>
              <a:t>4</a:t>
            </a:fld>
            <a:endParaRPr lang="es-CO"/>
          </a:p>
        </p:txBody>
      </p:sp>
    </p:spTree>
    <p:extLst>
      <p:ext uri="{BB962C8B-B14F-4D97-AF65-F5344CB8AC3E}">
        <p14:creationId xmlns:p14="http://schemas.microsoft.com/office/powerpoint/2010/main" val="2067624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HTT interaction with MLH1 stabilizes CAG expansion</a:t>
            </a:r>
            <a:endParaRPr lang="es-CO"/>
          </a:p>
        </p:txBody>
      </p:sp>
      <p:sp>
        <p:nvSpPr>
          <p:cNvPr id="4" name="Marcador de número de diapositiva 3"/>
          <p:cNvSpPr>
            <a:spLocks noGrp="1"/>
          </p:cNvSpPr>
          <p:nvPr>
            <p:ph type="sldNum" sz="quarter" idx="5"/>
          </p:nvPr>
        </p:nvSpPr>
        <p:spPr/>
        <p:txBody>
          <a:bodyPr/>
          <a:lstStyle/>
          <a:p>
            <a:fld id="{FC69ED80-B78B-4601-B67B-B7B183467E6B}" type="slidenum">
              <a:rPr lang="es-CO" smtClean="0"/>
              <a:t>15</a:t>
            </a:fld>
            <a:endParaRPr lang="es-CO"/>
          </a:p>
        </p:txBody>
      </p:sp>
    </p:spTree>
    <p:extLst>
      <p:ext uri="{BB962C8B-B14F-4D97-AF65-F5344CB8AC3E}">
        <p14:creationId xmlns:p14="http://schemas.microsoft.com/office/powerpoint/2010/main" val="2448814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HTT interaction with MLH1 stabilizes CAG expansion</a:t>
            </a:r>
            <a:endParaRPr lang="es-CO"/>
          </a:p>
        </p:txBody>
      </p:sp>
      <p:sp>
        <p:nvSpPr>
          <p:cNvPr id="4" name="Marcador de número de diapositiva 3"/>
          <p:cNvSpPr>
            <a:spLocks noGrp="1"/>
          </p:cNvSpPr>
          <p:nvPr>
            <p:ph type="sldNum" sz="quarter" idx="5"/>
          </p:nvPr>
        </p:nvSpPr>
        <p:spPr/>
        <p:txBody>
          <a:bodyPr/>
          <a:lstStyle/>
          <a:p>
            <a:fld id="{FC69ED80-B78B-4601-B67B-B7B183467E6B}" type="slidenum">
              <a:rPr lang="es-CO" smtClean="0"/>
              <a:t>16</a:t>
            </a:fld>
            <a:endParaRPr lang="es-CO"/>
          </a:p>
        </p:txBody>
      </p:sp>
    </p:spTree>
    <p:extLst>
      <p:ext uri="{BB962C8B-B14F-4D97-AF65-F5344CB8AC3E}">
        <p14:creationId xmlns:p14="http://schemas.microsoft.com/office/powerpoint/2010/main" val="82895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13" Type="http://schemas.microsoft.com/office/2007/relationships/hdphoto" Target="../media/hdphoto2.wdp"/><Relationship Id="rId18" Type="http://schemas.openxmlformats.org/officeDocument/2006/relationships/image" Target="../media/image57.sv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36.png"/><Relationship Id="rId17" Type="http://schemas.openxmlformats.org/officeDocument/2006/relationships/image" Target="../media/image56.png"/><Relationship Id="rId2" Type="http://schemas.openxmlformats.org/officeDocument/2006/relationships/image" Target="../media/image1.png"/><Relationship Id="rId16" Type="http://schemas.openxmlformats.org/officeDocument/2006/relationships/hyperlink" Target="https://github.com/YAMontenegroBacca/EBI_Huntington-s_disease"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66.png"/><Relationship Id="rId5" Type="http://schemas.openxmlformats.org/officeDocument/2006/relationships/image" Target="../media/image4.svg"/><Relationship Id="rId15" Type="http://schemas.openxmlformats.org/officeDocument/2006/relationships/image" Target="../media/image30.svg"/><Relationship Id="rId10" Type="http://schemas.openxmlformats.org/officeDocument/2006/relationships/image" Target="../media/image65.png"/><Relationship Id="rId19"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59.sv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7.png"/><Relationship Id="rId3" Type="http://schemas.openxmlformats.org/officeDocument/2006/relationships/image" Target="../media/image2.svg"/><Relationship Id="rId7" Type="http://schemas.openxmlformats.org/officeDocument/2006/relationships/image" Target="../media/image59.svg"/><Relationship Id="rId12"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6.png"/><Relationship Id="rId5" Type="http://schemas.openxmlformats.org/officeDocument/2006/relationships/image" Target="../media/image4.svg"/><Relationship Id="rId10" Type="http://schemas.openxmlformats.org/officeDocument/2006/relationships/image" Target="../media/image65.png"/><Relationship Id="rId4" Type="http://schemas.openxmlformats.org/officeDocument/2006/relationships/image" Target="../media/image3.png"/><Relationship Id="rId9" Type="http://schemas.openxmlformats.org/officeDocument/2006/relationships/image" Target="../media/image20.svg"/><Relationship Id="rId14"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png"/><Relationship Id="rId7" Type="http://schemas.microsoft.com/office/2007/relationships/hdphoto" Target="../media/hdphoto6.wdp"/><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4.png"/><Relationship Id="rId18" Type="http://schemas.microsoft.com/office/2007/relationships/hdphoto" Target="../media/hdphoto8.wdp"/><Relationship Id="rId3" Type="http://schemas.openxmlformats.org/officeDocument/2006/relationships/image" Target="../media/image4.svg"/><Relationship Id="rId7" Type="http://schemas.microsoft.com/office/2007/relationships/hdphoto" Target="../media/hdphoto7.wdp"/><Relationship Id="rId12" Type="http://schemas.openxmlformats.org/officeDocument/2006/relationships/image" Target="../media/image68.png"/><Relationship Id="rId17" Type="http://schemas.openxmlformats.org/officeDocument/2006/relationships/image" Target="../media/image78.png"/><Relationship Id="rId2" Type="http://schemas.openxmlformats.org/officeDocument/2006/relationships/image" Target="../media/image3.png"/><Relationship Id="rId16"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67.png"/><Relationship Id="rId5" Type="http://schemas.openxmlformats.org/officeDocument/2006/relationships/image" Target="../media/image71.png"/><Relationship Id="rId15" Type="http://schemas.openxmlformats.org/officeDocument/2006/relationships/image" Target="../media/image76.png"/><Relationship Id="rId10" Type="http://schemas.microsoft.com/office/2007/relationships/hdphoto" Target="../media/hdphoto6.wdp"/><Relationship Id="rId4" Type="http://schemas.openxmlformats.org/officeDocument/2006/relationships/image" Target="../media/image70.png"/><Relationship Id="rId9" Type="http://schemas.openxmlformats.org/officeDocument/2006/relationships/image" Target="../media/image69.png"/><Relationship Id="rId14"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77.png"/><Relationship Id="rId18" Type="http://schemas.openxmlformats.org/officeDocument/2006/relationships/image" Target="../media/image81.png"/><Relationship Id="rId3" Type="http://schemas.microsoft.com/office/2007/relationships/media" Target="../media/media1.mp4"/><Relationship Id="rId21" Type="http://schemas.openxmlformats.org/officeDocument/2006/relationships/image" Target="../media/image71.png"/><Relationship Id="rId7" Type="http://schemas.openxmlformats.org/officeDocument/2006/relationships/image" Target="../media/image69.png"/><Relationship Id="rId12" Type="http://schemas.openxmlformats.org/officeDocument/2006/relationships/image" Target="../media/image76.png"/><Relationship Id="rId17" Type="http://schemas.openxmlformats.org/officeDocument/2006/relationships/image" Target="../media/image80.png"/><Relationship Id="rId2" Type="http://schemas.openxmlformats.org/officeDocument/2006/relationships/video" Target="NULL" TargetMode="External"/><Relationship Id="rId16" Type="http://schemas.openxmlformats.org/officeDocument/2006/relationships/image" Target="../media/image79.png"/><Relationship Id="rId20" Type="http://schemas.openxmlformats.org/officeDocument/2006/relationships/image" Target="../media/image70.png"/><Relationship Id="rId1" Type="http://schemas.openxmlformats.org/officeDocument/2006/relationships/tags" Target="../tags/tag1.xml"/><Relationship Id="rId6" Type="http://schemas.openxmlformats.org/officeDocument/2006/relationships/image" Target="../media/image4.svg"/><Relationship Id="rId11" Type="http://schemas.openxmlformats.org/officeDocument/2006/relationships/image" Target="../media/image75.png"/><Relationship Id="rId24" Type="http://schemas.openxmlformats.org/officeDocument/2006/relationships/image" Target="../media/image73.png"/><Relationship Id="rId5" Type="http://schemas.openxmlformats.org/officeDocument/2006/relationships/image" Target="../media/image3.png"/><Relationship Id="rId15" Type="http://schemas.microsoft.com/office/2007/relationships/hdphoto" Target="../media/hdphoto8.wdp"/><Relationship Id="rId23" Type="http://schemas.microsoft.com/office/2007/relationships/hdphoto" Target="../media/hdphoto7.wdp"/><Relationship Id="rId10" Type="http://schemas.openxmlformats.org/officeDocument/2006/relationships/image" Target="../media/image74.png"/><Relationship Id="rId19" Type="http://schemas.openxmlformats.org/officeDocument/2006/relationships/image" Target="../media/image82.png"/><Relationship Id="rId4" Type="http://schemas.openxmlformats.org/officeDocument/2006/relationships/slideLayout" Target="../slideLayouts/slideLayout7.xml"/><Relationship Id="rId9" Type="http://schemas.openxmlformats.org/officeDocument/2006/relationships/image" Target="../media/image67.png"/><Relationship Id="rId14" Type="http://schemas.openxmlformats.org/officeDocument/2006/relationships/image" Target="../media/image78.png"/><Relationship Id="rId22"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4.svg"/><Relationship Id="rId18" Type="http://schemas.openxmlformats.org/officeDocument/2006/relationships/image" Target="../media/image82.png"/><Relationship Id="rId3" Type="http://schemas.microsoft.com/office/2007/relationships/media" Target="../media/media1.mp4"/><Relationship Id="rId21" Type="http://schemas.openxmlformats.org/officeDocument/2006/relationships/image" Target="../media/image84.svg"/><Relationship Id="rId7" Type="http://schemas.openxmlformats.org/officeDocument/2006/relationships/image" Target="../media/image75.png"/><Relationship Id="rId12" Type="http://schemas.openxmlformats.org/officeDocument/2006/relationships/image" Target="../media/image3.png"/><Relationship Id="rId17" Type="http://schemas.openxmlformats.org/officeDocument/2006/relationships/image" Target="../media/image81.png"/><Relationship Id="rId2" Type="http://schemas.openxmlformats.org/officeDocument/2006/relationships/video" Target="NULL" TargetMode="External"/><Relationship Id="rId16" Type="http://schemas.openxmlformats.org/officeDocument/2006/relationships/image" Target="../media/image80.png"/><Relationship Id="rId20" Type="http://schemas.openxmlformats.org/officeDocument/2006/relationships/image" Target="../media/image83.png"/><Relationship Id="rId1" Type="http://schemas.openxmlformats.org/officeDocument/2006/relationships/tags" Target="../tags/tag2.xml"/><Relationship Id="rId6" Type="http://schemas.openxmlformats.org/officeDocument/2006/relationships/image" Target="../media/image74.png"/><Relationship Id="rId11" Type="http://schemas.microsoft.com/office/2007/relationships/hdphoto" Target="../media/hdphoto8.wdp"/><Relationship Id="rId5" Type="http://schemas.openxmlformats.org/officeDocument/2006/relationships/notesSlide" Target="../notesSlides/notesSlide2.xml"/><Relationship Id="rId15" Type="http://schemas.microsoft.com/office/2007/relationships/hdphoto" Target="../media/hdphoto6.wdp"/><Relationship Id="rId10" Type="http://schemas.openxmlformats.org/officeDocument/2006/relationships/image" Target="../media/image78.png"/><Relationship Id="rId19" Type="http://schemas.openxmlformats.org/officeDocument/2006/relationships/image" Target="../media/image79.png"/><Relationship Id="rId4" Type="http://schemas.openxmlformats.org/officeDocument/2006/relationships/slideLayout" Target="../slideLayouts/slideLayout7.xml"/><Relationship Id="rId9" Type="http://schemas.openxmlformats.org/officeDocument/2006/relationships/image" Target="../media/image77.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7.png"/><Relationship Id="rId18" Type="http://schemas.openxmlformats.org/officeDocument/2006/relationships/image" Target="../media/image81.png"/><Relationship Id="rId3" Type="http://schemas.microsoft.com/office/2007/relationships/media" Target="../media/media1.mp4"/><Relationship Id="rId7" Type="http://schemas.openxmlformats.org/officeDocument/2006/relationships/image" Target="../media/image4.svg"/><Relationship Id="rId12" Type="http://schemas.openxmlformats.org/officeDocument/2006/relationships/image" Target="../media/image86.png"/><Relationship Id="rId17" Type="http://schemas.openxmlformats.org/officeDocument/2006/relationships/image" Target="../media/image80.png"/><Relationship Id="rId2" Type="http://schemas.openxmlformats.org/officeDocument/2006/relationships/video" Target="NULL" TargetMode="External"/><Relationship Id="rId16" Type="http://schemas.openxmlformats.org/officeDocument/2006/relationships/hyperlink" Target="https://www.ebi.ac.uk/interpro/protein/UniProt/Q9Y2M0/" TargetMode="External"/><Relationship Id="rId1" Type="http://schemas.openxmlformats.org/officeDocument/2006/relationships/tags" Target="../tags/tag3.xml"/><Relationship Id="rId6" Type="http://schemas.openxmlformats.org/officeDocument/2006/relationships/image" Target="../media/image3.png"/><Relationship Id="rId11" Type="http://schemas.microsoft.com/office/2007/relationships/hdphoto" Target="../media/hdphoto9.wdp"/><Relationship Id="rId5" Type="http://schemas.openxmlformats.org/officeDocument/2006/relationships/notesSlide" Target="../notesSlides/notesSlide3.xml"/><Relationship Id="rId1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slideLayout" Target="../slideLayouts/slideLayout7.xml"/><Relationship Id="rId9" Type="http://schemas.microsoft.com/office/2007/relationships/hdphoto" Target="../media/hdphoto6.wdp"/><Relationship Id="rId14"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sv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hyperlink" Target="https://www.ebi.ac.uk/interpro/protein/UniProt/Q9Y2M0/" TargetMode="External"/><Relationship Id="rId5" Type="http://schemas.openxmlformats.org/officeDocument/2006/relationships/image" Target="../media/image88.png"/><Relationship Id="rId10" Type="http://schemas.openxmlformats.org/officeDocument/2006/relationships/image" Target="../media/image86.png"/><Relationship Id="rId4" Type="http://schemas.openxmlformats.org/officeDocument/2006/relationships/image" Target="../media/image87.png"/><Relationship Id="rId9" Type="http://schemas.microsoft.com/office/2007/relationships/hdphoto" Target="../media/hdphoto9.wdp"/></Relationships>
</file>

<file path=ppt/slides/_rels/slide18.xml.rels><?xml version="1.0" encoding="UTF-8" standalone="yes"?>
<Relationships xmlns="http://schemas.openxmlformats.org/package/2006/relationships"><Relationship Id="rId8" Type="http://schemas.openxmlformats.org/officeDocument/2006/relationships/hyperlink" Target="https://www.ebi.ac.uk/interpro/protein/UniProt/Q9Y2M0/" TargetMode="External"/><Relationship Id="rId3" Type="http://schemas.openxmlformats.org/officeDocument/2006/relationships/image" Target="../media/image4.svg"/><Relationship Id="rId7"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hyperlink" Target="https://www.ebi.ac.uk/interpro/protein/UniProt/Q9Y2M0/" TargetMode="External"/><Relationship Id="rId3" Type="http://schemas.openxmlformats.org/officeDocument/2006/relationships/image" Target="../media/image4.svg"/><Relationship Id="rId7"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png"/><Relationship Id="rId17" Type="http://schemas.microsoft.com/office/2007/relationships/hdphoto" Target="../media/hdphoto1.wdp"/><Relationship Id="rId2" Type="http://schemas.openxmlformats.org/officeDocument/2006/relationships/image" Target="../media/image1.pn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svg"/><Relationship Id="rId7"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67.png"/><Relationship Id="rId5" Type="http://schemas.openxmlformats.org/officeDocument/2006/relationships/image" Target="../media/image2.svg"/><Relationship Id="rId10" Type="http://schemas.microsoft.com/office/2007/relationships/hdphoto" Target="../media/hdphoto6.wdp"/><Relationship Id="rId4" Type="http://schemas.openxmlformats.org/officeDocument/2006/relationships/image" Target="../media/image1.pn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svg"/><Relationship Id="rId3" Type="http://schemas.openxmlformats.org/officeDocument/2006/relationships/image" Target="../media/image4.svg"/><Relationship Id="rId7" Type="http://schemas.openxmlformats.org/officeDocument/2006/relationships/image" Target="../media/image98.png"/><Relationship Id="rId12" Type="http://schemas.openxmlformats.org/officeDocument/2006/relationships/image" Target="../media/image10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101.png"/><Relationship Id="rId5" Type="http://schemas.microsoft.com/office/2007/relationships/hdphoto" Target="../media/hdphoto6.wdp"/><Relationship Id="rId15" Type="http://schemas.openxmlformats.org/officeDocument/2006/relationships/image" Target="../media/image49.png"/><Relationship Id="rId10" Type="http://schemas.openxmlformats.org/officeDocument/2006/relationships/image" Target="../media/image100.png"/><Relationship Id="rId4" Type="http://schemas.openxmlformats.org/officeDocument/2006/relationships/image" Target="../media/image69.png"/><Relationship Id="rId9" Type="http://schemas.microsoft.com/office/2007/relationships/hdphoto" Target="../media/hdphoto11.wdp"/><Relationship Id="rId14"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103.svg"/><Relationship Id="rId13" Type="http://schemas.microsoft.com/office/2007/relationships/hdphoto" Target="../media/hdphoto11.wdp"/><Relationship Id="rId3" Type="http://schemas.openxmlformats.org/officeDocument/2006/relationships/image" Target="../media/image4.svg"/><Relationship Id="rId7" Type="http://schemas.openxmlformats.org/officeDocument/2006/relationships/image" Target="../media/image102.png"/><Relationship Id="rId12"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98.png"/><Relationship Id="rId5" Type="http://schemas.openxmlformats.org/officeDocument/2006/relationships/image" Target="../media/image2.svg"/><Relationship Id="rId15" Type="http://schemas.openxmlformats.org/officeDocument/2006/relationships/image" Target="../media/image104.png"/><Relationship Id="rId10" Type="http://schemas.openxmlformats.org/officeDocument/2006/relationships/image" Target="../media/image49.png"/><Relationship Id="rId4" Type="http://schemas.openxmlformats.org/officeDocument/2006/relationships/image" Target="../media/image1.png"/><Relationship Id="rId9" Type="http://schemas.openxmlformats.org/officeDocument/2006/relationships/image" Target="../media/image91.png"/><Relationship Id="rId14"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sv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0.svg"/><Relationship Id="rId18" Type="http://schemas.openxmlformats.org/officeDocument/2006/relationships/image" Target="../media/image115.png"/><Relationship Id="rId3" Type="http://schemas.openxmlformats.org/officeDocument/2006/relationships/image" Target="../media/image4.svg"/><Relationship Id="rId7" Type="http://schemas.openxmlformats.org/officeDocument/2006/relationships/image" Target="../media/image106.svg"/><Relationship Id="rId12" Type="http://schemas.openxmlformats.org/officeDocument/2006/relationships/image" Target="../media/image109.png"/><Relationship Id="rId17" Type="http://schemas.openxmlformats.org/officeDocument/2006/relationships/image" Target="../media/image114.svg"/><Relationship Id="rId2" Type="http://schemas.openxmlformats.org/officeDocument/2006/relationships/image" Target="../media/image3.png"/><Relationship Id="rId16"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08.svg"/><Relationship Id="rId5" Type="http://schemas.openxmlformats.org/officeDocument/2006/relationships/image" Target="../media/image2.svg"/><Relationship Id="rId15" Type="http://schemas.openxmlformats.org/officeDocument/2006/relationships/image" Target="../media/image112.svg"/><Relationship Id="rId10" Type="http://schemas.openxmlformats.org/officeDocument/2006/relationships/image" Target="../media/image107.png"/><Relationship Id="rId19" Type="http://schemas.openxmlformats.org/officeDocument/2006/relationships/image" Target="../media/image116.svg"/><Relationship Id="rId4" Type="http://schemas.openxmlformats.org/officeDocument/2006/relationships/image" Target="../media/image1.png"/><Relationship Id="rId9" Type="http://schemas.openxmlformats.org/officeDocument/2006/relationships/image" Target="../media/image17.svg"/><Relationship Id="rId14" Type="http://schemas.openxmlformats.org/officeDocument/2006/relationships/image" Target="../media/image111.png"/></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18" Type="http://schemas.openxmlformats.org/officeDocument/2006/relationships/image" Target="../media/image117.png"/><Relationship Id="rId3" Type="http://schemas.openxmlformats.org/officeDocument/2006/relationships/image" Target="../media/image2.svg"/><Relationship Id="rId7" Type="http://schemas.openxmlformats.org/officeDocument/2006/relationships/image" Target="../media/image108.svg"/><Relationship Id="rId12" Type="http://schemas.openxmlformats.org/officeDocument/2006/relationships/image" Target="../media/image113.png"/><Relationship Id="rId17" Type="http://schemas.openxmlformats.org/officeDocument/2006/relationships/image" Target="../media/image4.svg"/><Relationship Id="rId2" Type="http://schemas.openxmlformats.org/officeDocument/2006/relationships/image" Target="../media/image1.png"/><Relationship Id="rId16" Type="http://schemas.openxmlformats.org/officeDocument/2006/relationships/image" Target="../media/image3.png"/><Relationship Id="rId20" Type="http://schemas.openxmlformats.org/officeDocument/2006/relationships/image" Target="../media/image119.sv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7.svg"/><Relationship Id="rId15" Type="http://schemas.openxmlformats.org/officeDocument/2006/relationships/image" Target="../media/image116.svg"/><Relationship Id="rId10" Type="http://schemas.openxmlformats.org/officeDocument/2006/relationships/image" Target="../media/image111.png"/><Relationship Id="rId19" Type="http://schemas.openxmlformats.org/officeDocument/2006/relationships/image" Target="../media/image118.png"/><Relationship Id="rId4" Type="http://schemas.openxmlformats.org/officeDocument/2006/relationships/image" Target="../media/image16.png"/><Relationship Id="rId9" Type="http://schemas.openxmlformats.org/officeDocument/2006/relationships/image" Target="../media/image110.svg"/><Relationship Id="rId14" Type="http://schemas.openxmlformats.org/officeDocument/2006/relationships/image" Target="../media/image115.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18"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image" Target="../media/image4.svg"/><Relationship Id="rId7" Type="http://schemas.openxmlformats.org/officeDocument/2006/relationships/image" Target="../media/image20.svg"/><Relationship Id="rId12" Type="http://schemas.openxmlformats.org/officeDocument/2006/relationships/image" Target="../media/image21.png"/><Relationship Id="rId17" Type="http://schemas.microsoft.com/office/2007/relationships/hdphoto" Target="../media/hdphoto1.wdp"/><Relationship Id="rId2" Type="http://schemas.openxmlformats.org/officeDocument/2006/relationships/image" Target="../media/image1.png"/><Relationship Id="rId16" Type="http://schemas.openxmlformats.org/officeDocument/2006/relationships/image" Target="../media/image18.png"/><Relationship Id="rId20"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1.svg"/><Relationship Id="rId5" Type="http://schemas.openxmlformats.org/officeDocument/2006/relationships/image" Target="../media/image17.svg"/><Relationship Id="rId15" Type="http://schemas.openxmlformats.org/officeDocument/2006/relationships/image" Target="../media/image15.svg"/><Relationship Id="rId10" Type="http://schemas.openxmlformats.org/officeDocument/2006/relationships/image" Target="../media/image10.png"/><Relationship Id="rId19"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8.svg"/><Relationship Id="rId14" Type="http://schemas.openxmlformats.org/officeDocument/2006/relationships/image" Target="../media/image14.png"/><Relationship Id="rId22"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svg"/><Relationship Id="rId18" Type="http://schemas.openxmlformats.org/officeDocument/2006/relationships/image" Target="../media/image137.png"/><Relationship Id="rId3" Type="http://schemas.openxmlformats.org/officeDocument/2006/relationships/image" Target="../media/image123.svg"/><Relationship Id="rId21" Type="http://schemas.openxmlformats.org/officeDocument/2006/relationships/image" Target="../media/image140.svg"/><Relationship Id="rId7" Type="http://schemas.openxmlformats.org/officeDocument/2006/relationships/image" Target="../media/image127.svg"/><Relationship Id="rId12" Type="http://schemas.openxmlformats.org/officeDocument/2006/relationships/image" Target="../media/image132.png"/><Relationship Id="rId17" Type="http://schemas.openxmlformats.org/officeDocument/2006/relationships/image" Target="../media/image136.svg"/><Relationship Id="rId2" Type="http://schemas.openxmlformats.org/officeDocument/2006/relationships/image" Target="../media/image122.png"/><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131.svg"/><Relationship Id="rId5" Type="http://schemas.openxmlformats.org/officeDocument/2006/relationships/image" Target="../media/image125.svg"/><Relationship Id="rId15" Type="http://schemas.openxmlformats.org/officeDocument/2006/relationships/image" Target="../media/image134.svg"/><Relationship Id="rId10" Type="http://schemas.openxmlformats.org/officeDocument/2006/relationships/image" Target="../media/image130.png"/><Relationship Id="rId19" Type="http://schemas.openxmlformats.org/officeDocument/2006/relationships/image" Target="../media/image138.png"/><Relationship Id="rId4" Type="http://schemas.openxmlformats.org/officeDocument/2006/relationships/image" Target="../media/image124.png"/><Relationship Id="rId9" Type="http://schemas.openxmlformats.org/officeDocument/2006/relationships/image" Target="../media/image129.svg"/><Relationship Id="rId14"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45.svg"/><Relationship Id="rId18" Type="http://schemas.openxmlformats.org/officeDocument/2006/relationships/image" Target="../media/image150.png"/><Relationship Id="rId26" Type="http://schemas.openxmlformats.org/officeDocument/2006/relationships/image" Target="../media/image156.svg"/><Relationship Id="rId3" Type="http://schemas.openxmlformats.org/officeDocument/2006/relationships/image" Target="../media/image11.svg"/><Relationship Id="rId21" Type="http://schemas.openxmlformats.org/officeDocument/2006/relationships/image" Target="../media/image152.svg"/><Relationship Id="rId7" Type="http://schemas.openxmlformats.org/officeDocument/2006/relationships/image" Target="../media/image63.svg"/><Relationship Id="rId12" Type="http://schemas.openxmlformats.org/officeDocument/2006/relationships/image" Target="../media/image144.png"/><Relationship Id="rId17" Type="http://schemas.openxmlformats.org/officeDocument/2006/relationships/image" Target="../media/image149.svg"/><Relationship Id="rId25" Type="http://schemas.openxmlformats.org/officeDocument/2006/relationships/image" Target="../media/image29.png"/><Relationship Id="rId2" Type="http://schemas.openxmlformats.org/officeDocument/2006/relationships/image" Target="../media/image10.png"/><Relationship Id="rId16" Type="http://schemas.openxmlformats.org/officeDocument/2006/relationships/image" Target="../media/image148.png"/><Relationship Id="rId20"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9.png"/><Relationship Id="rId24" Type="http://schemas.openxmlformats.org/officeDocument/2006/relationships/image" Target="../media/image155.png"/><Relationship Id="rId5" Type="http://schemas.openxmlformats.org/officeDocument/2006/relationships/image" Target="../media/image142.svg"/><Relationship Id="rId15" Type="http://schemas.openxmlformats.org/officeDocument/2006/relationships/image" Target="../media/image147.svg"/><Relationship Id="rId23" Type="http://schemas.openxmlformats.org/officeDocument/2006/relationships/image" Target="../media/image154.svg"/><Relationship Id="rId10" Type="http://schemas.openxmlformats.org/officeDocument/2006/relationships/image" Target="../media/image143.png"/><Relationship Id="rId19" Type="http://schemas.openxmlformats.org/officeDocument/2006/relationships/image" Target="../media/image151.svg"/><Relationship Id="rId4" Type="http://schemas.openxmlformats.org/officeDocument/2006/relationships/image" Target="../media/image141.png"/><Relationship Id="rId9" Type="http://schemas.openxmlformats.org/officeDocument/2006/relationships/image" Target="../media/image84.svg"/><Relationship Id="rId14" Type="http://schemas.openxmlformats.org/officeDocument/2006/relationships/image" Target="../media/image146.png"/><Relationship Id="rId22" Type="http://schemas.openxmlformats.org/officeDocument/2006/relationships/image" Target="../media/image153.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30.svg"/><Relationship Id="rId3" Type="http://schemas.openxmlformats.org/officeDocument/2006/relationships/image" Target="../media/image24.png"/><Relationship Id="rId7" Type="http://schemas.openxmlformats.org/officeDocument/2006/relationships/image" Target="../media/image1.png"/><Relationship Id="rId12"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7.svg"/><Relationship Id="rId11" Type="http://schemas.microsoft.com/office/2007/relationships/hdphoto" Target="../media/hdphoto2.wdp"/><Relationship Id="rId5" Type="http://schemas.openxmlformats.org/officeDocument/2006/relationships/image" Target="../media/image26.png"/><Relationship Id="rId1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25.svg"/><Relationship Id="rId9" Type="http://schemas.openxmlformats.org/officeDocument/2006/relationships/image" Target="../media/image9.pn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0.svg"/><Relationship Id="rId18" Type="http://schemas.openxmlformats.org/officeDocument/2006/relationships/image" Target="../media/image10.png"/><Relationship Id="rId3" Type="http://schemas.openxmlformats.org/officeDocument/2006/relationships/image" Target="../media/image25.svg"/><Relationship Id="rId7" Type="http://schemas.microsoft.com/office/2007/relationships/hdphoto" Target="../media/hdphoto3.wdp"/><Relationship Id="rId12" Type="http://schemas.openxmlformats.org/officeDocument/2006/relationships/image" Target="../media/image29.png"/><Relationship Id="rId17" Type="http://schemas.openxmlformats.org/officeDocument/2006/relationships/image" Target="../media/image4.svg"/><Relationship Id="rId2" Type="http://schemas.openxmlformats.org/officeDocument/2006/relationships/image" Target="../media/image24.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1.png"/><Relationship Id="rId11" Type="http://schemas.microsoft.com/office/2007/relationships/hdphoto" Target="../media/hdphoto2.wdp"/><Relationship Id="rId5" Type="http://schemas.openxmlformats.org/officeDocument/2006/relationships/image" Target="../media/image27.svg"/><Relationship Id="rId15" Type="http://schemas.openxmlformats.org/officeDocument/2006/relationships/image" Target="../media/image20.svg"/><Relationship Id="rId10" Type="http://schemas.openxmlformats.org/officeDocument/2006/relationships/image" Target="../media/image28.png"/><Relationship Id="rId19" Type="http://schemas.openxmlformats.org/officeDocument/2006/relationships/image" Target="../media/image11.svg"/><Relationship Id="rId4" Type="http://schemas.openxmlformats.org/officeDocument/2006/relationships/image" Target="../media/image26.png"/><Relationship Id="rId9" Type="http://schemas.openxmlformats.org/officeDocument/2006/relationships/image" Target="../media/image2.sv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5.svg"/><Relationship Id="rId18" Type="http://schemas.openxmlformats.org/officeDocument/2006/relationships/image" Target="../media/image36.png"/><Relationship Id="rId3" Type="http://schemas.openxmlformats.org/officeDocument/2006/relationships/image" Target="../media/image2.svg"/><Relationship Id="rId21" Type="http://schemas.openxmlformats.org/officeDocument/2006/relationships/image" Target="../media/image30.svg"/><Relationship Id="rId7" Type="http://schemas.openxmlformats.org/officeDocument/2006/relationships/image" Target="../media/image27.svg"/><Relationship Id="rId12" Type="http://schemas.openxmlformats.org/officeDocument/2006/relationships/image" Target="../media/image34.png"/><Relationship Id="rId17" Type="http://schemas.microsoft.com/office/2007/relationships/hdphoto" Target="../media/hdphoto3.wdp"/><Relationship Id="rId2" Type="http://schemas.openxmlformats.org/officeDocument/2006/relationships/image" Target="../media/image1.png"/><Relationship Id="rId16" Type="http://schemas.openxmlformats.org/officeDocument/2006/relationships/image" Target="../media/image31.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3.svg"/><Relationship Id="rId5" Type="http://schemas.openxmlformats.org/officeDocument/2006/relationships/image" Target="../media/image25.svg"/><Relationship Id="rId15" Type="http://schemas.openxmlformats.org/officeDocument/2006/relationships/image" Target="../media/image11.svg"/><Relationship Id="rId10" Type="http://schemas.openxmlformats.org/officeDocument/2006/relationships/image" Target="../media/image32.png"/><Relationship Id="rId19" Type="http://schemas.microsoft.com/office/2007/relationships/hdphoto" Target="../media/hdphoto2.wdp"/><Relationship Id="rId4" Type="http://schemas.openxmlformats.org/officeDocument/2006/relationships/image" Target="../media/image24.png"/><Relationship Id="rId9" Type="http://schemas.openxmlformats.org/officeDocument/2006/relationships/image" Target="../media/image4.svg"/><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13" Type="http://schemas.openxmlformats.org/officeDocument/2006/relationships/image" Target="../media/image33.sv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6.png"/><Relationship Id="rId21" Type="http://schemas.openxmlformats.org/officeDocument/2006/relationships/image" Target="../media/image40.svg"/><Relationship Id="rId34" Type="http://schemas.openxmlformats.org/officeDocument/2006/relationships/image" Target="../media/image53.png"/><Relationship Id="rId42" Type="http://schemas.openxmlformats.org/officeDocument/2006/relationships/image" Target="../media/image59.svg"/><Relationship Id="rId47" Type="http://schemas.openxmlformats.org/officeDocument/2006/relationships/image" Target="../media/image62.png"/><Relationship Id="rId7" Type="http://schemas.openxmlformats.org/officeDocument/2006/relationships/image" Target="../media/image30.svg"/><Relationship Id="rId2" Type="http://schemas.openxmlformats.org/officeDocument/2006/relationships/image" Target="../media/image1.png"/><Relationship Id="rId16" Type="http://schemas.openxmlformats.org/officeDocument/2006/relationships/image" Target="../media/image31.png"/><Relationship Id="rId29"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1.sv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5.png"/><Relationship Id="rId40" Type="http://schemas.openxmlformats.org/officeDocument/2006/relationships/image" Target="../media/image57.svg"/><Relationship Id="rId45" Type="http://schemas.openxmlformats.org/officeDocument/2006/relationships/image" Target="../media/image60.png"/><Relationship Id="rId5" Type="http://schemas.microsoft.com/office/2007/relationships/hdphoto" Target="../media/hdphoto2.wdp"/><Relationship Id="rId15" Type="http://schemas.openxmlformats.org/officeDocument/2006/relationships/image" Target="../media/image35.svg"/><Relationship Id="rId23" Type="http://schemas.openxmlformats.org/officeDocument/2006/relationships/image" Target="../media/image42.svg"/><Relationship Id="rId28" Type="http://schemas.openxmlformats.org/officeDocument/2006/relationships/image" Target="../media/image47.png"/><Relationship Id="rId36" Type="http://schemas.openxmlformats.org/officeDocument/2006/relationships/image" Target="../media/image54.png"/><Relationship Id="rId10" Type="http://schemas.openxmlformats.org/officeDocument/2006/relationships/image" Target="../media/image10.png"/><Relationship Id="rId19" Type="http://schemas.openxmlformats.org/officeDocument/2006/relationships/image" Target="../media/image38.svg"/><Relationship Id="rId31" Type="http://schemas.openxmlformats.org/officeDocument/2006/relationships/image" Target="../media/image50.png"/><Relationship Id="rId44" Type="http://schemas.openxmlformats.org/officeDocument/2006/relationships/image" Target="../media/image20.svg"/><Relationship Id="rId4" Type="http://schemas.openxmlformats.org/officeDocument/2006/relationships/image" Target="../media/image36.png"/><Relationship Id="rId9" Type="http://schemas.openxmlformats.org/officeDocument/2006/relationships/image" Target="../media/image4.svg"/><Relationship Id="rId14" Type="http://schemas.openxmlformats.org/officeDocument/2006/relationships/image" Target="../media/image34.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microsoft.com/office/2007/relationships/hdphoto" Target="../media/hdphoto4.wdp"/><Relationship Id="rId43" Type="http://schemas.openxmlformats.org/officeDocument/2006/relationships/image" Target="../media/image19.png"/><Relationship Id="rId48" Type="http://schemas.openxmlformats.org/officeDocument/2006/relationships/image" Target="../media/image63.svg"/><Relationship Id="rId8" Type="http://schemas.openxmlformats.org/officeDocument/2006/relationships/image" Target="../media/image3.png"/><Relationship Id="rId3" Type="http://schemas.openxmlformats.org/officeDocument/2006/relationships/image" Target="../media/image2.svg"/><Relationship Id="rId12" Type="http://schemas.openxmlformats.org/officeDocument/2006/relationships/image" Target="../media/image32.png"/><Relationship Id="rId17" Type="http://schemas.microsoft.com/office/2007/relationships/hdphoto" Target="../media/hdphoto3.wdp"/><Relationship Id="rId25" Type="http://schemas.openxmlformats.org/officeDocument/2006/relationships/image" Target="../media/image44.png"/><Relationship Id="rId33" Type="http://schemas.openxmlformats.org/officeDocument/2006/relationships/image" Target="../media/image52.png"/><Relationship Id="rId38" Type="http://schemas.microsoft.com/office/2007/relationships/hdphoto" Target="../media/hdphoto5.wdp"/><Relationship Id="rId46" Type="http://schemas.openxmlformats.org/officeDocument/2006/relationships/image" Target="../media/image61.svg"/><Relationship Id="rId20" Type="http://schemas.openxmlformats.org/officeDocument/2006/relationships/image" Target="../media/image39.png"/><Relationship Id="rId41" Type="http://schemas.openxmlformats.org/officeDocument/2006/relationships/image" Target="../media/image58.png"/></Relationships>
</file>

<file path=ppt/slides/_rels/slide8.xml.rels><?xml version="1.0" encoding="UTF-8" standalone="yes"?>
<Relationships xmlns="http://schemas.openxmlformats.org/package/2006/relationships"><Relationship Id="rId13" Type="http://schemas.openxmlformats.org/officeDocument/2006/relationships/image" Target="../media/image4.svg"/><Relationship Id="rId18" Type="http://schemas.openxmlformats.org/officeDocument/2006/relationships/image" Target="../media/image39.png"/><Relationship Id="rId26" Type="http://schemas.openxmlformats.org/officeDocument/2006/relationships/image" Target="../media/image47.png"/><Relationship Id="rId39" Type="http://schemas.openxmlformats.org/officeDocument/2006/relationships/image" Target="../media/image29.png"/><Relationship Id="rId21" Type="http://schemas.openxmlformats.org/officeDocument/2006/relationships/image" Target="../media/image42.svg"/><Relationship Id="rId34" Type="http://schemas.openxmlformats.org/officeDocument/2006/relationships/image" Target="../media/image54.png"/><Relationship Id="rId7" Type="http://schemas.openxmlformats.org/officeDocument/2006/relationships/image" Target="../media/image20.svg"/><Relationship Id="rId12" Type="http://schemas.openxmlformats.org/officeDocument/2006/relationships/image" Target="../media/image3.png"/><Relationship Id="rId17" Type="http://schemas.openxmlformats.org/officeDocument/2006/relationships/image" Target="../media/image38.svg"/><Relationship Id="rId25" Type="http://schemas.openxmlformats.org/officeDocument/2006/relationships/image" Target="../media/image46.png"/><Relationship Id="rId33" Type="http://schemas.microsoft.com/office/2007/relationships/hdphoto" Target="../media/hdphoto4.wdp"/><Relationship Id="rId38" Type="http://schemas.microsoft.com/office/2007/relationships/hdphoto" Target="../media/hdphoto2.wdp"/><Relationship Id="rId2" Type="http://schemas.openxmlformats.org/officeDocument/2006/relationships/image" Target="../media/image1.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63.sv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36.png"/><Relationship Id="rId40" Type="http://schemas.openxmlformats.org/officeDocument/2006/relationships/image" Target="../media/image30.svg"/><Relationship Id="rId5" Type="http://schemas.openxmlformats.org/officeDocument/2006/relationships/image" Target="../media/image59.svg"/><Relationship Id="rId15" Type="http://schemas.microsoft.com/office/2007/relationships/hdphoto" Target="../media/hdphoto3.wdp"/><Relationship Id="rId23" Type="http://schemas.openxmlformats.org/officeDocument/2006/relationships/image" Target="../media/image44.png"/><Relationship Id="rId28" Type="http://schemas.openxmlformats.org/officeDocument/2006/relationships/image" Target="../media/image49.png"/><Relationship Id="rId36" Type="http://schemas.microsoft.com/office/2007/relationships/hdphoto" Target="../media/hdphoto5.wdp"/><Relationship Id="rId10" Type="http://schemas.openxmlformats.org/officeDocument/2006/relationships/image" Target="../media/image62.png"/><Relationship Id="rId19" Type="http://schemas.openxmlformats.org/officeDocument/2006/relationships/image" Target="../media/image40.svg"/><Relationship Id="rId31" Type="http://schemas.openxmlformats.org/officeDocument/2006/relationships/image" Target="../media/image52.png"/><Relationship Id="rId4" Type="http://schemas.openxmlformats.org/officeDocument/2006/relationships/image" Target="../media/image58.png"/><Relationship Id="rId9" Type="http://schemas.openxmlformats.org/officeDocument/2006/relationships/image" Target="../media/image61.svg"/><Relationship Id="rId14" Type="http://schemas.openxmlformats.org/officeDocument/2006/relationships/image" Target="../media/image31.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5.png"/><Relationship Id="rId8" Type="http://schemas.openxmlformats.org/officeDocument/2006/relationships/image" Target="../media/image60.png"/><Relationship Id="rId3" Type="http://schemas.openxmlformats.org/officeDocument/2006/relationships/image" Target="../media/image2.svg"/></Relationships>
</file>

<file path=ppt/slides/_rels/slide9.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21" Type="http://schemas.openxmlformats.org/officeDocument/2006/relationships/image" Target="../media/image47.png"/><Relationship Id="rId34" Type="http://schemas.openxmlformats.org/officeDocument/2006/relationships/image" Target="../media/image29.png"/><Relationship Id="rId7" Type="http://schemas.openxmlformats.org/officeDocument/2006/relationships/image" Target="../media/image3.png"/><Relationship Id="rId12" Type="http://schemas.openxmlformats.org/officeDocument/2006/relationships/image" Target="../media/image38.svg"/><Relationship Id="rId17" Type="http://schemas.openxmlformats.org/officeDocument/2006/relationships/image" Target="../media/image43.png"/><Relationship Id="rId25" Type="http://schemas.openxmlformats.org/officeDocument/2006/relationships/image" Target="../media/image51.png"/><Relationship Id="rId33" Type="http://schemas.microsoft.com/office/2007/relationships/hdphoto" Target="../media/hdphoto2.wdp"/><Relationship Id="rId38" Type="http://schemas.openxmlformats.org/officeDocument/2006/relationships/image" Target="../media/image64.png"/><Relationship Id="rId2" Type="http://schemas.openxmlformats.org/officeDocument/2006/relationships/image" Target="../media/image1.png"/><Relationship Id="rId16" Type="http://schemas.openxmlformats.org/officeDocument/2006/relationships/image" Target="../media/image42.svg"/><Relationship Id="rId20" Type="http://schemas.openxmlformats.org/officeDocument/2006/relationships/image" Target="../media/image46.png"/><Relationship Id="rId29"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36.png"/><Relationship Id="rId37" Type="http://schemas.openxmlformats.org/officeDocument/2006/relationships/image" Target="../media/image20.svg"/><Relationship Id="rId5" Type="http://schemas.openxmlformats.org/officeDocument/2006/relationships/image" Target="../media/image56.png"/><Relationship Id="rId15" Type="http://schemas.openxmlformats.org/officeDocument/2006/relationships/image" Target="../media/image41.png"/><Relationship Id="rId23" Type="http://schemas.openxmlformats.org/officeDocument/2006/relationships/image" Target="../media/image49.png"/><Relationship Id="rId28" Type="http://schemas.microsoft.com/office/2007/relationships/hdphoto" Target="../media/hdphoto4.wdp"/><Relationship Id="rId36" Type="http://schemas.openxmlformats.org/officeDocument/2006/relationships/image" Target="../media/image19.png"/><Relationship Id="rId10" Type="http://schemas.microsoft.com/office/2007/relationships/hdphoto" Target="../media/hdphoto3.wdp"/><Relationship Id="rId19" Type="http://schemas.openxmlformats.org/officeDocument/2006/relationships/image" Target="../media/image45.png"/><Relationship Id="rId31" Type="http://schemas.microsoft.com/office/2007/relationships/hdphoto" Target="../media/hdphoto5.wdp"/><Relationship Id="rId4" Type="http://schemas.openxmlformats.org/officeDocument/2006/relationships/hyperlink" Target="https://github.com/YAMontenegroBacca/EBI_Huntington-s_disease" TargetMode="External"/><Relationship Id="rId9" Type="http://schemas.openxmlformats.org/officeDocument/2006/relationships/image" Target="../media/image31.png"/><Relationship Id="rId14" Type="http://schemas.openxmlformats.org/officeDocument/2006/relationships/image" Target="../media/image40.sv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5.png"/><Relationship Id="rId35" Type="http://schemas.openxmlformats.org/officeDocument/2006/relationships/image" Target="../media/image30.svg"/><Relationship Id="rId8" Type="http://schemas.openxmlformats.org/officeDocument/2006/relationships/image" Target="../media/image4.svg"/><Relationship Id="rId3"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grpSp>
        <p:nvGrpSpPr>
          <p:cNvPr id="2" name="Group 2"/>
          <p:cNvGrpSpPr/>
          <p:nvPr/>
        </p:nvGrpSpPr>
        <p:grpSpPr>
          <a:xfrm>
            <a:off x="5539798" y="5978874"/>
            <a:ext cx="7354567" cy="1950896"/>
            <a:chOff x="0" y="-38100"/>
            <a:chExt cx="2551872" cy="590417"/>
          </a:xfrm>
        </p:grpSpPr>
        <p:sp>
          <p:nvSpPr>
            <p:cNvPr id="3" name="Freeform 3"/>
            <p:cNvSpPr/>
            <p:nvPr/>
          </p:nvSpPr>
          <p:spPr>
            <a:xfrm>
              <a:off x="0" y="0"/>
              <a:ext cx="2551872" cy="552317"/>
            </a:xfrm>
            <a:custGeom>
              <a:avLst/>
              <a:gdLst/>
              <a:ahLst/>
              <a:cxnLst/>
              <a:rect l="l" t="t" r="r" b="b"/>
              <a:pathLst>
                <a:path w="2551872" h="552317">
                  <a:moveTo>
                    <a:pt x="220699" y="0"/>
                  </a:moveTo>
                  <a:lnTo>
                    <a:pt x="2331173" y="0"/>
                  </a:lnTo>
                  <a:cubicBezTo>
                    <a:pt x="2453062" y="0"/>
                    <a:pt x="2551872" y="98811"/>
                    <a:pt x="2551872" y="220699"/>
                  </a:cubicBezTo>
                  <a:lnTo>
                    <a:pt x="2551872" y="331618"/>
                  </a:lnTo>
                  <a:cubicBezTo>
                    <a:pt x="2551872" y="453507"/>
                    <a:pt x="2453062" y="552317"/>
                    <a:pt x="2331173" y="552317"/>
                  </a:cubicBezTo>
                  <a:lnTo>
                    <a:pt x="220699" y="552317"/>
                  </a:lnTo>
                  <a:cubicBezTo>
                    <a:pt x="98811" y="552317"/>
                    <a:pt x="0" y="453507"/>
                    <a:pt x="0" y="331618"/>
                  </a:cubicBezTo>
                  <a:lnTo>
                    <a:pt x="0" y="220699"/>
                  </a:lnTo>
                  <a:cubicBezTo>
                    <a:pt x="0" y="98811"/>
                    <a:pt x="98811" y="0"/>
                    <a:pt x="220699" y="0"/>
                  </a:cubicBezTo>
                  <a:close/>
                </a:path>
              </a:pathLst>
            </a:custGeom>
            <a:solidFill>
              <a:srgbClr val="9E5442"/>
            </a:solidFill>
          </p:spPr>
          <p:txBody>
            <a:bodyPr/>
            <a:lstStyle/>
            <a:p>
              <a:endParaRPr lang="es-CO"/>
            </a:p>
          </p:txBody>
        </p:sp>
        <p:sp>
          <p:nvSpPr>
            <p:cNvPr id="4" name="TextBox 4"/>
            <p:cNvSpPr txBox="1"/>
            <p:nvPr/>
          </p:nvSpPr>
          <p:spPr>
            <a:xfrm>
              <a:off x="0" y="-38100"/>
              <a:ext cx="2551872" cy="59041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456815" y="3406029"/>
            <a:ext cx="13487400" cy="2346796"/>
          </a:xfrm>
          <a:prstGeom prst="rect">
            <a:avLst/>
          </a:prstGeom>
        </p:spPr>
        <p:txBody>
          <a:bodyPr wrap="square" lIns="0" tIns="0" rIns="0" bIns="0" rtlCol="0" anchor="t">
            <a:spAutoFit/>
          </a:bodyPr>
          <a:lstStyle/>
          <a:p>
            <a:pPr algn="ctr">
              <a:lnSpc>
                <a:spcPts val="6000"/>
              </a:lnSpc>
            </a:pPr>
            <a:r>
              <a:rPr lang="en-US" sz="6000">
                <a:solidFill>
                  <a:srgbClr val="9E5442"/>
                </a:solidFill>
                <a:latin typeface="UKIJ Chiwer Kesme"/>
                <a:ea typeface="UKIJ Chiwer Kesme"/>
                <a:cs typeface="UKIJ Chiwer Kesme"/>
                <a:sym typeface="UKIJ Chiwer Kesme"/>
              </a:rPr>
              <a:t>Molecular and genetic insights into juvenile Huntington’s disease: A review of variations and modifying factors</a:t>
            </a:r>
          </a:p>
        </p:txBody>
      </p:sp>
      <p:sp>
        <p:nvSpPr>
          <p:cNvPr id="6" name="Freeform 6"/>
          <p:cNvSpPr/>
          <p:nvPr/>
        </p:nvSpPr>
        <p:spPr>
          <a:xfrm>
            <a:off x="10851506" y="4228283"/>
            <a:ext cx="15851135" cy="15851135"/>
          </a:xfrm>
          <a:custGeom>
            <a:avLst/>
            <a:gdLst/>
            <a:ahLst/>
            <a:cxnLst/>
            <a:rect l="l" t="t" r="r" b="b"/>
            <a:pathLst>
              <a:path w="15851135" h="15851135">
                <a:moveTo>
                  <a:pt x="0" y="0"/>
                </a:moveTo>
                <a:lnTo>
                  <a:pt x="15851136" y="0"/>
                </a:lnTo>
                <a:lnTo>
                  <a:pt x="15851136" y="15851136"/>
                </a:lnTo>
                <a:lnTo>
                  <a:pt x="0" y="1585113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TextBox 8"/>
          <p:cNvSpPr txBox="1"/>
          <p:nvPr/>
        </p:nvSpPr>
        <p:spPr>
          <a:xfrm>
            <a:off x="5938002" y="6309983"/>
            <a:ext cx="6525027" cy="1352934"/>
          </a:xfrm>
          <a:prstGeom prst="rect">
            <a:avLst/>
          </a:prstGeom>
        </p:spPr>
        <p:txBody>
          <a:bodyPr wrap="square" lIns="0" tIns="0" rIns="0" bIns="0" rtlCol="0" anchor="t">
            <a:spAutoFit/>
          </a:bodyPr>
          <a:lstStyle/>
          <a:p>
            <a:pPr algn="ctr">
              <a:lnSpc>
                <a:spcPts val="2600"/>
              </a:lnSpc>
            </a:pPr>
            <a:r>
              <a:rPr lang="en-US" sz="3200" err="1">
                <a:solidFill>
                  <a:srgbClr val="F0EEEF"/>
                </a:solidFill>
                <a:latin typeface="Glacial Indifference"/>
                <a:ea typeface="Glacial Indifference"/>
                <a:cs typeface="Glacial Indifference"/>
                <a:sym typeface="Glacial Indifference"/>
              </a:rPr>
              <a:t>Yeimy</a:t>
            </a:r>
            <a:r>
              <a:rPr lang="en-US" sz="3200">
                <a:solidFill>
                  <a:srgbClr val="F0EEEF"/>
                </a:solidFill>
                <a:latin typeface="Glacial Indifference"/>
                <a:ea typeface="Glacial Indifference"/>
                <a:cs typeface="Glacial Indifference"/>
                <a:sym typeface="Glacial Indifference"/>
              </a:rPr>
              <a:t> Alejandra Montenegro Bacca</a:t>
            </a:r>
          </a:p>
          <a:p>
            <a:pPr algn="ctr">
              <a:lnSpc>
                <a:spcPts val="2600"/>
              </a:lnSpc>
            </a:pPr>
            <a:r>
              <a:rPr lang="en-US" sz="3200">
                <a:solidFill>
                  <a:srgbClr val="F0EEEF"/>
                </a:solidFill>
                <a:latin typeface="Glacial Indifference"/>
                <a:ea typeface="Glacial Indifference"/>
                <a:cs typeface="Glacial Indifference"/>
                <a:sym typeface="Glacial Indifference"/>
              </a:rPr>
              <a:t>Catalina Rivera-Forero</a:t>
            </a:r>
          </a:p>
          <a:p>
            <a:pPr algn="ctr">
              <a:lnSpc>
                <a:spcPts val="2600"/>
              </a:lnSpc>
            </a:pPr>
            <a:r>
              <a:rPr lang="en-US" sz="3200">
                <a:solidFill>
                  <a:srgbClr val="F0EEEF"/>
                </a:solidFill>
                <a:latin typeface="Glacial Indifference"/>
                <a:ea typeface="Glacial Indifference"/>
                <a:cs typeface="Glacial Indifference"/>
                <a:sym typeface="Glacial Indifference"/>
              </a:rPr>
              <a:t>Victor Hugo Rúa López</a:t>
            </a:r>
          </a:p>
          <a:p>
            <a:pPr algn="ctr">
              <a:lnSpc>
                <a:spcPts val="2600"/>
              </a:lnSpc>
            </a:pPr>
            <a:r>
              <a:rPr lang="en-US" sz="3200">
                <a:solidFill>
                  <a:srgbClr val="F0EEEF"/>
                </a:solidFill>
                <a:latin typeface="Glacial Indifference"/>
                <a:ea typeface="Glacial Indifference"/>
                <a:cs typeface="Glacial Indifference"/>
                <a:sym typeface="Glacial Indifference"/>
              </a:rPr>
              <a:t>Arnold Stevens </a:t>
            </a:r>
            <a:r>
              <a:rPr lang="en-US" sz="3200" err="1">
                <a:solidFill>
                  <a:srgbClr val="F0EEEF"/>
                </a:solidFill>
                <a:latin typeface="Glacial Indifference"/>
                <a:ea typeface="Glacial Indifference"/>
                <a:cs typeface="Glacial Indifference"/>
                <a:sym typeface="Glacial Indifference"/>
              </a:rPr>
              <a:t>Gelves</a:t>
            </a:r>
            <a:r>
              <a:rPr lang="en-US" sz="3200">
                <a:solidFill>
                  <a:srgbClr val="F0EEEF"/>
                </a:solidFill>
                <a:latin typeface="Glacial Indifference"/>
                <a:ea typeface="Glacial Indifference"/>
                <a:cs typeface="Glacial Indifference"/>
                <a:sym typeface="Glacial Indifference"/>
              </a:rPr>
              <a:t> Romero</a:t>
            </a:r>
          </a:p>
        </p:txBody>
      </p:sp>
      <p:sp>
        <p:nvSpPr>
          <p:cNvPr id="9" name="TextBox 9"/>
          <p:cNvSpPr txBox="1"/>
          <p:nvPr/>
        </p:nvSpPr>
        <p:spPr>
          <a:xfrm>
            <a:off x="12268200" y="962025"/>
            <a:ext cx="4991100" cy="523413"/>
          </a:xfrm>
          <a:prstGeom prst="rect">
            <a:avLst/>
          </a:prstGeom>
        </p:spPr>
        <p:txBody>
          <a:bodyPr wrap="square" lIns="0" tIns="0" rIns="0" bIns="0" rtlCol="0" anchor="t">
            <a:spAutoFit/>
          </a:bodyPr>
          <a:lstStyle/>
          <a:p>
            <a:pPr marL="0" lvl="0" indent="0" algn="r">
              <a:lnSpc>
                <a:spcPts val="4376"/>
              </a:lnSpc>
              <a:spcBef>
                <a:spcPct val="0"/>
              </a:spcBef>
            </a:pPr>
            <a:r>
              <a:rPr lang="en-US" sz="3125" u="none" strike="noStrike">
                <a:solidFill>
                  <a:srgbClr val="9E5442"/>
                </a:solidFill>
                <a:latin typeface="Glacial Indifference"/>
                <a:ea typeface="Glacial Indifference"/>
                <a:cs typeface="Glacial Indifference"/>
                <a:sym typeface="Glacial Indifference"/>
              </a:rPr>
              <a:t>EBI Bioinformatic tools 2024</a:t>
            </a:r>
          </a:p>
        </p:txBody>
      </p:sp>
      <p:sp>
        <p:nvSpPr>
          <p:cNvPr id="10" name="Freeform 10"/>
          <p:cNvSpPr/>
          <p:nvPr/>
        </p:nvSpPr>
        <p:spPr>
          <a:xfrm rot="3679181">
            <a:off x="14253642" y="5998399"/>
            <a:ext cx="5032105" cy="5630327"/>
          </a:xfrm>
          <a:custGeom>
            <a:avLst/>
            <a:gdLst/>
            <a:ahLst/>
            <a:cxnLst/>
            <a:rect l="l" t="t" r="r" b="b"/>
            <a:pathLst>
              <a:path w="5032105" h="5630327">
                <a:moveTo>
                  <a:pt x="0" y="0"/>
                </a:moveTo>
                <a:lnTo>
                  <a:pt x="5032105" y="0"/>
                </a:lnTo>
                <a:lnTo>
                  <a:pt x="5032105" y="5630327"/>
                </a:lnTo>
                <a:lnTo>
                  <a:pt x="0" y="5630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24" name="Grupo 23">
            <a:extLst>
              <a:ext uri="{FF2B5EF4-FFF2-40B4-BE49-F238E27FC236}">
                <a16:creationId xmlns:a16="http://schemas.microsoft.com/office/drawing/2014/main" id="{80627256-D4F4-0A7B-7813-C7E742AA4C5A}"/>
              </a:ext>
            </a:extLst>
          </p:cNvPr>
          <p:cNvGrpSpPr/>
          <p:nvPr/>
        </p:nvGrpSpPr>
        <p:grpSpPr>
          <a:xfrm>
            <a:off x="-8414642" y="-9792419"/>
            <a:ext cx="15851135" cy="15851135"/>
            <a:chOff x="-8414642" y="-9792419"/>
            <a:chExt cx="15851135" cy="15851135"/>
          </a:xfrm>
        </p:grpSpPr>
        <p:sp>
          <p:nvSpPr>
            <p:cNvPr id="7" name="Freeform 7"/>
            <p:cNvSpPr/>
            <p:nvPr/>
          </p:nvSpPr>
          <p:spPr>
            <a:xfrm>
              <a:off x="-8414642" y="-9792419"/>
              <a:ext cx="15851135" cy="15851135"/>
            </a:xfrm>
            <a:custGeom>
              <a:avLst/>
              <a:gdLst/>
              <a:ahLst/>
              <a:cxnLst/>
              <a:rect l="l" t="t" r="r" b="b"/>
              <a:pathLst>
                <a:path w="15851135" h="15851135">
                  <a:moveTo>
                    <a:pt x="0" y="0"/>
                  </a:moveTo>
                  <a:lnTo>
                    <a:pt x="15851136" y="0"/>
                  </a:lnTo>
                  <a:lnTo>
                    <a:pt x="15851136" y="15851136"/>
                  </a:lnTo>
                  <a:lnTo>
                    <a:pt x="0" y="15851136"/>
                  </a:lnTo>
                  <a:lnTo>
                    <a:pt x="0" y="0"/>
                  </a:lnTo>
                  <a:close/>
                </a:path>
              </a:pathLst>
            </a:custGeom>
            <a:blipFill>
              <a:blip r:embed="rId2">
                <a:alphaModFix amt="52000"/>
                <a:extLst>
                  <a:ext uri="{96DAC541-7B7A-43D3-8B79-37D633B846F1}">
                    <asvg:svgBlip xmlns:asvg="http://schemas.microsoft.com/office/drawing/2016/SVG/main" r:embed="rId6"/>
                  </a:ext>
                </a:extLst>
              </a:blip>
              <a:stretch>
                <a:fillRect/>
              </a:stretch>
            </a:blipFill>
          </p:spPr>
          <p:txBody>
            <a:bodyPr/>
            <a:lstStyle/>
            <a:p>
              <a:endParaRPr lang="es-CO"/>
            </a:p>
          </p:txBody>
        </p:sp>
        <p:sp>
          <p:nvSpPr>
            <p:cNvPr id="11" name="Freeform 11"/>
            <p:cNvSpPr/>
            <p:nvPr/>
          </p:nvSpPr>
          <p:spPr>
            <a:xfrm rot="3679181" flipH="1" flipV="1">
              <a:off x="-997747" y="-1341726"/>
              <a:ext cx="5032105" cy="5630327"/>
            </a:xfrm>
            <a:custGeom>
              <a:avLst/>
              <a:gdLst/>
              <a:ahLst/>
              <a:cxnLst/>
              <a:rect l="l" t="t" r="r" b="b"/>
              <a:pathLst>
                <a:path w="5032105" h="5630327">
                  <a:moveTo>
                    <a:pt x="5032105" y="5630327"/>
                  </a:moveTo>
                  <a:lnTo>
                    <a:pt x="0" y="5630327"/>
                  </a:lnTo>
                  <a:lnTo>
                    <a:pt x="0" y="0"/>
                  </a:lnTo>
                  <a:lnTo>
                    <a:pt x="5032105" y="0"/>
                  </a:lnTo>
                  <a:lnTo>
                    <a:pt x="5032105" y="5630327"/>
                  </a:lnTo>
                  <a:close/>
                </a:path>
              </a:pathLst>
            </a:custGeom>
            <a:blipFill>
              <a:blip r:embed="rId4">
                <a:extLst>
                  <a:ext uri="{96DAC541-7B7A-43D3-8B79-37D633B846F1}">
                    <asvg:svgBlip xmlns:asvg="http://schemas.microsoft.com/office/drawing/2016/SVG/main" r:embed="rId7"/>
                  </a:ext>
                </a:extLst>
              </a:blip>
              <a:stretch>
                <a:fillRect/>
              </a:stretch>
            </a:blipFill>
          </p:spPr>
          <p:txBody>
            <a:bodyPr/>
            <a:lstStyle/>
            <a:p>
              <a:endParaRPr lang="es-CO"/>
            </a:p>
          </p:txBody>
        </p:sp>
      </p:grpSp>
      <p:sp>
        <p:nvSpPr>
          <p:cNvPr id="18" name="TextBox 3">
            <a:extLst>
              <a:ext uri="{FF2B5EF4-FFF2-40B4-BE49-F238E27FC236}">
                <a16:creationId xmlns:a16="http://schemas.microsoft.com/office/drawing/2014/main" id="{CA17F7B1-A81C-F4C3-22C8-53554A20775C}"/>
              </a:ext>
            </a:extLst>
          </p:cNvPr>
          <p:cNvSpPr txBox="1"/>
          <p:nvPr/>
        </p:nvSpPr>
        <p:spPr>
          <a:xfrm>
            <a:off x="-20802600" y="114300"/>
            <a:ext cx="6470116" cy="1204176"/>
          </a:xfrm>
          <a:prstGeom prst="rect">
            <a:avLst/>
          </a:prstGeom>
        </p:spPr>
        <p:txBody>
          <a:bodyPr lIns="0" tIns="0" rIns="0" bIns="0" rtlCol="0" anchor="t">
            <a:spAutoFit/>
          </a:bodyPr>
          <a:lstStyle/>
          <a:p>
            <a:pPr marL="0" lvl="0" indent="0" algn="l">
              <a:lnSpc>
                <a:spcPts val="8953"/>
              </a:lnSpc>
              <a:spcBef>
                <a:spcPct val="0"/>
              </a:spcBef>
            </a:pPr>
            <a:r>
              <a:rPr lang="en-US" sz="8000" u="none" strike="noStrike">
                <a:solidFill>
                  <a:srgbClr val="9E5442"/>
                </a:solidFill>
                <a:latin typeface="UKIJ Chiwer Kesme"/>
                <a:ea typeface="UKIJ Chiwer Kesme"/>
                <a:cs typeface="UKIJ Chiwer Kesme"/>
                <a:sym typeface="UKIJ Chiwer Kesme"/>
              </a:rPr>
              <a:t>Objectives</a:t>
            </a:r>
          </a:p>
        </p:txBody>
      </p:sp>
      <p:sp>
        <p:nvSpPr>
          <p:cNvPr id="20" name="Freeform 4">
            <a:extLst>
              <a:ext uri="{FF2B5EF4-FFF2-40B4-BE49-F238E27FC236}">
                <a16:creationId xmlns:a16="http://schemas.microsoft.com/office/drawing/2014/main" id="{4059A033-5FB6-2643-021C-280F684A46FA}"/>
              </a:ext>
            </a:extLst>
          </p:cNvPr>
          <p:cNvSpPr/>
          <p:nvPr/>
        </p:nvSpPr>
        <p:spPr>
          <a:xfrm flipH="1">
            <a:off x="-15562252" y="4229888"/>
            <a:ext cx="8125882" cy="5154027"/>
          </a:xfrm>
          <a:custGeom>
            <a:avLst/>
            <a:gdLst/>
            <a:ahLst/>
            <a:cxnLst/>
            <a:rect l="l" t="t" r="r" b="b"/>
            <a:pathLst>
              <a:path w="3312784" h="2194339">
                <a:moveTo>
                  <a:pt x="3312784" y="0"/>
                </a:moveTo>
                <a:lnTo>
                  <a:pt x="0" y="0"/>
                </a:lnTo>
                <a:lnTo>
                  <a:pt x="0" y="2194339"/>
                </a:lnTo>
                <a:lnTo>
                  <a:pt x="3312784" y="2194339"/>
                </a:lnTo>
                <a:lnTo>
                  <a:pt x="331278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1" name="TextBox 4">
            <a:extLst>
              <a:ext uri="{FF2B5EF4-FFF2-40B4-BE49-F238E27FC236}">
                <a16:creationId xmlns:a16="http://schemas.microsoft.com/office/drawing/2014/main" id="{3A887776-1D99-FECC-6C0F-452B8237999A}"/>
              </a:ext>
            </a:extLst>
          </p:cNvPr>
          <p:cNvSpPr txBox="1"/>
          <p:nvPr/>
        </p:nvSpPr>
        <p:spPr>
          <a:xfrm>
            <a:off x="-18603926" y="2692255"/>
            <a:ext cx="5465090" cy="677108"/>
          </a:xfrm>
          <a:prstGeom prst="rect">
            <a:avLst/>
          </a:prstGeom>
        </p:spPr>
        <p:txBody>
          <a:bodyPr wrap="square" lIns="0" tIns="0" rIns="0" bIns="0" rtlCol="0" anchor="t">
            <a:spAutoFit/>
          </a:bodyPr>
          <a:lstStyle/>
          <a:p>
            <a:pPr marL="367029" lvl="1" algn="l"/>
            <a:r>
              <a:rPr lang="en-US" sz="4400" b="1">
                <a:solidFill>
                  <a:srgbClr val="9E5442"/>
                </a:solidFill>
                <a:latin typeface="Glacial Indifference"/>
                <a:ea typeface="Glacial Indifference"/>
                <a:cs typeface="Glacial Indifference"/>
                <a:sym typeface="Glacial Indifference"/>
              </a:rPr>
              <a:t>Specific objectives:</a:t>
            </a:r>
          </a:p>
        </p:txBody>
      </p:sp>
      <p:sp>
        <p:nvSpPr>
          <p:cNvPr id="23" name="TextBox 4">
            <a:extLst>
              <a:ext uri="{FF2B5EF4-FFF2-40B4-BE49-F238E27FC236}">
                <a16:creationId xmlns:a16="http://schemas.microsoft.com/office/drawing/2014/main" id="{2A3F3F09-AB0A-4FF8-5C94-852456F25CE0}"/>
              </a:ext>
            </a:extLst>
          </p:cNvPr>
          <p:cNvSpPr txBox="1"/>
          <p:nvPr/>
        </p:nvSpPr>
        <p:spPr>
          <a:xfrm>
            <a:off x="-20955000" y="1383461"/>
            <a:ext cx="15851135" cy="1231106"/>
          </a:xfrm>
          <a:prstGeom prst="rect">
            <a:avLst/>
          </a:prstGeom>
        </p:spPr>
        <p:txBody>
          <a:bodyPr wrap="square" lIns="0" tIns="0" rIns="0" bIns="0" rtlCol="0" anchor="t">
            <a:spAutoFit/>
          </a:bodyPr>
          <a:lstStyle/>
          <a:p>
            <a:pPr marL="367029" lvl="1"/>
            <a:r>
              <a:rPr lang="en-US" sz="4000">
                <a:solidFill>
                  <a:srgbClr val="9E5442"/>
                </a:solidFill>
                <a:latin typeface="Glacial Indifference"/>
                <a:ea typeface="Glacial Indifference"/>
                <a:cs typeface="Glacial Indifference"/>
                <a:sym typeface="Glacial Indifference"/>
              </a:rPr>
              <a:t>Identify and analyze genetic variations and modifiers that influence the progression of juvenile Huntington's disease. </a:t>
            </a:r>
          </a:p>
        </p:txBody>
      </p:sp>
      <p:sp>
        <p:nvSpPr>
          <p:cNvPr id="25" name="Freeform 8">
            <a:extLst>
              <a:ext uri="{FF2B5EF4-FFF2-40B4-BE49-F238E27FC236}">
                <a16:creationId xmlns:a16="http://schemas.microsoft.com/office/drawing/2014/main" id="{F0AAB1F7-CC34-AD4A-EE99-0E3B99FEFDD3}"/>
              </a:ext>
            </a:extLst>
          </p:cNvPr>
          <p:cNvSpPr/>
          <p:nvPr/>
        </p:nvSpPr>
        <p:spPr>
          <a:xfrm>
            <a:off x="12601894" y="10396726"/>
            <a:ext cx="4961004" cy="5567174"/>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10"/>
            <a:stretch>
              <a:fillRect/>
            </a:stretch>
          </a:blipFill>
        </p:spPr>
        <p:txBody>
          <a:bodyPr/>
          <a:lstStyle/>
          <a:p>
            <a:endParaRPr lang="es-CO"/>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294">
        <p159:morph option="byObject"/>
      </p:transition>
    </mc:Choice>
    <mc:Fallback xmlns="">
      <p:transition spd="slow" advTm="1229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a:extLst>
            <a:ext uri="{FF2B5EF4-FFF2-40B4-BE49-F238E27FC236}">
              <a16:creationId xmlns:a16="http://schemas.microsoft.com/office/drawing/2014/main" id="{FBCC09C0-92C4-56C7-1F75-EAF75D3330BC}"/>
            </a:ext>
          </a:extLst>
        </p:cNvPr>
        <p:cNvGrpSpPr/>
        <p:nvPr/>
      </p:nvGrpSpPr>
      <p:grpSpPr>
        <a:xfrm>
          <a:off x="0" y="0"/>
          <a:ext cx="0" cy="0"/>
          <a:chOff x="0" y="0"/>
          <a:chExt cx="0" cy="0"/>
        </a:xfrm>
      </p:grpSpPr>
      <p:sp>
        <p:nvSpPr>
          <p:cNvPr id="37" name="Rectángulo 36">
            <a:extLst>
              <a:ext uri="{FF2B5EF4-FFF2-40B4-BE49-F238E27FC236}">
                <a16:creationId xmlns:a16="http://schemas.microsoft.com/office/drawing/2014/main" id="{F4A33359-BAA5-8F3B-D438-84AC3483B6F6}"/>
              </a:ext>
            </a:extLst>
          </p:cNvPr>
          <p:cNvSpPr/>
          <p:nvPr/>
        </p:nvSpPr>
        <p:spPr>
          <a:xfrm>
            <a:off x="-252307" y="4458643"/>
            <a:ext cx="18540307" cy="5081597"/>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62" name="Freeform 2">
            <a:extLst>
              <a:ext uri="{FF2B5EF4-FFF2-40B4-BE49-F238E27FC236}">
                <a16:creationId xmlns:a16="http://schemas.microsoft.com/office/drawing/2014/main" id="{D8164AF9-C0F2-55C3-73E6-DE3510D20E0E}"/>
              </a:ext>
            </a:extLst>
          </p:cNvPr>
          <p:cNvSpPr/>
          <p:nvPr/>
        </p:nvSpPr>
        <p:spPr>
          <a:xfrm>
            <a:off x="10050124" y="2773511"/>
            <a:ext cx="15851135" cy="15851135"/>
          </a:xfrm>
          <a:custGeom>
            <a:avLst/>
            <a:gdLst/>
            <a:ahLst/>
            <a:cxnLst/>
            <a:rect l="l" t="t" r="r" b="b"/>
            <a:pathLst>
              <a:path w="15851135" h="15851135">
                <a:moveTo>
                  <a:pt x="0" y="0"/>
                </a:moveTo>
                <a:lnTo>
                  <a:pt x="15851136" y="0"/>
                </a:lnTo>
                <a:lnTo>
                  <a:pt x="15851136" y="15851136"/>
                </a:lnTo>
                <a:lnTo>
                  <a:pt x="0" y="1585113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TextBox 4">
            <a:extLst>
              <a:ext uri="{FF2B5EF4-FFF2-40B4-BE49-F238E27FC236}">
                <a16:creationId xmlns:a16="http://schemas.microsoft.com/office/drawing/2014/main" id="{A2F9FFD6-318B-7162-5BB1-C75B7477692F}"/>
              </a:ext>
            </a:extLst>
          </p:cNvPr>
          <p:cNvSpPr txBox="1"/>
          <p:nvPr/>
        </p:nvSpPr>
        <p:spPr>
          <a:xfrm>
            <a:off x="279169" y="140122"/>
            <a:ext cx="6807431" cy="1269578"/>
          </a:xfrm>
          <a:prstGeom prst="rect">
            <a:avLst/>
          </a:prstGeom>
        </p:spPr>
        <p:txBody>
          <a:bodyPr wrap="square" lIns="0" tIns="0" rIns="0" bIns="0" rtlCol="0" anchor="t">
            <a:spAutoFit/>
          </a:bodyPr>
          <a:lstStyle/>
          <a:p>
            <a:pPr marL="0" lvl="0" indent="0" algn="l">
              <a:lnSpc>
                <a:spcPts val="9909"/>
              </a:lnSpc>
              <a:spcBef>
                <a:spcPct val="0"/>
              </a:spcBef>
            </a:pPr>
            <a:r>
              <a:rPr lang="en-US" sz="8000">
                <a:solidFill>
                  <a:srgbClr val="9E5442"/>
                </a:solidFill>
                <a:latin typeface="UKIJ Chiwer Kesme"/>
                <a:ea typeface="UKIJ Chiwer Kesme"/>
                <a:cs typeface="UKIJ Chiwer Kesme"/>
                <a:sym typeface="UKIJ Chiwer Kesme"/>
              </a:rPr>
              <a:t>HTT gene</a:t>
            </a:r>
          </a:p>
        </p:txBody>
      </p:sp>
      <p:sp>
        <p:nvSpPr>
          <p:cNvPr id="2197" name="Freeform 6">
            <a:extLst>
              <a:ext uri="{FF2B5EF4-FFF2-40B4-BE49-F238E27FC236}">
                <a16:creationId xmlns:a16="http://schemas.microsoft.com/office/drawing/2014/main" id="{AC88A1A8-EA3F-8196-6431-00D2EB849044}"/>
              </a:ext>
            </a:extLst>
          </p:cNvPr>
          <p:cNvSpPr/>
          <p:nvPr/>
        </p:nvSpPr>
        <p:spPr>
          <a:xfrm rot="3679181">
            <a:off x="15592229" y="-3834721"/>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7" name="TextBox 5">
            <a:extLst>
              <a:ext uri="{FF2B5EF4-FFF2-40B4-BE49-F238E27FC236}">
                <a16:creationId xmlns:a16="http://schemas.microsoft.com/office/drawing/2014/main" id="{ADA89B5A-63C0-C831-9F36-FE43F635652E}"/>
              </a:ext>
            </a:extLst>
          </p:cNvPr>
          <p:cNvSpPr txBox="1"/>
          <p:nvPr/>
        </p:nvSpPr>
        <p:spPr>
          <a:xfrm>
            <a:off x="457200" y="1580373"/>
            <a:ext cx="15835680" cy="1074012"/>
          </a:xfrm>
          <a:prstGeom prst="rect">
            <a:avLst/>
          </a:prstGeom>
        </p:spPr>
        <p:txBody>
          <a:bodyPr wrap="square" lIns="0" tIns="0" rIns="0" bIns="0" rtlCol="0" anchor="t">
            <a:spAutoFit/>
          </a:bodyPr>
          <a:lstStyle/>
          <a:p>
            <a:pPr algn="just">
              <a:lnSpc>
                <a:spcPts val="4100"/>
              </a:lnSpc>
            </a:pPr>
            <a:r>
              <a:rPr lang="en-US" sz="4800">
                <a:solidFill>
                  <a:srgbClr val="9D5341"/>
                </a:solidFill>
                <a:latin typeface="Glacial Indifference"/>
                <a:ea typeface="Glacial Indifference"/>
                <a:cs typeface="Glacial Indifference"/>
                <a:sym typeface="Glacial Indifference"/>
              </a:rPr>
              <a:t>The </a:t>
            </a:r>
            <a:r>
              <a:rPr lang="en-US" sz="4800" b="1">
                <a:solidFill>
                  <a:srgbClr val="9D5341"/>
                </a:solidFill>
                <a:latin typeface="Glacial Indifference"/>
                <a:ea typeface="Glacial Indifference"/>
                <a:cs typeface="Glacial Indifference"/>
                <a:sym typeface="Glacial Indifference"/>
              </a:rPr>
              <a:t>HTT gene </a:t>
            </a:r>
            <a:r>
              <a:rPr lang="en-US" sz="4800">
                <a:solidFill>
                  <a:srgbClr val="9D5341"/>
                </a:solidFill>
                <a:latin typeface="Glacial Indifference"/>
                <a:ea typeface="Glacial Indifference"/>
                <a:cs typeface="Glacial Indifference"/>
                <a:sym typeface="Glacial Indifference"/>
              </a:rPr>
              <a:t>provides instructions for making the </a:t>
            </a:r>
            <a:r>
              <a:rPr lang="en-US" sz="4800" b="1">
                <a:solidFill>
                  <a:srgbClr val="9D5341"/>
                </a:solidFill>
                <a:latin typeface="Glacial Indifference"/>
                <a:ea typeface="Glacial Indifference"/>
                <a:cs typeface="Glacial Indifference"/>
                <a:sym typeface="Glacial Indifference"/>
              </a:rPr>
              <a:t>huntingtin protein.</a:t>
            </a:r>
          </a:p>
        </p:txBody>
      </p:sp>
      <p:sp>
        <p:nvSpPr>
          <p:cNvPr id="19" name="TextBox 5">
            <a:extLst>
              <a:ext uri="{FF2B5EF4-FFF2-40B4-BE49-F238E27FC236}">
                <a16:creationId xmlns:a16="http://schemas.microsoft.com/office/drawing/2014/main" id="{B491E895-65CB-7561-0F1F-303421160CC2}"/>
              </a:ext>
            </a:extLst>
          </p:cNvPr>
          <p:cNvSpPr txBox="1"/>
          <p:nvPr/>
        </p:nvSpPr>
        <p:spPr>
          <a:xfrm>
            <a:off x="685800" y="2868216"/>
            <a:ext cx="15011400" cy="6771084"/>
          </a:xfrm>
          <a:prstGeom prst="rect">
            <a:avLst/>
          </a:prstGeom>
        </p:spPr>
        <p:txBody>
          <a:bodyPr wrap="square" lIns="0" tIns="0" rIns="0" bIns="0" rtlCol="0" anchor="t">
            <a:spAutoFit/>
          </a:bodyPr>
          <a:lstStyle/>
          <a:p>
            <a:pPr algn="just">
              <a:lnSpc>
                <a:spcPts val="4410"/>
              </a:lnSpc>
            </a:pPr>
            <a:r>
              <a:rPr lang="en-US" sz="4000" b="1">
                <a:solidFill>
                  <a:srgbClr val="AE5B48"/>
                </a:solidFill>
                <a:latin typeface="Glacial Indifference"/>
                <a:ea typeface="Glacial Indifference"/>
                <a:cs typeface="Glacial Indifference"/>
                <a:sym typeface="Glacial Indifference"/>
              </a:rPr>
              <a:t>The function of the huntingtin protein is still unclear. However, it is known to possibly play roles in:</a:t>
            </a:r>
          </a:p>
          <a:p>
            <a:pPr algn="just">
              <a:lnSpc>
                <a:spcPts val="4410"/>
              </a:lnSpc>
            </a:pPr>
            <a:endParaRPr lang="en-US" sz="4000" b="1">
              <a:solidFill>
                <a:srgbClr val="AE5B48"/>
              </a:solidFill>
              <a:latin typeface="Glacial Indifference"/>
              <a:ea typeface="Glacial Indifference"/>
              <a:cs typeface="Glacial Indifference"/>
              <a:sym typeface="Glacial Indifference"/>
            </a:endParaRPr>
          </a:p>
          <a:p>
            <a:pPr algn="just">
              <a:lnSpc>
                <a:spcPts val="4410"/>
              </a:lnSpc>
            </a:pPr>
            <a:r>
              <a:rPr lang="en-US" sz="4000">
                <a:solidFill>
                  <a:srgbClr val="AE5B48"/>
                </a:solidFill>
                <a:latin typeface="Glacial Indifference"/>
                <a:ea typeface="Glacial Indifference"/>
                <a:cs typeface="Glacial Indifference"/>
                <a:sym typeface="Glacial Indifference"/>
              </a:rPr>
              <a:t>	Normal brain development in gastrulation, neurulation and neurogenesis. </a:t>
            </a:r>
          </a:p>
          <a:p>
            <a:pPr algn="just">
              <a:lnSpc>
                <a:spcPts val="4410"/>
              </a:lnSpc>
            </a:pPr>
            <a:r>
              <a:rPr lang="en-US" sz="4000">
                <a:solidFill>
                  <a:srgbClr val="AE5B48"/>
                </a:solidFill>
                <a:latin typeface="Glacial Indifference"/>
                <a:ea typeface="Glacial Indifference"/>
                <a:cs typeface="Glacial Indifference"/>
                <a:sym typeface="Glacial Indifference"/>
              </a:rPr>
              <a:t>	Brain signaling</a:t>
            </a:r>
          </a:p>
          <a:p>
            <a:pPr algn="just">
              <a:lnSpc>
                <a:spcPts val="4410"/>
              </a:lnSpc>
            </a:pPr>
            <a:r>
              <a:rPr lang="en-US" sz="4000">
                <a:solidFill>
                  <a:srgbClr val="AE5B48"/>
                </a:solidFill>
                <a:latin typeface="Glacial Indifference"/>
                <a:ea typeface="Glacial Indifference"/>
                <a:cs typeface="Glacial Indifference"/>
                <a:sym typeface="Glacial Indifference"/>
              </a:rPr>
              <a:t>	Cell protection from apoptosis</a:t>
            </a:r>
          </a:p>
          <a:p>
            <a:pPr algn="just">
              <a:lnSpc>
                <a:spcPts val="4410"/>
              </a:lnSpc>
            </a:pPr>
            <a:r>
              <a:rPr lang="en-US" sz="4000">
                <a:solidFill>
                  <a:srgbClr val="AE5B48"/>
                </a:solidFill>
                <a:latin typeface="Glacial Indifference"/>
                <a:ea typeface="Glacial Indifference"/>
                <a:cs typeface="Glacial Indifference"/>
                <a:sym typeface="Glacial Indifference"/>
              </a:rPr>
              <a:t>	Chemical signaling within cells </a:t>
            </a:r>
          </a:p>
          <a:p>
            <a:pPr algn="just">
              <a:lnSpc>
                <a:spcPts val="4410"/>
              </a:lnSpc>
            </a:pPr>
            <a:r>
              <a:rPr lang="en-US" sz="4000">
                <a:solidFill>
                  <a:srgbClr val="AE5B48"/>
                </a:solidFill>
                <a:latin typeface="Glacial Indifference"/>
                <a:ea typeface="Glacial Indifference"/>
                <a:cs typeface="Glacial Indifference"/>
                <a:sym typeface="Glacial Indifference"/>
              </a:rPr>
              <a:t>	Transport of materials within cells </a:t>
            </a:r>
          </a:p>
          <a:p>
            <a:pPr algn="just">
              <a:lnSpc>
                <a:spcPts val="4410"/>
              </a:lnSpc>
            </a:pPr>
            <a:r>
              <a:rPr lang="en-US" sz="4000">
                <a:solidFill>
                  <a:srgbClr val="AE5B48"/>
                </a:solidFill>
                <a:latin typeface="Glacial Indifference"/>
                <a:ea typeface="Glacial Indifference"/>
                <a:cs typeface="Glacial Indifference"/>
                <a:sym typeface="Glacial Indifference"/>
              </a:rPr>
              <a:t>	Binding to proteins and other structures within cells </a:t>
            </a:r>
          </a:p>
          <a:p>
            <a:pPr algn="just">
              <a:lnSpc>
                <a:spcPts val="4410"/>
              </a:lnSpc>
            </a:pPr>
            <a:r>
              <a:rPr lang="en-US" sz="4000">
                <a:solidFill>
                  <a:srgbClr val="AE5B48"/>
                </a:solidFill>
                <a:latin typeface="Glacial Indifference"/>
                <a:ea typeface="Glacial Indifference"/>
                <a:cs typeface="Glacial Indifference"/>
                <a:sym typeface="Glacial Indifference"/>
              </a:rPr>
              <a:t>	Mitochondrial role in mitochondrial ATP synthesis and respiratory chain function </a:t>
            </a:r>
          </a:p>
        </p:txBody>
      </p:sp>
      <p:grpSp>
        <p:nvGrpSpPr>
          <p:cNvPr id="11" name="Grupo 10">
            <a:extLst>
              <a:ext uri="{FF2B5EF4-FFF2-40B4-BE49-F238E27FC236}">
                <a16:creationId xmlns:a16="http://schemas.microsoft.com/office/drawing/2014/main" id="{CD3321BE-4DE1-BB45-23B2-BD200391EE3A}"/>
              </a:ext>
            </a:extLst>
          </p:cNvPr>
          <p:cNvGrpSpPr/>
          <p:nvPr/>
        </p:nvGrpSpPr>
        <p:grpSpPr>
          <a:xfrm>
            <a:off x="811206" y="4550534"/>
            <a:ext cx="666575" cy="4505448"/>
            <a:chOff x="811206" y="4550534"/>
            <a:chExt cx="666575" cy="4505448"/>
          </a:xfrm>
        </p:grpSpPr>
        <p:sp>
          <p:nvSpPr>
            <p:cNvPr id="8" name="Freeform 11">
              <a:extLst>
                <a:ext uri="{FF2B5EF4-FFF2-40B4-BE49-F238E27FC236}">
                  <a16:creationId xmlns:a16="http://schemas.microsoft.com/office/drawing/2014/main" id="{ABD4356B-14C1-D0CF-AE99-869E6CD4A48C}"/>
                </a:ext>
              </a:extLst>
            </p:cNvPr>
            <p:cNvSpPr/>
            <p:nvPr/>
          </p:nvSpPr>
          <p:spPr>
            <a:xfrm rot="1337521">
              <a:off x="811206" y="4550534"/>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2" name="Freeform 11">
              <a:extLst>
                <a:ext uri="{FF2B5EF4-FFF2-40B4-BE49-F238E27FC236}">
                  <a16:creationId xmlns:a16="http://schemas.microsoft.com/office/drawing/2014/main" id="{C0BEB94C-3C38-9DCA-3038-84B16D3891AA}"/>
                </a:ext>
              </a:extLst>
            </p:cNvPr>
            <p:cNvSpPr/>
            <p:nvPr/>
          </p:nvSpPr>
          <p:spPr>
            <a:xfrm rot="1337521">
              <a:off x="849308" y="6693263"/>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3" name="Freeform 11">
              <a:extLst>
                <a:ext uri="{FF2B5EF4-FFF2-40B4-BE49-F238E27FC236}">
                  <a16:creationId xmlns:a16="http://schemas.microsoft.com/office/drawing/2014/main" id="{374B4CC6-9327-C259-A66F-29A6806BA760}"/>
                </a:ext>
              </a:extLst>
            </p:cNvPr>
            <p:cNvSpPr/>
            <p:nvPr/>
          </p:nvSpPr>
          <p:spPr>
            <a:xfrm rot="1337521">
              <a:off x="849308" y="6150488"/>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4" name="Freeform 11">
              <a:extLst>
                <a:ext uri="{FF2B5EF4-FFF2-40B4-BE49-F238E27FC236}">
                  <a16:creationId xmlns:a16="http://schemas.microsoft.com/office/drawing/2014/main" id="{A8F1AB4C-540D-F030-FA44-0A80FCB35F35}"/>
                </a:ext>
              </a:extLst>
            </p:cNvPr>
            <p:cNvSpPr/>
            <p:nvPr/>
          </p:nvSpPr>
          <p:spPr>
            <a:xfrm rot="1337521">
              <a:off x="811207" y="5636386"/>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5" name="Freeform 11">
              <a:extLst>
                <a:ext uri="{FF2B5EF4-FFF2-40B4-BE49-F238E27FC236}">
                  <a16:creationId xmlns:a16="http://schemas.microsoft.com/office/drawing/2014/main" id="{7CC4BF4A-02FF-5046-A602-192724369173}"/>
                </a:ext>
              </a:extLst>
            </p:cNvPr>
            <p:cNvSpPr/>
            <p:nvPr/>
          </p:nvSpPr>
          <p:spPr>
            <a:xfrm rot="1337521">
              <a:off x="849309" y="7288095"/>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6" name="Freeform 11">
              <a:extLst>
                <a:ext uri="{FF2B5EF4-FFF2-40B4-BE49-F238E27FC236}">
                  <a16:creationId xmlns:a16="http://schemas.microsoft.com/office/drawing/2014/main" id="{A4259F57-CB5B-4020-10CD-4046F3CCE84D}"/>
                </a:ext>
              </a:extLst>
            </p:cNvPr>
            <p:cNvSpPr/>
            <p:nvPr/>
          </p:nvSpPr>
          <p:spPr>
            <a:xfrm rot="1337521">
              <a:off x="864340" y="7882927"/>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7" name="Freeform 11">
              <a:extLst>
                <a:ext uri="{FF2B5EF4-FFF2-40B4-BE49-F238E27FC236}">
                  <a16:creationId xmlns:a16="http://schemas.microsoft.com/office/drawing/2014/main" id="{FDF3E796-1017-7CBC-B365-5510AE43256A}"/>
                </a:ext>
              </a:extLst>
            </p:cNvPr>
            <p:cNvSpPr/>
            <p:nvPr/>
          </p:nvSpPr>
          <p:spPr>
            <a:xfrm rot="1337521">
              <a:off x="879372" y="8477760"/>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grpSp>
      <p:sp>
        <p:nvSpPr>
          <p:cNvPr id="18" name="Freeform 10">
            <a:extLst>
              <a:ext uri="{FF2B5EF4-FFF2-40B4-BE49-F238E27FC236}">
                <a16:creationId xmlns:a16="http://schemas.microsoft.com/office/drawing/2014/main" id="{96FC5458-393D-4AA2-7BE9-84B22020536A}"/>
              </a:ext>
            </a:extLst>
          </p:cNvPr>
          <p:cNvSpPr/>
          <p:nvPr/>
        </p:nvSpPr>
        <p:spPr>
          <a:xfrm flipH="1">
            <a:off x="10849374" y="18480849"/>
            <a:ext cx="5468794" cy="7160451"/>
          </a:xfrm>
          <a:custGeom>
            <a:avLst/>
            <a:gdLst/>
            <a:ahLst/>
            <a:cxnLst/>
            <a:rect l="l" t="t" r="r" b="b"/>
            <a:pathLst>
              <a:path w="5468794" h="7160451">
                <a:moveTo>
                  <a:pt x="5468795" y="0"/>
                </a:moveTo>
                <a:lnTo>
                  <a:pt x="0" y="0"/>
                </a:lnTo>
                <a:lnTo>
                  <a:pt x="0" y="7160451"/>
                </a:lnTo>
                <a:lnTo>
                  <a:pt x="5468795" y="7160451"/>
                </a:lnTo>
                <a:lnTo>
                  <a:pt x="546879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0" name="Freeform 11">
            <a:extLst>
              <a:ext uri="{FF2B5EF4-FFF2-40B4-BE49-F238E27FC236}">
                <a16:creationId xmlns:a16="http://schemas.microsoft.com/office/drawing/2014/main" id="{F5957998-104D-3E56-68F8-B0185ECFFF35}"/>
              </a:ext>
            </a:extLst>
          </p:cNvPr>
          <p:cNvSpPr/>
          <p:nvPr/>
        </p:nvSpPr>
        <p:spPr>
          <a:xfrm>
            <a:off x="11541107" y="19102360"/>
            <a:ext cx="3270093" cy="3358247"/>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33" name="TextBox 5">
            <a:extLst>
              <a:ext uri="{FF2B5EF4-FFF2-40B4-BE49-F238E27FC236}">
                <a16:creationId xmlns:a16="http://schemas.microsoft.com/office/drawing/2014/main" id="{CB868162-E74C-6A1E-A708-1AC4E2F882E1}"/>
              </a:ext>
            </a:extLst>
          </p:cNvPr>
          <p:cNvSpPr txBox="1"/>
          <p:nvPr/>
        </p:nvSpPr>
        <p:spPr>
          <a:xfrm>
            <a:off x="571500" y="9540240"/>
            <a:ext cx="15011400" cy="512961"/>
          </a:xfrm>
          <a:prstGeom prst="rect">
            <a:avLst/>
          </a:prstGeom>
        </p:spPr>
        <p:txBody>
          <a:bodyPr wrap="square" lIns="0" tIns="0" rIns="0" bIns="0" rtlCol="0" anchor="t">
            <a:spAutoFit/>
          </a:bodyPr>
          <a:lstStyle/>
          <a:p>
            <a:pPr algn="just">
              <a:lnSpc>
                <a:spcPts val="4410"/>
              </a:lnSpc>
            </a:pPr>
            <a:r>
              <a:rPr lang="en-US" sz="2400">
                <a:solidFill>
                  <a:srgbClr val="AE5B48"/>
                </a:solidFill>
                <a:latin typeface="Glacial Indifference"/>
                <a:ea typeface="Glacial Indifference"/>
                <a:cs typeface="Glacial Indifference"/>
                <a:sym typeface="Glacial Indifference"/>
              </a:rPr>
              <a:t>(</a:t>
            </a:r>
            <a:r>
              <a:rPr lang="en-US" sz="2400" err="1">
                <a:solidFill>
                  <a:srgbClr val="AE5B48"/>
                </a:solidFill>
                <a:latin typeface="Glacial Indifference"/>
                <a:ea typeface="Glacial Indifference"/>
                <a:cs typeface="Glacial Indifference"/>
                <a:sym typeface="Glacial Indifference"/>
              </a:rPr>
              <a:t>Zuccato</a:t>
            </a:r>
            <a:r>
              <a:rPr lang="en-US" sz="2400">
                <a:solidFill>
                  <a:srgbClr val="AE5B48"/>
                </a:solidFill>
                <a:latin typeface="Glacial Indifference"/>
                <a:ea typeface="Glacial Indifference"/>
                <a:cs typeface="Glacial Indifference"/>
                <a:sym typeface="Glacial Indifference"/>
              </a:rPr>
              <a:t> and </a:t>
            </a:r>
            <a:r>
              <a:rPr lang="en-US" sz="2400" err="1">
                <a:solidFill>
                  <a:srgbClr val="AE5B48"/>
                </a:solidFill>
                <a:latin typeface="Glacial Indifference"/>
                <a:ea typeface="Glacial Indifference"/>
                <a:cs typeface="Glacial Indifference"/>
                <a:sym typeface="Glacial Indifference"/>
              </a:rPr>
              <a:t>Cattaneo</a:t>
            </a:r>
            <a:r>
              <a:rPr lang="en-US" sz="2400">
                <a:solidFill>
                  <a:srgbClr val="AE5B48"/>
                </a:solidFill>
                <a:latin typeface="Glacial Indifference"/>
                <a:ea typeface="Glacial Indifference"/>
                <a:cs typeface="Glacial Indifference"/>
                <a:sym typeface="Glacial Indifference"/>
              </a:rPr>
              <a:t>, 2014; </a:t>
            </a:r>
            <a:r>
              <a:rPr lang="en-US" sz="2400" err="1">
                <a:solidFill>
                  <a:srgbClr val="AE5B48"/>
                </a:solidFill>
                <a:latin typeface="Glacial Indifference"/>
                <a:ea typeface="Glacial Indifference"/>
                <a:cs typeface="Glacial Indifference"/>
                <a:sym typeface="Glacial Indifference"/>
              </a:rPr>
              <a:t>Ismailoglu</a:t>
            </a:r>
            <a:r>
              <a:rPr lang="en-US" sz="2400">
                <a:solidFill>
                  <a:srgbClr val="AE5B48"/>
                </a:solidFill>
                <a:latin typeface="Glacial Indifference"/>
                <a:ea typeface="Glacial Indifference"/>
                <a:cs typeface="Glacial Indifference"/>
                <a:sym typeface="Glacial Indifference"/>
              </a:rPr>
              <a:t> et al. 2014)</a:t>
            </a:r>
          </a:p>
        </p:txBody>
      </p:sp>
      <p:pic>
        <p:nvPicPr>
          <p:cNvPr id="39" name="Imagen 38">
            <a:extLst>
              <a:ext uri="{FF2B5EF4-FFF2-40B4-BE49-F238E27FC236}">
                <a16:creationId xmlns:a16="http://schemas.microsoft.com/office/drawing/2014/main" id="{9CBA9A10-5D4F-199E-DB7F-8021821DA217}"/>
              </a:ext>
            </a:extLst>
          </p:cNvPr>
          <p:cNvPicPr>
            <a:picLocks noChangeAspect="1"/>
          </p:cNvPicPr>
          <p:nvPr/>
        </p:nvPicPr>
        <p:blipFill>
          <a:blip r:embed="rId10">
            <a:duotone>
              <a:schemeClr val="accent2">
                <a:shade val="45000"/>
                <a:satMod val="135000"/>
              </a:schemeClr>
              <a:prstClr val="white"/>
            </a:duotone>
          </a:blip>
          <a:stretch>
            <a:fillRect/>
          </a:stretch>
        </p:blipFill>
        <p:spPr>
          <a:xfrm>
            <a:off x="-10097429" y="3428644"/>
            <a:ext cx="9944741" cy="5524856"/>
          </a:xfrm>
          <a:prstGeom prst="rect">
            <a:avLst/>
          </a:prstGeom>
        </p:spPr>
      </p:pic>
      <p:sp>
        <p:nvSpPr>
          <p:cNvPr id="40" name="TextBox 5">
            <a:extLst>
              <a:ext uri="{FF2B5EF4-FFF2-40B4-BE49-F238E27FC236}">
                <a16:creationId xmlns:a16="http://schemas.microsoft.com/office/drawing/2014/main" id="{02225524-3FFE-D54D-97AC-CFDE2529B4D0}"/>
              </a:ext>
            </a:extLst>
          </p:cNvPr>
          <p:cNvSpPr txBox="1"/>
          <p:nvPr/>
        </p:nvSpPr>
        <p:spPr>
          <a:xfrm>
            <a:off x="18471096" y="1201213"/>
            <a:ext cx="6791890" cy="1978106"/>
          </a:xfrm>
          <a:prstGeom prst="rect">
            <a:avLst/>
          </a:prstGeom>
        </p:spPr>
        <p:txBody>
          <a:bodyPr wrap="square" lIns="0" tIns="0" rIns="0" bIns="0" rtlCol="0" anchor="t">
            <a:spAutoFit/>
          </a:bodyPr>
          <a:lstStyle/>
          <a:p>
            <a:pPr>
              <a:lnSpc>
                <a:spcPts val="3900"/>
              </a:lnSpc>
            </a:pPr>
            <a:r>
              <a:rPr lang="en-US" sz="3200">
                <a:solidFill>
                  <a:srgbClr val="9D5341"/>
                </a:solidFill>
                <a:latin typeface="Glacial Indifference"/>
                <a:ea typeface="Glacial Indifference"/>
                <a:cs typeface="Glacial Indifference"/>
                <a:sym typeface="Glacial Indifference"/>
              </a:rPr>
              <a:t>Analysis of HTT expression in mouse and human development has indicated that </a:t>
            </a:r>
            <a:r>
              <a:rPr lang="en-US" sz="3200" b="1">
                <a:solidFill>
                  <a:srgbClr val="9D5341"/>
                </a:solidFill>
                <a:latin typeface="Glacial Indifference"/>
                <a:ea typeface="Glacial Indifference"/>
                <a:cs typeface="Glacial Indifference"/>
                <a:sym typeface="Glacial Indifference"/>
              </a:rPr>
              <a:t>HTT is expressed from post-fertilization stages</a:t>
            </a:r>
            <a:r>
              <a:rPr lang="en-US" sz="3200">
                <a:solidFill>
                  <a:srgbClr val="9D5341"/>
                </a:solidFill>
                <a:latin typeface="Glacial Indifference"/>
                <a:ea typeface="Glacial Indifference"/>
                <a:cs typeface="Glacial Indifference"/>
                <a:sym typeface="Glacial Indifference"/>
              </a:rPr>
              <a:t>.</a:t>
            </a:r>
          </a:p>
        </p:txBody>
      </p:sp>
      <p:pic>
        <p:nvPicPr>
          <p:cNvPr id="41" name="Imagen 40">
            <a:extLst>
              <a:ext uri="{FF2B5EF4-FFF2-40B4-BE49-F238E27FC236}">
                <a16:creationId xmlns:a16="http://schemas.microsoft.com/office/drawing/2014/main" id="{B5C08E1A-52E5-5C83-1A7E-733F02B53205}"/>
              </a:ext>
            </a:extLst>
          </p:cNvPr>
          <p:cNvPicPr>
            <a:picLocks noChangeAspect="1"/>
          </p:cNvPicPr>
          <p:nvPr/>
        </p:nvPicPr>
        <p:blipFill>
          <a:blip r:embed="rId11">
            <a:duotone>
              <a:schemeClr val="accent2">
                <a:shade val="45000"/>
                <a:satMod val="135000"/>
              </a:schemeClr>
              <a:prstClr val="white"/>
            </a:duotone>
          </a:blip>
          <a:stretch>
            <a:fillRect/>
          </a:stretch>
        </p:blipFill>
        <p:spPr>
          <a:xfrm>
            <a:off x="18380919" y="3366313"/>
            <a:ext cx="6917481" cy="1190388"/>
          </a:xfrm>
          <a:prstGeom prst="rect">
            <a:avLst/>
          </a:prstGeom>
        </p:spPr>
      </p:pic>
      <p:sp>
        <p:nvSpPr>
          <p:cNvPr id="42" name="TextBox 5">
            <a:extLst>
              <a:ext uri="{FF2B5EF4-FFF2-40B4-BE49-F238E27FC236}">
                <a16:creationId xmlns:a16="http://schemas.microsoft.com/office/drawing/2014/main" id="{C9A239F1-0E24-DC45-2F0B-7203703466FA}"/>
              </a:ext>
            </a:extLst>
          </p:cNvPr>
          <p:cNvSpPr txBox="1"/>
          <p:nvPr/>
        </p:nvSpPr>
        <p:spPr>
          <a:xfrm>
            <a:off x="18440400" y="5201516"/>
            <a:ext cx="6791890" cy="3808735"/>
          </a:xfrm>
          <a:prstGeom prst="rect">
            <a:avLst/>
          </a:prstGeom>
        </p:spPr>
        <p:txBody>
          <a:bodyPr wrap="square" lIns="0" tIns="0" rIns="0" bIns="0" rtlCol="0" anchor="t">
            <a:spAutoFit/>
          </a:bodyPr>
          <a:lstStyle/>
          <a:p>
            <a:pPr>
              <a:lnSpc>
                <a:spcPts val="3300"/>
              </a:lnSpc>
            </a:pPr>
            <a:r>
              <a:rPr lang="en-US" sz="3100">
                <a:solidFill>
                  <a:srgbClr val="9D5341"/>
                </a:solidFill>
                <a:latin typeface="Glacial Indifference"/>
                <a:ea typeface="Glacial Indifference"/>
                <a:cs typeface="Glacial Indifference"/>
                <a:sym typeface="Glacial Indifference"/>
              </a:rPr>
              <a:t>Although mutation in the HTT gene is the primary cause of HD, there are</a:t>
            </a:r>
            <a:r>
              <a:rPr lang="en-US" sz="3100" b="1">
                <a:solidFill>
                  <a:srgbClr val="9D5341"/>
                </a:solidFill>
                <a:latin typeface="Glacial Indifference"/>
                <a:ea typeface="Glacial Indifference"/>
                <a:cs typeface="Glacial Indifference"/>
                <a:sym typeface="Glacial Indifference"/>
              </a:rPr>
              <a:t> other genetic factors </a:t>
            </a:r>
            <a:r>
              <a:rPr lang="en-US" sz="3100">
                <a:solidFill>
                  <a:srgbClr val="9D5341"/>
                </a:solidFill>
                <a:latin typeface="Glacial Indifference"/>
                <a:ea typeface="Glacial Indifference"/>
                <a:cs typeface="Glacial Indifference"/>
                <a:sym typeface="Glacial Indifference"/>
              </a:rPr>
              <a:t>that may influence the onset and progression of the disease.</a:t>
            </a:r>
          </a:p>
          <a:p>
            <a:pPr>
              <a:lnSpc>
                <a:spcPts val="3300"/>
              </a:lnSpc>
            </a:pPr>
            <a:endParaRPr lang="en-US" sz="3100">
              <a:solidFill>
                <a:srgbClr val="9D5341"/>
              </a:solidFill>
              <a:latin typeface="Glacial Indifference"/>
              <a:ea typeface="Glacial Indifference"/>
              <a:cs typeface="Glacial Indifference"/>
              <a:sym typeface="Glacial Indifference"/>
            </a:endParaRPr>
          </a:p>
          <a:p>
            <a:pPr>
              <a:lnSpc>
                <a:spcPts val="3300"/>
              </a:lnSpc>
            </a:pPr>
            <a:r>
              <a:rPr lang="en-US" sz="3100">
                <a:solidFill>
                  <a:srgbClr val="9D5341"/>
                </a:solidFill>
                <a:latin typeface="Glacial Indifference"/>
                <a:ea typeface="Glacial Indifference"/>
                <a:cs typeface="Glacial Indifference"/>
                <a:sym typeface="Glacial Indifference"/>
              </a:rPr>
              <a:t>One of the molecular variations most strongly associated with the juvenile phenotype of HD is the </a:t>
            </a:r>
            <a:r>
              <a:rPr lang="en-US" sz="3100" b="1">
                <a:solidFill>
                  <a:srgbClr val="9D5341"/>
                </a:solidFill>
                <a:latin typeface="Glacial Indifference"/>
                <a:ea typeface="Glacial Indifference"/>
                <a:cs typeface="Glacial Indifference"/>
                <a:sym typeface="Glacial Indifference"/>
              </a:rPr>
              <a:t>FAN1 </a:t>
            </a:r>
            <a:r>
              <a:rPr lang="en-US" sz="3100">
                <a:solidFill>
                  <a:srgbClr val="9D5341"/>
                </a:solidFill>
                <a:latin typeface="Glacial Indifference"/>
                <a:ea typeface="Glacial Indifference"/>
                <a:cs typeface="Glacial Indifference"/>
                <a:sym typeface="Glacial Indifference"/>
              </a:rPr>
              <a:t>gene. </a:t>
            </a:r>
          </a:p>
        </p:txBody>
      </p:sp>
      <p:sp>
        <p:nvSpPr>
          <p:cNvPr id="43" name="TextBox 5">
            <a:extLst>
              <a:ext uri="{FF2B5EF4-FFF2-40B4-BE49-F238E27FC236}">
                <a16:creationId xmlns:a16="http://schemas.microsoft.com/office/drawing/2014/main" id="{17DFC422-B3F6-399A-4E54-CF33A8A20BD4}"/>
              </a:ext>
            </a:extLst>
          </p:cNvPr>
          <p:cNvSpPr txBox="1"/>
          <p:nvPr/>
        </p:nvSpPr>
        <p:spPr>
          <a:xfrm>
            <a:off x="-10591800" y="1502098"/>
            <a:ext cx="9944741" cy="1667123"/>
          </a:xfrm>
          <a:prstGeom prst="rect">
            <a:avLst/>
          </a:prstGeom>
        </p:spPr>
        <p:txBody>
          <a:bodyPr wrap="square" lIns="0" tIns="0" rIns="0" bIns="0" rtlCol="0" anchor="t">
            <a:spAutoFit/>
          </a:bodyPr>
          <a:lstStyle/>
          <a:p>
            <a:pPr algn="just">
              <a:lnSpc>
                <a:spcPts val="4410"/>
              </a:lnSpc>
            </a:pPr>
            <a:r>
              <a:rPr lang="en-US" sz="3600">
                <a:solidFill>
                  <a:srgbClr val="AE5B48"/>
                </a:solidFill>
                <a:latin typeface="Glacial Indifference"/>
                <a:ea typeface="Glacial Indifference"/>
                <a:cs typeface="Glacial Indifference"/>
                <a:sym typeface="Glacial Indifference"/>
              </a:rPr>
              <a:t>HTT </a:t>
            </a:r>
            <a:r>
              <a:rPr lang="en-US" sz="3600" b="1">
                <a:solidFill>
                  <a:srgbClr val="AE5B48"/>
                </a:solidFill>
                <a:latin typeface="Glacial Indifference"/>
                <a:ea typeface="Glacial Indifference"/>
                <a:cs typeface="Glacial Indifference"/>
                <a:sym typeface="Glacial Indifference"/>
              </a:rPr>
              <a:t>expression</a:t>
            </a:r>
            <a:r>
              <a:rPr lang="en-US" sz="3600">
                <a:solidFill>
                  <a:srgbClr val="AE5B48"/>
                </a:solidFill>
                <a:latin typeface="Glacial Indifference"/>
                <a:ea typeface="Glacial Indifference"/>
                <a:cs typeface="Glacial Indifference"/>
                <a:sym typeface="Glacial Indifference"/>
              </a:rPr>
              <a:t> levels in both mice and humans are ubiquitously distributed, with the highest levels in neurons of the </a:t>
            </a:r>
            <a:r>
              <a:rPr lang="en-US" sz="3600" b="1">
                <a:solidFill>
                  <a:srgbClr val="AE5B48"/>
                </a:solidFill>
                <a:latin typeface="Glacial Indifference"/>
                <a:ea typeface="Glacial Indifference"/>
                <a:cs typeface="Glacial Indifference"/>
                <a:sym typeface="Glacial Indifference"/>
              </a:rPr>
              <a:t>CNS </a:t>
            </a:r>
            <a:r>
              <a:rPr lang="en-US" sz="3600">
                <a:solidFill>
                  <a:srgbClr val="AE5B48"/>
                </a:solidFill>
                <a:latin typeface="Glacial Indifference"/>
                <a:ea typeface="Glacial Indifference"/>
                <a:cs typeface="Glacial Indifference"/>
                <a:sym typeface="Glacial Indifference"/>
              </a:rPr>
              <a:t>and </a:t>
            </a:r>
            <a:r>
              <a:rPr lang="en-US" sz="3600" b="1">
                <a:solidFill>
                  <a:srgbClr val="AE5B48"/>
                </a:solidFill>
                <a:latin typeface="Glacial Indifference"/>
                <a:ea typeface="Glacial Indifference"/>
                <a:cs typeface="Glacial Indifference"/>
                <a:sym typeface="Glacial Indifference"/>
              </a:rPr>
              <a:t>testes</a:t>
            </a:r>
            <a:r>
              <a:rPr lang="en-US" sz="3600">
                <a:solidFill>
                  <a:srgbClr val="AE5B48"/>
                </a:solidFill>
                <a:latin typeface="Glacial Indifference"/>
                <a:ea typeface="Glacial Indifference"/>
                <a:cs typeface="Glacial Indifference"/>
                <a:sym typeface="Glacial Indifference"/>
              </a:rPr>
              <a:t>.</a:t>
            </a:r>
          </a:p>
        </p:txBody>
      </p:sp>
      <p:sp>
        <p:nvSpPr>
          <p:cNvPr id="2" name="Freeform 3">
            <a:extLst>
              <a:ext uri="{FF2B5EF4-FFF2-40B4-BE49-F238E27FC236}">
                <a16:creationId xmlns:a16="http://schemas.microsoft.com/office/drawing/2014/main" id="{B848E35B-B4C5-5970-43BA-6E0B990F3FDA}"/>
              </a:ext>
            </a:extLst>
          </p:cNvPr>
          <p:cNvSpPr/>
          <p:nvPr/>
        </p:nvSpPr>
        <p:spPr>
          <a:xfrm rot="1415556">
            <a:off x="21290758" y="15782637"/>
            <a:ext cx="5983793" cy="1566221"/>
          </a:xfrm>
          <a:custGeom>
            <a:avLst/>
            <a:gdLst/>
            <a:ahLst/>
            <a:cxnLst/>
            <a:rect l="l" t="t" r="r" b="b"/>
            <a:pathLst>
              <a:path w="14094690" h="4557794">
                <a:moveTo>
                  <a:pt x="0" y="0"/>
                </a:moveTo>
                <a:lnTo>
                  <a:pt x="14094690" y="0"/>
                </a:lnTo>
                <a:lnTo>
                  <a:pt x="14094690" y="4557794"/>
                </a:lnTo>
                <a:lnTo>
                  <a:pt x="0" y="4557794"/>
                </a:lnTo>
                <a:lnTo>
                  <a:pt x="0" y="0"/>
                </a:lnTo>
                <a:close/>
              </a:path>
            </a:pathLst>
          </a:custGeom>
          <a:blipFill>
            <a:blip r:embed="rId12">
              <a:extLst>
                <a:ext uri="{BEBA8EAE-BF5A-486C-A8C5-ECC9F3942E4B}">
                  <a14:imgProps xmlns:a14="http://schemas.microsoft.com/office/drawing/2010/main">
                    <a14:imgLayer r:embed="rId13">
                      <a14:imgEffect>
                        <a14:colorTemperature colorTemp="8800"/>
                      </a14:imgEffect>
                      <a14:imgEffect>
                        <a14:saturation sat="48000"/>
                      </a14:imgEffect>
                    </a14:imgLayer>
                  </a14:imgProps>
                </a:ext>
              </a:extLst>
            </a:blip>
            <a:stretch>
              <a:fillRect/>
            </a:stretch>
          </a:blipFill>
        </p:spPr>
        <p:txBody>
          <a:bodyPr/>
          <a:lstStyle/>
          <a:p>
            <a:endParaRPr lang="es-CO"/>
          </a:p>
        </p:txBody>
      </p:sp>
      <p:sp>
        <p:nvSpPr>
          <p:cNvPr id="3" name="Freeform 4">
            <a:extLst>
              <a:ext uri="{FF2B5EF4-FFF2-40B4-BE49-F238E27FC236}">
                <a16:creationId xmlns:a16="http://schemas.microsoft.com/office/drawing/2014/main" id="{C260BC8B-292E-E72A-10F8-717035D13E03}"/>
              </a:ext>
            </a:extLst>
          </p:cNvPr>
          <p:cNvSpPr/>
          <p:nvPr/>
        </p:nvSpPr>
        <p:spPr>
          <a:xfrm rot="1514687">
            <a:off x="22210145" y="15133900"/>
            <a:ext cx="4703800" cy="1693380"/>
          </a:xfrm>
          <a:custGeom>
            <a:avLst/>
            <a:gdLst/>
            <a:ahLst/>
            <a:cxnLst/>
            <a:rect l="l" t="t" r="r" b="b"/>
            <a:pathLst>
              <a:path w="11304790" h="5186072">
                <a:moveTo>
                  <a:pt x="0" y="0"/>
                </a:moveTo>
                <a:lnTo>
                  <a:pt x="11304789" y="0"/>
                </a:lnTo>
                <a:lnTo>
                  <a:pt x="11304789" y="5186072"/>
                </a:lnTo>
                <a:lnTo>
                  <a:pt x="0" y="518607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5" name="TextBox 4">
            <a:extLst>
              <a:ext uri="{FF2B5EF4-FFF2-40B4-BE49-F238E27FC236}">
                <a16:creationId xmlns:a16="http://schemas.microsoft.com/office/drawing/2014/main" id="{0974870B-7975-9A4E-6576-89E549954ADA}"/>
              </a:ext>
            </a:extLst>
          </p:cNvPr>
          <p:cNvSpPr txBox="1"/>
          <p:nvPr/>
        </p:nvSpPr>
        <p:spPr>
          <a:xfrm>
            <a:off x="36601839" y="2183363"/>
            <a:ext cx="8095398" cy="600164"/>
          </a:xfrm>
          <a:prstGeom prst="rect">
            <a:avLst/>
          </a:prstGeom>
        </p:spPr>
        <p:txBody>
          <a:bodyPr wrap="square" lIns="0" tIns="0" rIns="0" bIns="0" rtlCol="0" anchor="t">
            <a:spAutoFit/>
          </a:bodyPr>
          <a:lstStyle/>
          <a:p>
            <a:pPr marL="457200" indent="-457200" algn="just">
              <a:buFont typeface="Arial"/>
              <a:buChar char="•"/>
            </a:pPr>
            <a:endParaRPr lang="en-US">
              <a:sym typeface="Glacial Indifference"/>
            </a:endParaRPr>
          </a:p>
          <a:p>
            <a:pPr marL="342900" indent="-342900" algn="just">
              <a:buFont typeface="Arial"/>
              <a:buChar char="•"/>
            </a:pPr>
            <a:endParaRPr lang="en-US" sz="2100">
              <a:solidFill>
                <a:srgbClr val="9E5442"/>
              </a:solidFill>
              <a:ea typeface="+mn-lt"/>
              <a:cs typeface="+mn-lt"/>
            </a:endParaRPr>
          </a:p>
        </p:txBody>
      </p:sp>
      <p:sp>
        <p:nvSpPr>
          <p:cNvPr id="6" name="TextBox 5">
            <a:extLst>
              <a:ext uri="{FF2B5EF4-FFF2-40B4-BE49-F238E27FC236}">
                <a16:creationId xmlns:a16="http://schemas.microsoft.com/office/drawing/2014/main" id="{401B088A-D65B-4575-2601-1405813924A5}"/>
              </a:ext>
            </a:extLst>
          </p:cNvPr>
          <p:cNvSpPr txBox="1"/>
          <p:nvPr/>
        </p:nvSpPr>
        <p:spPr>
          <a:xfrm>
            <a:off x="36081671" y="1527504"/>
            <a:ext cx="16919612" cy="1513235"/>
          </a:xfrm>
          <a:prstGeom prst="rect">
            <a:avLst/>
          </a:prstGeom>
        </p:spPr>
        <p:txBody>
          <a:bodyPr wrap="square" lIns="0" tIns="0" rIns="0" bIns="0" rtlCol="0" anchor="t">
            <a:spAutoFit/>
          </a:bodyPr>
          <a:lstStyle/>
          <a:p>
            <a:pPr algn="just">
              <a:lnSpc>
                <a:spcPts val="4000"/>
              </a:lnSpc>
            </a:pPr>
            <a:endParaRPr lang="en-US" sz="3200">
              <a:solidFill>
                <a:srgbClr val="9E5442"/>
              </a:solidFill>
              <a:latin typeface="Glacial Indifference"/>
              <a:ea typeface="Glacial Indifference"/>
              <a:cs typeface="Glacial Indifference"/>
              <a:sym typeface="Glacial Indifference"/>
            </a:endParaRPr>
          </a:p>
          <a:p>
            <a:pPr algn="just">
              <a:lnSpc>
                <a:spcPts val="4000"/>
              </a:lnSpc>
            </a:pPr>
            <a:r>
              <a:rPr lang="en-US" sz="3200">
                <a:solidFill>
                  <a:srgbClr val="9E5442"/>
                </a:solidFill>
                <a:latin typeface="Glacial Indifference"/>
                <a:ea typeface="Glacial Indifference"/>
                <a:cs typeface="Glacial Indifference"/>
                <a:sym typeface="Glacial Indifference"/>
              </a:rPr>
              <a:t>	For full transparency and alignment with </a:t>
            </a:r>
            <a:r>
              <a:rPr lang="en-US" sz="3200" b="1">
                <a:solidFill>
                  <a:srgbClr val="9E5442"/>
                </a:solidFill>
                <a:latin typeface="Glacial Indifference"/>
                <a:ea typeface="Glacial Indifference"/>
                <a:cs typeface="Glacial Indifference"/>
                <a:sym typeface="Glacial Indifference"/>
              </a:rPr>
              <a:t>FAIR principles</a:t>
            </a:r>
            <a:r>
              <a:rPr lang="en-US" sz="3200">
                <a:solidFill>
                  <a:srgbClr val="9E5442"/>
                </a:solidFill>
                <a:latin typeface="Glacial Indifference"/>
                <a:ea typeface="Glacial Indifference"/>
                <a:cs typeface="Glacial Indifference"/>
                <a:sym typeface="Glacial Indifference"/>
              </a:rPr>
              <a:t>, a summary of our searches and results is available on our </a:t>
            </a:r>
            <a:r>
              <a:rPr lang="en-US" sz="3200">
                <a:solidFill>
                  <a:srgbClr val="9E5442"/>
                </a:solidFill>
                <a:latin typeface="Glacial Indifference"/>
                <a:ea typeface="+mn-lt"/>
                <a:cs typeface="+mn-lt"/>
                <a:hlinkClick r:id="rId16"/>
              </a:rPr>
              <a:t>GitHub repository</a:t>
            </a:r>
            <a:r>
              <a:rPr lang="en-US" sz="3200">
                <a:solidFill>
                  <a:srgbClr val="9E5442"/>
                </a:solidFill>
                <a:latin typeface="Glacial Indifference"/>
                <a:ea typeface="+mn-lt"/>
                <a:cs typeface="+mn-lt"/>
              </a:rPr>
              <a:t>.</a:t>
            </a:r>
            <a:endParaRPr lang="en-US" sz="2000">
              <a:latin typeface="Glacial Indifference"/>
              <a:ea typeface="+mn-lt"/>
              <a:cs typeface="+mn-lt"/>
            </a:endParaRPr>
          </a:p>
        </p:txBody>
      </p:sp>
      <p:sp>
        <p:nvSpPr>
          <p:cNvPr id="9" name="Freeform 23">
            <a:extLst>
              <a:ext uri="{FF2B5EF4-FFF2-40B4-BE49-F238E27FC236}">
                <a16:creationId xmlns:a16="http://schemas.microsoft.com/office/drawing/2014/main" id="{CC77E1AF-E499-E3A5-D43A-919B5C60828C}"/>
              </a:ext>
            </a:extLst>
          </p:cNvPr>
          <p:cNvSpPr/>
          <p:nvPr/>
        </p:nvSpPr>
        <p:spPr>
          <a:xfrm>
            <a:off x="36078886" y="1983321"/>
            <a:ext cx="701476" cy="664505"/>
          </a:xfrm>
          <a:custGeom>
            <a:avLst/>
            <a:gdLst/>
            <a:ahLst/>
            <a:cxnLst/>
            <a:rect l="l" t="t" r="r" b="b"/>
            <a:pathLst>
              <a:path w="1275850" h="1329010">
                <a:moveTo>
                  <a:pt x="0" y="0"/>
                </a:moveTo>
                <a:lnTo>
                  <a:pt x="1275850" y="0"/>
                </a:lnTo>
                <a:lnTo>
                  <a:pt x="1275850" y="1329010"/>
                </a:lnTo>
                <a:lnTo>
                  <a:pt x="0" y="132901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CO"/>
          </a:p>
        </p:txBody>
      </p:sp>
      <p:pic>
        <p:nvPicPr>
          <p:cNvPr id="10" name="Picture 6" descr="A screenshot of a computer&#10;&#10;Description automatically generated">
            <a:extLst>
              <a:ext uri="{FF2B5EF4-FFF2-40B4-BE49-F238E27FC236}">
                <a16:creationId xmlns:a16="http://schemas.microsoft.com/office/drawing/2014/main" id="{344412D5-F7F0-7B88-0346-8D802C1DF8FD}"/>
              </a:ext>
            </a:extLst>
          </p:cNvPr>
          <p:cNvPicPr>
            <a:picLocks noChangeAspect="1"/>
          </p:cNvPicPr>
          <p:nvPr/>
        </p:nvPicPr>
        <p:blipFill>
          <a:blip r:embed="rId19"/>
          <a:stretch>
            <a:fillRect/>
          </a:stretch>
        </p:blipFill>
        <p:spPr>
          <a:xfrm>
            <a:off x="35983164" y="3551941"/>
            <a:ext cx="17428145" cy="4502271"/>
          </a:xfrm>
          <a:prstGeom prst="rect">
            <a:avLst/>
          </a:prstGeom>
        </p:spPr>
      </p:pic>
    </p:spTree>
    <p:extLst>
      <p:ext uri="{BB962C8B-B14F-4D97-AF65-F5344CB8AC3E}">
        <p14:creationId xmlns:p14="http://schemas.microsoft.com/office/powerpoint/2010/main" val="21693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465">
        <p159:morph option="byObject"/>
      </p:transition>
    </mc:Choice>
    <mc:Fallback xmlns="">
      <p:transition spd="slow" advTm="1246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a:extLst>
            <a:ext uri="{FF2B5EF4-FFF2-40B4-BE49-F238E27FC236}">
              <a16:creationId xmlns:a16="http://schemas.microsoft.com/office/drawing/2014/main" id="{2F9DFAF5-9C9B-2355-5744-460107A5EBDF}"/>
            </a:ext>
          </a:extLst>
        </p:cNvPr>
        <p:cNvGrpSpPr/>
        <p:nvPr/>
      </p:nvGrpSpPr>
      <p:grpSpPr>
        <a:xfrm>
          <a:off x="0" y="0"/>
          <a:ext cx="0" cy="0"/>
          <a:chOff x="0" y="0"/>
          <a:chExt cx="0" cy="0"/>
        </a:xfrm>
      </p:grpSpPr>
      <p:sp>
        <p:nvSpPr>
          <p:cNvPr id="25" name="Rectángulo 24">
            <a:extLst>
              <a:ext uri="{FF2B5EF4-FFF2-40B4-BE49-F238E27FC236}">
                <a16:creationId xmlns:a16="http://schemas.microsoft.com/office/drawing/2014/main" id="{00FB52CE-8067-B068-CBF7-66E07E194060}"/>
              </a:ext>
            </a:extLst>
          </p:cNvPr>
          <p:cNvSpPr/>
          <p:nvPr/>
        </p:nvSpPr>
        <p:spPr>
          <a:xfrm>
            <a:off x="-252306" y="1358235"/>
            <a:ext cx="10767906" cy="7730271"/>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62" name="Freeform 2">
            <a:extLst>
              <a:ext uri="{FF2B5EF4-FFF2-40B4-BE49-F238E27FC236}">
                <a16:creationId xmlns:a16="http://schemas.microsoft.com/office/drawing/2014/main" id="{E552BDBA-A4FB-EBDD-44EA-D0EA1B89ACB0}"/>
              </a:ext>
            </a:extLst>
          </p:cNvPr>
          <p:cNvSpPr/>
          <p:nvPr/>
        </p:nvSpPr>
        <p:spPr>
          <a:xfrm>
            <a:off x="10050124" y="2773511"/>
            <a:ext cx="15851135" cy="15851135"/>
          </a:xfrm>
          <a:custGeom>
            <a:avLst/>
            <a:gdLst/>
            <a:ahLst/>
            <a:cxnLst/>
            <a:rect l="l" t="t" r="r" b="b"/>
            <a:pathLst>
              <a:path w="15851135" h="15851135">
                <a:moveTo>
                  <a:pt x="0" y="0"/>
                </a:moveTo>
                <a:lnTo>
                  <a:pt x="15851136" y="0"/>
                </a:lnTo>
                <a:lnTo>
                  <a:pt x="15851136" y="15851136"/>
                </a:lnTo>
                <a:lnTo>
                  <a:pt x="0" y="1585113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TextBox 4">
            <a:extLst>
              <a:ext uri="{FF2B5EF4-FFF2-40B4-BE49-F238E27FC236}">
                <a16:creationId xmlns:a16="http://schemas.microsoft.com/office/drawing/2014/main" id="{2D4B8F06-EFFC-0460-D85A-FA82FEA66980}"/>
              </a:ext>
            </a:extLst>
          </p:cNvPr>
          <p:cNvSpPr txBox="1"/>
          <p:nvPr/>
        </p:nvSpPr>
        <p:spPr>
          <a:xfrm>
            <a:off x="126769" y="-114300"/>
            <a:ext cx="6807431" cy="1269578"/>
          </a:xfrm>
          <a:prstGeom prst="rect">
            <a:avLst/>
          </a:prstGeom>
        </p:spPr>
        <p:txBody>
          <a:bodyPr wrap="square" lIns="0" tIns="0" rIns="0" bIns="0" rtlCol="0" anchor="t">
            <a:spAutoFit/>
          </a:bodyPr>
          <a:lstStyle/>
          <a:p>
            <a:pPr marL="0" lvl="0" indent="0" algn="l">
              <a:lnSpc>
                <a:spcPts val="9909"/>
              </a:lnSpc>
              <a:spcBef>
                <a:spcPct val="0"/>
              </a:spcBef>
            </a:pPr>
            <a:r>
              <a:rPr lang="en-US" sz="8000">
                <a:solidFill>
                  <a:srgbClr val="9E5442"/>
                </a:solidFill>
                <a:latin typeface="UKIJ Chiwer Kesme"/>
                <a:ea typeface="UKIJ Chiwer Kesme"/>
                <a:cs typeface="UKIJ Chiwer Kesme"/>
                <a:sym typeface="UKIJ Chiwer Kesme"/>
              </a:rPr>
              <a:t>HTT gene</a:t>
            </a:r>
          </a:p>
        </p:txBody>
      </p:sp>
      <p:sp>
        <p:nvSpPr>
          <p:cNvPr id="2197" name="Freeform 6">
            <a:extLst>
              <a:ext uri="{FF2B5EF4-FFF2-40B4-BE49-F238E27FC236}">
                <a16:creationId xmlns:a16="http://schemas.microsoft.com/office/drawing/2014/main" id="{2D3504FC-A0E0-CE44-DED6-08D22358746D}"/>
              </a:ext>
            </a:extLst>
          </p:cNvPr>
          <p:cNvSpPr/>
          <p:nvPr/>
        </p:nvSpPr>
        <p:spPr>
          <a:xfrm rot="3679181">
            <a:off x="16477431" y="-4158645"/>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 name="TextBox 5">
            <a:extLst>
              <a:ext uri="{FF2B5EF4-FFF2-40B4-BE49-F238E27FC236}">
                <a16:creationId xmlns:a16="http://schemas.microsoft.com/office/drawing/2014/main" id="{C558F39C-65BD-90E1-F45A-17051BD8C312}"/>
              </a:ext>
            </a:extLst>
          </p:cNvPr>
          <p:cNvSpPr txBox="1"/>
          <p:nvPr/>
        </p:nvSpPr>
        <p:spPr>
          <a:xfrm>
            <a:off x="344344" y="1502098"/>
            <a:ext cx="9944741" cy="1667123"/>
          </a:xfrm>
          <a:prstGeom prst="rect">
            <a:avLst/>
          </a:prstGeom>
        </p:spPr>
        <p:txBody>
          <a:bodyPr wrap="square" lIns="0" tIns="0" rIns="0" bIns="0" rtlCol="0" anchor="t">
            <a:spAutoFit/>
          </a:bodyPr>
          <a:lstStyle/>
          <a:p>
            <a:pPr algn="just">
              <a:lnSpc>
                <a:spcPts val="4410"/>
              </a:lnSpc>
            </a:pPr>
            <a:r>
              <a:rPr lang="en-US" sz="3600" dirty="0">
                <a:solidFill>
                  <a:srgbClr val="AE5B48"/>
                </a:solidFill>
                <a:latin typeface="Glacial Indifference"/>
                <a:ea typeface="Glacial Indifference"/>
                <a:cs typeface="Glacial Indifference"/>
                <a:sym typeface="Glacial Indifference"/>
              </a:rPr>
              <a:t>HTT </a:t>
            </a:r>
            <a:r>
              <a:rPr lang="en-US" sz="3600" b="1" dirty="0">
                <a:solidFill>
                  <a:srgbClr val="AE5B48"/>
                </a:solidFill>
                <a:latin typeface="Glacial Indifference"/>
                <a:ea typeface="Glacial Indifference"/>
                <a:cs typeface="Glacial Indifference"/>
                <a:sym typeface="Glacial Indifference"/>
              </a:rPr>
              <a:t>expression</a:t>
            </a:r>
            <a:r>
              <a:rPr lang="en-US" sz="3600" dirty="0">
                <a:solidFill>
                  <a:srgbClr val="AE5B48"/>
                </a:solidFill>
                <a:latin typeface="Glacial Indifference"/>
                <a:ea typeface="Glacial Indifference"/>
                <a:cs typeface="Glacial Indifference"/>
                <a:sym typeface="Glacial Indifference"/>
              </a:rPr>
              <a:t> levels in both mice and humans are ubiquitously distributed, with the highest levels in neurons of the </a:t>
            </a:r>
            <a:r>
              <a:rPr lang="en-US" sz="3600" b="1" dirty="0">
                <a:solidFill>
                  <a:srgbClr val="AE5B48"/>
                </a:solidFill>
                <a:latin typeface="Glacial Indifference"/>
                <a:ea typeface="Glacial Indifference"/>
                <a:cs typeface="Glacial Indifference"/>
                <a:sym typeface="Glacial Indifference"/>
              </a:rPr>
              <a:t>CNS </a:t>
            </a:r>
            <a:r>
              <a:rPr lang="en-US" sz="3600" dirty="0">
                <a:solidFill>
                  <a:srgbClr val="AE5B48"/>
                </a:solidFill>
                <a:latin typeface="Glacial Indifference"/>
                <a:ea typeface="Glacial Indifference"/>
                <a:cs typeface="Glacial Indifference"/>
                <a:sym typeface="Glacial Indifference"/>
              </a:rPr>
              <a:t>and </a:t>
            </a:r>
            <a:r>
              <a:rPr lang="en-US" sz="3600" b="1" dirty="0">
                <a:solidFill>
                  <a:srgbClr val="AE5B48"/>
                </a:solidFill>
                <a:latin typeface="Glacial Indifference"/>
                <a:ea typeface="Glacial Indifference"/>
                <a:cs typeface="Glacial Indifference"/>
                <a:sym typeface="Glacial Indifference"/>
              </a:rPr>
              <a:t>testes</a:t>
            </a:r>
            <a:r>
              <a:rPr lang="en-US" sz="3600" dirty="0">
                <a:solidFill>
                  <a:srgbClr val="AE5B48"/>
                </a:solidFill>
                <a:latin typeface="Glacial Indifference"/>
                <a:ea typeface="Glacial Indifference"/>
                <a:cs typeface="Glacial Indifference"/>
                <a:sym typeface="Glacial Indifference"/>
              </a:rPr>
              <a:t>.</a:t>
            </a:r>
          </a:p>
        </p:txBody>
      </p:sp>
      <p:sp>
        <p:nvSpPr>
          <p:cNvPr id="18" name="Freeform 10">
            <a:extLst>
              <a:ext uri="{FF2B5EF4-FFF2-40B4-BE49-F238E27FC236}">
                <a16:creationId xmlns:a16="http://schemas.microsoft.com/office/drawing/2014/main" id="{547CA584-507B-E4AA-D00D-6EA5653E6A8D}"/>
              </a:ext>
            </a:extLst>
          </p:cNvPr>
          <p:cNvSpPr/>
          <p:nvPr/>
        </p:nvSpPr>
        <p:spPr>
          <a:xfrm flipH="1">
            <a:off x="10849374" y="18480849"/>
            <a:ext cx="5468794" cy="7160451"/>
          </a:xfrm>
          <a:custGeom>
            <a:avLst/>
            <a:gdLst/>
            <a:ahLst/>
            <a:cxnLst/>
            <a:rect l="l" t="t" r="r" b="b"/>
            <a:pathLst>
              <a:path w="5468794" h="7160451">
                <a:moveTo>
                  <a:pt x="5468795" y="0"/>
                </a:moveTo>
                <a:lnTo>
                  <a:pt x="0" y="0"/>
                </a:lnTo>
                <a:lnTo>
                  <a:pt x="0" y="7160451"/>
                </a:lnTo>
                <a:lnTo>
                  <a:pt x="5468795" y="7160451"/>
                </a:lnTo>
                <a:lnTo>
                  <a:pt x="546879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0" name="Freeform 11">
            <a:extLst>
              <a:ext uri="{FF2B5EF4-FFF2-40B4-BE49-F238E27FC236}">
                <a16:creationId xmlns:a16="http://schemas.microsoft.com/office/drawing/2014/main" id="{9E92C0A2-35B4-D6DB-E388-0CD37F741100}"/>
              </a:ext>
            </a:extLst>
          </p:cNvPr>
          <p:cNvSpPr/>
          <p:nvPr/>
        </p:nvSpPr>
        <p:spPr>
          <a:xfrm>
            <a:off x="11541107" y="19102360"/>
            <a:ext cx="3270093" cy="3358247"/>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33" name="TextBox 5">
            <a:extLst>
              <a:ext uri="{FF2B5EF4-FFF2-40B4-BE49-F238E27FC236}">
                <a16:creationId xmlns:a16="http://schemas.microsoft.com/office/drawing/2014/main" id="{EF1677A6-A054-6948-7D60-7C81C3A672A0}"/>
              </a:ext>
            </a:extLst>
          </p:cNvPr>
          <p:cNvSpPr txBox="1"/>
          <p:nvPr/>
        </p:nvSpPr>
        <p:spPr>
          <a:xfrm>
            <a:off x="344344" y="9258300"/>
            <a:ext cx="10337280" cy="742191"/>
          </a:xfrm>
          <a:prstGeom prst="rect">
            <a:avLst/>
          </a:prstGeom>
        </p:spPr>
        <p:txBody>
          <a:bodyPr wrap="square" lIns="0" tIns="0" rIns="0" bIns="0" rtlCol="0" anchor="t">
            <a:spAutoFit/>
          </a:bodyPr>
          <a:lstStyle/>
          <a:p>
            <a:pPr algn="just">
              <a:lnSpc>
                <a:spcPts val="3000"/>
              </a:lnSpc>
            </a:pPr>
            <a:r>
              <a:rPr lang="en-US" sz="2150">
                <a:solidFill>
                  <a:srgbClr val="AE5B48"/>
                </a:solidFill>
                <a:latin typeface="Glacial Indifference"/>
                <a:ea typeface="Glacial Indifference"/>
                <a:cs typeface="Glacial Indifference"/>
                <a:sym typeface="Glacial Indifference"/>
              </a:rPr>
              <a:t>(</a:t>
            </a:r>
            <a:r>
              <a:rPr lang="da-DK" sz="2150">
                <a:solidFill>
                  <a:srgbClr val="AE5B48"/>
                </a:solidFill>
                <a:latin typeface="Glacial Indifference"/>
                <a:ea typeface="Glacial Indifference"/>
                <a:cs typeface="Glacial Indifference"/>
                <a:sym typeface="Glacial Indifference"/>
              </a:rPr>
              <a:t>Strong et al., 1993; Landwehrmeyer et al., 1995; Sharp et al.,1995; Bhide, 1996; Sapp et al., 1997; Vonsattel &amp; DiFiglia, 1998;</a:t>
            </a:r>
            <a:r>
              <a:rPr lang="en-US" sz="2150">
                <a:solidFill>
                  <a:srgbClr val="AE5B48"/>
                </a:solidFill>
                <a:latin typeface="Glacial Indifference"/>
                <a:ea typeface="Glacial Indifference"/>
                <a:cs typeface="Glacial Indifference"/>
                <a:sym typeface="Glacial Indifference"/>
              </a:rPr>
              <a:t> </a:t>
            </a:r>
            <a:r>
              <a:rPr lang="en-US" sz="2150" err="1">
                <a:solidFill>
                  <a:srgbClr val="AE5B48"/>
                </a:solidFill>
                <a:latin typeface="Glacial Indifference"/>
                <a:ea typeface="Glacial Indifference"/>
                <a:cs typeface="Glacial Indifference"/>
                <a:sym typeface="Glacial Indifference"/>
              </a:rPr>
              <a:t>Zuccato</a:t>
            </a:r>
            <a:r>
              <a:rPr lang="en-US" sz="2150">
                <a:solidFill>
                  <a:srgbClr val="AE5B48"/>
                </a:solidFill>
                <a:latin typeface="Glacial Indifference"/>
                <a:ea typeface="Glacial Indifference"/>
                <a:cs typeface="Glacial Indifference"/>
                <a:sym typeface="Glacial Indifference"/>
              </a:rPr>
              <a:t> and Cattaneo, 2014)</a:t>
            </a:r>
          </a:p>
        </p:txBody>
      </p:sp>
      <p:pic>
        <p:nvPicPr>
          <p:cNvPr id="9" name="Imagen 8">
            <a:extLst>
              <a:ext uri="{FF2B5EF4-FFF2-40B4-BE49-F238E27FC236}">
                <a16:creationId xmlns:a16="http://schemas.microsoft.com/office/drawing/2014/main" id="{2D68F181-8A18-698D-ADA8-5EF1AAB29E35}"/>
              </a:ext>
            </a:extLst>
          </p:cNvPr>
          <p:cNvPicPr>
            <a:picLocks noChangeAspect="1"/>
          </p:cNvPicPr>
          <p:nvPr/>
        </p:nvPicPr>
        <p:blipFill>
          <a:blip r:embed="rId10">
            <a:duotone>
              <a:schemeClr val="accent2">
                <a:shade val="45000"/>
                <a:satMod val="135000"/>
              </a:schemeClr>
              <a:prstClr val="white"/>
            </a:duotone>
          </a:blip>
          <a:stretch>
            <a:fillRect/>
          </a:stretch>
        </p:blipFill>
        <p:spPr>
          <a:xfrm>
            <a:off x="361071" y="3314700"/>
            <a:ext cx="9944741" cy="5524856"/>
          </a:xfrm>
          <a:prstGeom prst="rect">
            <a:avLst/>
          </a:prstGeom>
        </p:spPr>
      </p:pic>
      <p:sp>
        <p:nvSpPr>
          <p:cNvPr id="21" name="TextBox 5">
            <a:extLst>
              <a:ext uri="{FF2B5EF4-FFF2-40B4-BE49-F238E27FC236}">
                <a16:creationId xmlns:a16="http://schemas.microsoft.com/office/drawing/2014/main" id="{E4FBBD83-DC00-D262-6D80-19AF808E9C19}"/>
              </a:ext>
            </a:extLst>
          </p:cNvPr>
          <p:cNvSpPr txBox="1"/>
          <p:nvPr/>
        </p:nvSpPr>
        <p:spPr>
          <a:xfrm>
            <a:off x="10939551" y="1201213"/>
            <a:ext cx="6791890" cy="1692771"/>
          </a:xfrm>
          <a:prstGeom prst="rect">
            <a:avLst/>
          </a:prstGeom>
        </p:spPr>
        <p:txBody>
          <a:bodyPr wrap="square" lIns="0" tIns="0" rIns="0" bIns="0" rtlCol="0" anchor="t">
            <a:spAutoFit/>
          </a:bodyPr>
          <a:lstStyle/>
          <a:p>
            <a:pPr>
              <a:lnSpc>
                <a:spcPts val="3300"/>
              </a:lnSpc>
            </a:pPr>
            <a:r>
              <a:rPr lang="en-US" sz="3100">
                <a:solidFill>
                  <a:srgbClr val="9D5341"/>
                </a:solidFill>
                <a:latin typeface="Glacial Indifference"/>
                <a:ea typeface="Glacial Indifference"/>
                <a:cs typeface="Glacial Indifference"/>
                <a:sym typeface="Glacial Indifference"/>
              </a:rPr>
              <a:t>Analysis of HTT expression in mouse and human development has indicated that </a:t>
            </a:r>
            <a:r>
              <a:rPr lang="en-US" sz="3100" b="1">
                <a:solidFill>
                  <a:srgbClr val="9D5341"/>
                </a:solidFill>
                <a:latin typeface="Glacial Indifference"/>
                <a:ea typeface="Glacial Indifference"/>
                <a:cs typeface="Glacial Indifference"/>
                <a:sym typeface="Glacial Indifference"/>
              </a:rPr>
              <a:t>HTT is expressed from post-fertilization stages</a:t>
            </a:r>
            <a:r>
              <a:rPr lang="en-US" sz="3100">
                <a:solidFill>
                  <a:srgbClr val="9D5341"/>
                </a:solidFill>
                <a:latin typeface="Glacial Indifference"/>
                <a:ea typeface="Glacial Indifference"/>
                <a:cs typeface="Glacial Indifference"/>
                <a:sym typeface="Glacial Indifference"/>
              </a:rPr>
              <a:t>.</a:t>
            </a:r>
          </a:p>
        </p:txBody>
      </p:sp>
      <p:pic>
        <p:nvPicPr>
          <p:cNvPr id="23" name="Imagen 22">
            <a:extLst>
              <a:ext uri="{FF2B5EF4-FFF2-40B4-BE49-F238E27FC236}">
                <a16:creationId xmlns:a16="http://schemas.microsoft.com/office/drawing/2014/main" id="{B797CD57-A748-D176-2C31-75B76547E223}"/>
              </a:ext>
            </a:extLst>
          </p:cNvPr>
          <p:cNvPicPr>
            <a:picLocks noChangeAspect="1"/>
          </p:cNvPicPr>
          <p:nvPr/>
        </p:nvPicPr>
        <p:blipFill>
          <a:blip r:embed="rId11">
            <a:duotone>
              <a:schemeClr val="accent2">
                <a:shade val="45000"/>
                <a:satMod val="135000"/>
              </a:schemeClr>
              <a:prstClr val="white"/>
            </a:duotone>
          </a:blip>
          <a:stretch>
            <a:fillRect/>
          </a:stretch>
        </p:blipFill>
        <p:spPr>
          <a:xfrm>
            <a:off x="10908038" y="3452556"/>
            <a:ext cx="6917481" cy="1190388"/>
          </a:xfrm>
          <a:prstGeom prst="rect">
            <a:avLst/>
          </a:prstGeom>
        </p:spPr>
      </p:pic>
      <p:sp>
        <p:nvSpPr>
          <p:cNvPr id="26" name="TextBox 5">
            <a:extLst>
              <a:ext uri="{FF2B5EF4-FFF2-40B4-BE49-F238E27FC236}">
                <a16:creationId xmlns:a16="http://schemas.microsoft.com/office/drawing/2014/main" id="{05657143-2BA2-7B65-6B57-CA4F4873F713}"/>
              </a:ext>
            </a:extLst>
          </p:cNvPr>
          <p:cNvSpPr txBox="1"/>
          <p:nvPr/>
        </p:nvSpPr>
        <p:spPr>
          <a:xfrm>
            <a:off x="11033629" y="5201516"/>
            <a:ext cx="6791890" cy="3808735"/>
          </a:xfrm>
          <a:prstGeom prst="rect">
            <a:avLst/>
          </a:prstGeom>
        </p:spPr>
        <p:txBody>
          <a:bodyPr wrap="square" lIns="0" tIns="0" rIns="0" bIns="0" rtlCol="0" anchor="t">
            <a:spAutoFit/>
          </a:bodyPr>
          <a:lstStyle/>
          <a:p>
            <a:pPr>
              <a:lnSpc>
                <a:spcPts val="3300"/>
              </a:lnSpc>
            </a:pPr>
            <a:r>
              <a:rPr lang="en-US" sz="3100">
                <a:solidFill>
                  <a:srgbClr val="9D5341"/>
                </a:solidFill>
                <a:latin typeface="Glacial Indifference"/>
                <a:ea typeface="Glacial Indifference"/>
                <a:cs typeface="Glacial Indifference"/>
                <a:sym typeface="Glacial Indifference"/>
              </a:rPr>
              <a:t>Although mutation in the HTT gene is the primary cause of HD, there are</a:t>
            </a:r>
            <a:r>
              <a:rPr lang="en-US" sz="3100" b="1">
                <a:solidFill>
                  <a:srgbClr val="9D5341"/>
                </a:solidFill>
                <a:latin typeface="Glacial Indifference"/>
                <a:ea typeface="Glacial Indifference"/>
                <a:cs typeface="Glacial Indifference"/>
                <a:sym typeface="Glacial Indifference"/>
              </a:rPr>
              <a:t> other genetic factors </a:t>
            </a:r>
            <a:r>
              <a:rPr lang="en-US" sz="3100">
                <a:solidFill>
                  <a:srgbClr val="9D5341"/>
                </a:solidFill>
                <a:latin typeface="Glacial Indifference"/>
                <a:ea typeface="Glacial Indifference"/>
                <a:cs typeface="Glacial Indifference"/>
                <a:sym typeface="Glacial Indifference"/>
              </a:rPr>
              <a:t>that may influence the onset and progression of the disease.</a:t>
            </a:r>
          </a:p>
          <a:p>
            <a:pPr>
              <a:lnSpc>
                <a:spcPts val="3300"/>
              </a:lnSpc>
            </a:pPr>
            <a:endParaRPr lang="en-US" sz="3100">
              <a:solidFill>
                <a:srgbClr val="9D5341"/>
              </a:solidFill>
              <a:latin typeface="Glacial Indifference"/>
              <a:ea typeface="Glacial Indifference"/>
              <a:cs typeface="Glacial Indifference"/>
              <a:sym typeface="Glacial Indifference"/>
            </a:endParaRPr>
          </a:p>
          <a:p>
            <a:pPr>
              <a:lnSpc>
                <a:spcPts val="3300"/>
              </a:lnSpc>
            </a:pPr>
            <a:r>
              <a:rPr lang="en-US" sz="3100">
                <a:solidFill>
                  <a:srgbClr val="9D5341"/>
                </a:solidFill>
                <a:latin typeface="Glacial Indifference"/>
                <a:ea typeface="Glacial Indifference"/>
                <a:cs typeface="Glacial Indifference"/>
                <a:sym typeface="Glacial Indifference"/>
              </a:rPr>
              <a:t>One of the molecular variations most strongly associated with the juvenile phenotype of HD is the </a:t>
            </a:r>
            <a:r>
              <a:rPr lang="en-US" sz="3100" b="1">
                <a:solidFill>
                  <a:srgbClr val="9D5341"/>
                </a:solidFill>
                <a:latin typeface="Glacial Indifference"/>
                <a:ea typeface="Glacial Indifference"/>
                <a:cs typeface="Glacial Indifference"/>
                <a:sym typeface="Glacial Indifference"/>
              </a:rPr>
              <a:t>FAN1 </a:t>
            </a:r>
            <a:r>
              <a:rPr lang="en-US" sz="3100">
                <a:solidFill>
                  <a:srgbClr val="9D5341"/>
                </a:solidFill>
                <a:latin typeface="Glacial Indifference"/>
                <a:ea typeface="Glacial Indifference"/>
                <a:cs typeface="Glacial Indifference"/>
                <a:sym typeface="Glacial Indifference"/>
              </a:rPr>
              <a:t>gene. </a:t>
            </a:r>
          </a:p>
        </p:txBody>
      </p:sp>
      <p:pic>
        <p:nvPicPr>
          <p:cNvPr id="9218" name="Picture 2" descr="Home &lt; Expression Atlas &lt; EMBL-EBI">
            <a:extLst>
              <a:ext uri="{FF2B5EF4-FFF2-40B4-BE49-F238E27FC236}">
                <a16:creationId xmlns:a16="http://schemas.microsoft.com/office/drawing/2014/main" id="{A6CAC777-7A16-45C8-9144-D653B00B53C6}"/>
              </a:ext>
            </a:extLst>
          </p:cNvPr>
          <p:cNvPicPr>
            <a:picLocks noChangeAspect="1" noChangeArrowheads="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143711" y="152871"/>
            <a:ext cx="796660" cy="7966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Ensembl 104 has been released | EMBL-EBI">
            <a:extLst>
              <a:ext uri="{FF2B5EF4-FFF2-40B4-BE49-F238E27FC236}">
                <a16:creationId xmlns:a16="http://schemas.microsoft.com/office/drawing/2014/main" id="{F8610C30-391A-4D59-0F68-09F116BAF64B}"/>
              </a:ext>
            </a:extLst>
          </p:cNvPr>
          <p:cNvPicPr>
            <a:picLocks noChangeAspect="1"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422187" y="105757"/>
            <a:ext cx="1062993" cy="100771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16DE0E3-B48E-B242-49B7-02D61E1110DD}"/>
              </a:ext>
            </a:extLst>
          </p:cNvPr>
          <p:cNvPicPr>
            <a:picLocks noChangeAspect="1"/>
          </p:cNvPicPr>
          <p:nvPr/>
        </p:nvPicPr>
        <p:blipFill>
          <a:blip r:embed="rId14"/>
          <a:stretch>
            <a:fillRect/>
          </a:stretch>
        </p:blipFill>
        <p:spPr>
          <a:xfrm>
            <a:off x="-5920770" y="11271904"/>
            <a:ext cx="16770144" cy="5375047"/>
          </a:xfrm>
          <a:prstGeom prst="rect">
            <a:avLst/>
          </a:prstGeom>
        </p:spPr>
      </p:pic>
      <p:sp>
        <p:nvSpPr>
          <p:cNvPr id="5" name="Freeform 6">
            <a:extLst>
              <a:ext uri="{FF2B5EF4-FFF2-40B4-BE49-F238E27FC236}">
                <a16:creationId xmlns:a16="http://schemas.microsoft.com/office/drawing/2014/main" id="{3BC679E7-D9C8-7D66-E709-41011DB1BFAD}"/>
              </a:ext>
            </a:extLst>
          </p:cNvPr>
          <p:cNvSpPr/>
          <p:nvPr/>
        </p:nvSpPr>
        <p:spPr>
          <a:xfrm rot="3679181">
            <a:off x="-7517815" y="12456766"/>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Tree>
    <p:extLst>
      <p:ext uri="{BB962C8B-B14F-4D97-AF65-F5344CB8AC3E}">
        <p14:creationId xmlns:p14="http://schemas.microsoft.com/office/powerpoint/2010/main" val="54566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233">
        <p159:morph option="byObject"/>
      </p:transition>
    </mc:Choice>
    <mc:Fallback xmlns="">
      <p:transition spd="slow" advTm="1223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0281E7FB-731F-46D8-AE57-F0F8F39F7EC6}"/>
              </a:ext>
            </a:extLst>
          </p:cNvPr>
          <p:cNvSpPr/>
          <p:nvPr/>
        </p:nvSpPr>
        <p:spPr>
          <a:xfrm>
            <a:off x="0" y="1824518"/>
            <a:ext cx="18288000" cy="1275521"/>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a:extLst>
              <a:ext uri="{FF2B5EF4-FFF2-40B4-BE49-F238E27FC236}">
                <a16:creationId xmlns:a16="http://schemas.microsoft.com/office/drawing/2014/main" id="{BC584EAA-3799-4743-A0FA-F94DF6F5B16F}"/>
              </a:ext>
            </a:extLst>
          </p:cNvPr>
          <p:cNvPicPr>
            <a:picLocks noChangeAspect="1"/>
          </p:cNvPicPr>
          <p:nvPr/>
        </p:nvPicPr>
        <p:blipFill>
          <a:blip r:embed="rId2"/>
          <a:stretch>
            <a:fillRect/>
          </a:stretch>
        </p:blipFill>
        <p:spPr>
          <a:xfrm>
            <a:off x="758928" y="3566312"/>
            <a:ext cx="16770144" cy="5375047"/>
          </a:xfrm>
          <a:prstGeom prst="rect">
            <a:avLst/>
          </a:prstGeom>
        </p:spPr>
      </p:pic>
      <p:sp>
        <p:nvSpPr>
          <p:cNvPr id="9" name="Freeform 6">
            <a:extLst>
              <a:ext uri="{FF2B5EF4-FFF2-40B4-BE49-F238E27FC236}">
                <a16:creationId xmlns:a16="http://schemas.microsoft.com/office/drawing/2014/main" id="{90D2879A-7539-495F-BB64-BF532E33CD60}"/>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7" name="TextBox 9">
            <a:extLst>
              <a:ext uri="{FF2B5EF4-FFF2-40B4-BE49-F238E27FC236}">
                <a16:creationId xmlns:a16="http://schemas.microsoft.com/office/drawing/2014/main" id="{D1A633D9-8DB0-4A93-8824-EBF391F9FCDB}"/>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
        <p:nvSpPr>
          <p:cNvPr id="13" name="TextBox 6">
            <a:extLst>
              <a:ext uri="{FF2B5EF4-FFF2-40B4-BE49-F238E27FC236}">
                <a16:creationId xmlns:a16="http://schemas.microsoft.com/office/drawing/2014/main" id="{343E6DBA-D2EE-40BB-96E9-BFD87AE98356}"/>
              </a:ext>
            </a:extLst>
          </p:cNvPr>
          <p:cNvSpPr txBox="1"/>
          <p:nvPr/>
        </p:nvSpPr>
        <p:spPr>
          <a:xfrm>
            <a:off x="3545637" y="2207829"/>
            <a:ext cx="11544732" cy="596317"/>
          </a:xfrm>
          <a:prstGeom prst="rect">
            <a:avLst/>
          </a:prstGeom>
        </p:spPr>
        <p:txBody>
          <a:bodyPr lIns="0" tIns="0" rIns="0" bIns="0" rtlCol="0" anchor="t">
            <a:spAutoFit/>
          </a:bodyPr>
          <a:lstStyle/>
          <a:p>
            <a:pPr algn="just">
              <a:lnSpc>
                <a:spcPts val="4410"/>
              </a:lnSpc>
            </a:pPr>
            <a:r>
              <a:rPr lang="en-US" sz="5400" b="1" dirty="0">
                <a:solidFill>
                  <a:srgbClr val="9E5442"/>
                </a:solidFill>
                <a:latin typeface="Glacial Indifference"/>
                <a:ea typeface="Glacial Indifference"/>
                <a:cs typeface="Glacial Indifference"/>
                <a:sym typeface="Glacial Indifference"/>
              </a:rPr>
              <a:t>FAN1</a:t>
            </a:r>
            <a:r>
              <a:rPr lang="en-US" sz="5400" dirty="0">
                <a:solidFill>
                  <a:srgbClr val="9E5442"/>
                </a:solidFill>
                <a:latin typeface="Glacial Indifference"/>
                <a:ea typeface="Glacial Indifference"/>
                <a:cs typeface="Glacial Indifference"/>
                <a:sym typeface="Glacial Indifference"/>
              </a:rPr>
              <a:t>: gene associated with HD juvenile</a:t>
            </a:r>
          </a:p>
        </p:txBody>
      </p:sp>
      <p:pic>
        <p:nvPicPr>
          <p:cNvPr id="14" name="Picture 4" descr="Ensembl 104 has been released | EMBL-EBI">
            <a:extLst>
              <a:ext uri="{FF2B5EF4-FFF2-40B4-BE49-F238E27FC236}">
                <a16:creationId xmlns:a16="http://schemas.microsoft.com/office/drawing/2014/main" id="{B88F36FB-C6C9-4B7D-9098-D7FE6AB40006}"/>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035837" y="105757"/>
            <a:ext cx="1062993" cy="10077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search Organization Registry (ROR) | EuropePMC">
            <a:extLst>
              <a:ext uri="{FF2B5EF4-FFF2-40B4-BE49-F238E27FC236}">
                <a16:creationId xmlns:a16="http://schemas.microsoft.com/office/drawing/2014/main" id="{08E23AE2-1499-21EE-BD91-B24D6032AEA5}"/>
              </a:ext>
            </a:extLst>
          </p:cNvPr>
          <p:cNvPicPr>
            <a:picLocks noChangeAspect="1" noChangeArrowheads="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l="-494" t="20753" r="75672" b="22273"/>
          <a:stretch/>
        </p:blipFill>
        <p:spPr bwMode="auto">
          <a:xfrm>
            <a:off x="18637196" y="-50957"/>
            <a:ext cx="1347552" cy="161617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6">
            <a:extLst>
              <a:ext uri="{FF2B5EF4-FFF2-40B4-BE49-F238E27FC236}">
                <a16:creationId xmlns:a16="http://schemas.microsoft.com/office/drawing/2014/main" id="{1349859D-751C-38B9-EA04-1D4DEE739C5D}"/>
              </a:ext>
            </a:extLst>
          </p:cNvPr>
          <p:cNvSpPr/>
          <p:nvPr/>
        </p:nvSpPr>
        <p:spPr>
          <a:xfrm rot="3679181">
            <a:off x="-3857304" y="8078252"/>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pic>
        <p:nvPicPr>
          <p:cNvPr id="5" name="Imagen 4">
            <a:extLst>
              <a:ext uri="{FF2B5EF4-FFF2-40B4-BE49-F238E27FC236}">
                <a16:creationId xmlns:a16="http://schemas.microsoft.com/office/drawing/2014/main" id="{93ACE5F2-DE53-51B1-DF54-E2E5C3E56095}"/>
              </a:ext>
            </a:extLst>
          </p:cNvPr>
          <p:cNvPicPr>
            <a:picLocks noChangeAspect="1"/>
          </p:cNvPicPr>
          <p:nvPr/>
        </p:nvPicPr>
        <p:blipFill rotWithShape="1">
          <a:blip r:embed="rId8"/>
          <a:srcRect r="27456" b="10129"/>
          <a:stretch/>
        </p:blipFill>
        <p:spPr>
          <a:xfrm>
            <a:off x="-9066466" y="4111603"/>
            <a:ext cx="8677846" cy="4548997"/>
          </a:xfrm>
          <a:prstGeom prst="rect">
            <a:avLst/>
          </a:prstGeom>
        </p:spPr>
      </p:pic>
      <p:sp>
        <p:nvSpPr>
          <p:cNvPr id="6" name="TextBox 5">
            <a:extLst>
              <a:ext uri="{FF2B5EF4-FFF2-40B4-BE49-F238E27FC236}">
                <a16:creationId xmlns:a16="http://schemas.microsoft.com/office/drawing/2014/main" id="{AA6D6598-94E6-E6DC-777C-77541F96BE13}"/>
              </a:ext>
            </a:extLst>
          </p:cNvPr>
          <p:cNvSpPr txBox="1"/>
          <p:nvPr/>
        </p:nvSpPr>
        <p:spPr>
          <a:xfrm>
            <a:off x="-8966528" y="8976561"/>
            <a:ext cx="15011400" cy="512961"/>
          </a:xfrm>
          <a:prstGeom prst="rect">
            <a:avLst/>
          </a:prstGeom>
        </p:spPr>
        <p:txBody>
          <a:bodyPr wrap="square" lIns="0" tIns="0" rIns="0" bIns="0" rtlCol="0" anchor="t">
            <a:spAutoFit/>
          </a:bodyPr>
          <a:lstStyle/>
          <a:p>
            <a:pPr algn="just">
              <a:lnSpc>
                <a:spcPts val="4410"/>
              </a:lnSpc>
            </a:pPr>
            <a:r>
              <a:rPr lang="en-US" sz="2400" dirty="0">
                <a:solidFill>
                  <a:srgbClr val="AE5B48"/>
                </a:solidFill>
                <a:latin typeface="Glacial Indifference"/>
                <a:ea typeface="Glacial Indifference"/>
                <a:cs typeface="Glacial Indifference"/>
                <a:sym typeface="Glacial Indifference"/>
              </a:rPr>
              <a:t>(Deshmukh et al., 2021, Kim et al., 2020, Chao et al., 2018)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011">
        <p159:morph option="byObject"/>
      </p:transition>
    </mc:Choice>
    <mc:Fallback xmlns="">
      <p:transition spd="slow" advTm="1201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5907C897-0B2D-80CD-C4F4-C5A0583CA0EE}"/>
              </a:ext>
            </a:extLst>
          </p:cNvPr>
          <p:cNvSpPr/>
          <p:nvPr/>
        </p:nvSpPr>
        <p:spPr>
          <a:xfrm rot="3679181">
            <a:off x="-3857304" y="8078252"/>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9" name="Rectángulo 8">
            <a:extLst>
              <a:ext uri="{FF2B5EF4-FFF2-40B4-BE49-F238E27FC236}">
                <a16:creationId xmlns:a16="http://schemas.microsoft.com/office/drawing/2014/main" id="{C81D96F9-6AEF-4120-8CCE-B8AFE077FCDD}"/>
              </a:ext>
            </a:extLst>
          </p:cNvPr>
          <p:cNvSpPr/>
          <p:nvPr/>
        </p:nvSpPr>
        <p:spPr>
          <a:xfrm>
            <a:off x="0" y="1913001"/>
            <a:ext cx="18288000" cy="1318962"/>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a:extLst>
              <a:ext uri="{FF2B5EF4-FFF2-40B4-BE49-F238E27FC236}">
                <a16:creationId xmlns:a16="http://schemas.microsoft.com/office/drawing/2014/main" id="{FAD4F1AE-6F05-4A54-B4DC-75A26A81CCFC}"/>
              </a:ext>
            </a:extLst>
          </p:cNvPr>
          <p:cNvPicPr>
            <a:picLocks noChangeAspect="1"/>
          </p:cNvPicPr>
          <p:nvPr/>
        </p:nvPicPr>
        <p:blipFill rotWithShape="1">
          <a:blip r:embed="rId4"/>
          <a:srcRect r="27456" b="10129"/>
          <a:stretch/>
        </p:blipFill>
        <p:spPr>
          <a:xfrm>
            <a:off x="466154" y="4111603"/>
            <a:ext cx="8677846" cy="4548997"/>
          </a:xfrm>
          <a:prstGeom prst="rect">
            <a:avLst/>
          </a:prstGeom>
        </p:spPr>
      </p:pic>
      <p:sp>
        <p:nvSpPr>
          <p:cNvPr id="3" name="Freeform 6">
            <a:extLst>
              <a:ext uri="{FF2B5EF4-FFF2-40B4-BE49-F238E27FC236}">
                <a16:creationId xmlns:a16="http://schemas.microsoft.com/office/drawing/2014/main" id="{E220A7A1-8083-94AE-39A3-4D11D0B4E3CC}"/>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TextBox 9">
            <a:extLst>
              <a:ext uri="{FF2B5EF4-FFF2-40B4-BE49-F238E27FC236}">
                <a16:creationId xmlns:a16="http://schemas.microsoft.com/office/drawing/2014/main" id="{5F8F9DEB-4F8B-4E7B-B38A-81BD3BF9F6B7}"/>
              </a:ext>
            </a:extLst>
          </p:cNvPr>
          <p:cNvSpPr txBox="1"/>
          <p:nvPr/>
        </p:nvSpPr>
        <p:spPr>
          <a:xfrm>
            <a:off x="566092" y="719137"/>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
        <p:nvSpPr>
          <p:cNvPr id="10" name="TextBox 6">
            <a:extLst>
              <a:ext uri="{FF2B5EF4-FFF2-40B4-BE49-F238E27FC236}">
                <a16:creationId xmlns:a16="http://schemas.microsoft.com/office/drawing/2014/main" id="{DB121ACB-F3E7-4951-9E5F-E3CB40FCA88A}"/>
              </a:ext>
            </a:extLst>
          </p:cNvPr>
          <p:cNvSpPr txBox="1"/>
          <p:nvPr/>
        </p:nvSpPr>
        <p:spPr>
          <a:xfrm>
            <a:off x="2336032" y="2008225"/>
            <a:ext cx="13789742" cy="1128514"/>
          </a:xfrm>
          <a:prstGeom prst="rect">
            <a:avLst/>
          </a:prstGeom>
        </p:spPr>
        <p:txBody>
          <a:bodyPr wrap="square" lIns="0" tIns="0" rIns="0" bIns="0" rtlCol="0" anchor="t">
            <a:spAutoFit/>
          </a:bodyPr>
          <a:lstStyle/>
          <a:p>
            <a:pPr algn="just">
              <a:lnSpc>
                <a:spcPts val="4410"/>
              </a:lnSpc>
            </a:pPr>
            <a:r>
              <a:rPr lang="en-US" sz="4400" dirty="0">
                <a:solidFill>
                  <a:srgbClr val="9E5442"/>
                </a:solidFill>
                <a:latin typeface="Glacial Indifference"/>
                <a:ea typeface="Glacial Indifference"/>
                <a:cs typeface="Glacial Indifference"/>
                <a:sym typeface="Glacial Indifference"/>
              </a:rPr>
              <a:t>Variants in the </a:t>
            </a:r>
            <a:r>
              <a:rPr lang="en-US" sz="4800" b="1" dirty="0">
                <a:solidFill>
                  <a:srgbClr val="9E5442"/>
                </a:solidFill>
                <a:latin typeface="Glacial Indifference"/>
                <a:ea typeface="Glacial Indifference"/>
                <a:cs typeface="Glacial Indifference"/>
                <a:sym typeface="Glacial Indifference"/>
              </a:rPr>
              <a:t>FAN1</a:t>
            </a:r>
            <a:r>
              <a:rPr lang="en-US" sz="4400" dirty="0">
                <a:solidFill>
                  <a:srgbClr val="9E5442"/>
                </a:solidFill>
                <a:latin typeface="Glacial Indifference"/>
                <a:ea typeface="Glacial Indifference"/>
                <a:cs typeface="Glacial Indifference"/>
                <a:sym typeface="Glacial Indifference"/>
              </a:rPr>
              <a:t> gene have been associated with modulation of Huntington's disease progression. </a:t>
            </a:r>
          </a:p>
        </p:txBody>
      </p:sp>
      <p:pic>
        <p:nvPicPr>
          <p:cNvPr id="4" name="Imagen 3">
            <a:extLst>
              <a:ext uri="{FF2B5EF4-FFF2-40B4-BE49-F238E27FC236}">
                <a16:creationId xmlns:a16="http://schemas.microsoft.com/office/drawing/2014/main" id="{A34E5F9F-19B0-45E3-9C2C-9B4C4999DC6A}"/>
              </a:ext>
            </a:extLst>
          </p:cNvPr>
          <p:cNvPicPr>
            <a:picLocks noChangeAspect="1"/>
          </p:cNvPicPr>
          <p:nvPr/>
        </p:nvPicPr>
        <p:blipFill>
          <a:blip r:embed="rId5">
            <a:duotone>
              <a:prstClr val="black"/>
              <a:srgbClr val="D9C3A5">
                <a:tint val="50000"/>
                <a:satMod val="180000"/>
              </a:srgbClr>
            </a:duotone>
          </a:blip>
          <a:stretch>
            <a:fillRect/>
          </a:stretch>
        </p:blipFill>
        <p:spPr>
          <a:xfrm>
            <a:off x="9526007" y="3437818"/>
            <a:ext cx="7315834" cy="2613887"/>
          </a:xfrm>
          <a:prstGeom prst="rect">
            <a:avLst/>
          </a:prstGeom>
        </p:spPr>
      </p:pic>
      <p:pic>
        <p:nvPicPr>
          <p:cNvPr id="6" name="Imagen 5">
            <a:extLst>
              <a:ext uri="{FF2B5EF4-FFF2-40B4-BE49-F238E27FC236}">
                <a16:creationId xmlns:a16="http://schemas.microsoft.com/office/drawing/2014/main" id="{801D9930-EFC3-4C39-B307-2A39762998CE}"/>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10423972" y="5511483"/>
            <a:ext cx="7087214" cy="2522439"/>
          </a:xfrm>
          <a:prstGeom prst="rect">
            <a:avLst/>
          </a:prstGeom>
        </p:spPr>
      </p:pic>
      <p:pic>
        <p:nvPicPr>
          <p:cNvPr id="13" name="Imagen 12">
            <a:extLst>
              <a:ext uri="{FF2B5EF4-FFF2-40B4-BE49-F238E27FC236}">
                <a16:creationId xmlns:a16="http://schemas.microsoft.com/office/drawing/2014/main" id="{0B498A2C-ACBE-4A6E-B771-252EA23BA884}"/>
              </a:ext>
            </a:extLst>
          </p:cNvPr>
          <p:cNvPicPr>
            <a:picLocks noChangeAspect="1"/>
          </p:cNvPicPr>
          <p:nvPr/>
        </p:nvPicPr>
        <p:blipFill>
          <a:blip r:embed="rId8">
            <a:duotone>
              <a:prstClr val="black"/>
              <a:srgbClr val="D9C3A5">
                <a:tint val="50000"/>
                <a:satMod val="180000"/>
              </a:srgbClr>
            </a:duotone>
          </a:blip>
          <a:stretch>
            <a:fillRect/>
          </a:stretch>
        </p:blipFill>
        <p:spPr>
          <a:xfrm>
            <a:off x="9526007" y="7334995"/>
            <a:ext cx="7239627" cy="2651990"/>
          </a:xfrm>
          <a:prstGeom prst="rect">
            <a:avLst/>
          </a:prstGeom>
        </p:spPr>
      </p:pic>
      <p:sp>
        <p:nvSpPr>
          <p:cNvPr id="14" name="TextBox 5">
            <a:extLst>
              <a:ext uri="{FF2B5EF4-FFF2-40B4-BE49-F238E27FC236}">
                <a16:creationId xmlns:a16="http://schemas.microsoft.com/office/drawing/2014/main" id="{4D81C51B-18A4-417F-AF36-ED6DF13694D5}"/>
              </a:ext>
            </a:extLst>
          </p:cNvPr>
          <p:cNvSpPr txBox="1"/>
          <p:nvPr/>
        </p:nvSpPr>
        <p:spPr>
          <a:xfrm>
            <a:off x="566092" y="8976561"/>
            <a:ext cx="15011400" cy="512961"/>
          </a:xfrm>
          <a:prstGeom prst="rect">
            <a:avLst/>
          </a:prstGeom>
        </p:spPr>
        <p:txBody>
          <a:bodyPr wrap="square" lIns="0" tIns="0" rIns="0" bIns="0" rtlCol="0" anchor="t">
            <a:spAutoFit/>
          </a:bodyPr>
          <a:lstStyle/>
          <a:p>
            <a:pPr algn="just">
              <a:lnSpc>
                <a:spcPts val="4410"/>
              </a:lnSpc>
            </a:pPr>
            <a:r>
              <a:rPr lang="en-US" sz="2400" dirty="0">
                <a:solidFill>
                  <a:srgbClr val="AE5B48"/>
                </a:solidFill>
                <a:latin typeface="Glacial Indifference"/>
                <a:ea typeface="Glacial Indifference"/>
                <a:cs typeface="Glacial Indifference"/>
                <a:sym typeface="Glacial Indifference"/>
              </a:rPr>
              <a:t>(Deshmukh et al., 2021, Kim et al., 2020, Chao et al., 2018)</a:t>
            </a:r>
          </a:p>
        </p:txBody>
      </p:sp>
      <p:pic>
        <p:nvPicPr>
          <p:cNvPr id="15" name="Picture 2" descr="Research Organization Registry (ROR) | EuropePMC">
            <a:extLst>
              <a:ext uri="{FF2B5EF4-FFF2-40B4-BE49-F238E27FC236}">
                <a16:creationId xmlns:a16="http://schemas.microsoft.com/office/drawing/2014/main" id="{70677A4E-D934-438D-AA84-A7355F9F017C}"/>
              </a:ext>
            </a:extLst>
          </p:cNvPr>
          <p:cNvPicPr>
            <a:picLocks noChangeAspect="1" noChangeArrowheads="1"/>
          </p:cNvPicPr>
          <p:nvPr/>
        </p:nvPicPr>
        <p:blipFill rotWithShape="1">
          <a:blip r:embed="rId9">
            <a:duotone>
              <a:prstClr val="black"/>
              <a:schemeClr val="accent2">
                <a:tint val="45000"/>
                <a:satMod val="400000"/>
              </a:schemeClr>
            </a:duotone>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l="-494" t="20753" r="75672" b="22273"/>
          <a:stretch/>
        </p:blipFill>
        <p:spPr bwMode="auto">
          <a:xfrm>
            <a:off x="16749400" y="-50957"/>
            <a:ext cx="1347552" cy="16161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Ensembl 104 has been released | EMBL-EBI">
            <a:extLst>
              <a:ext uri="{FF2B5EF4-FFF2-40B4-BE49-F238E27FC236}">
                <a16:creationId xmlns:a16="http://schemas.microsoft.com/office/drawing/2014/main" id="{BD78356C-983C-4EAA-B00A-5CEB6165D959}"/>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498816" y="215278"/>
            <a:ext cx="1062993" cy="100771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DFFD3D4-9B81-9885-1BF1-018C8A86087C}"/>
              </a:ext>
            </a:extLst>
          </p:cNvPr>
          <p:cNvPicPr>
            <a:picLocks noChangeAspect="1"/>
          </p:cNvPicPr>
          <p:nvPr/>
        </p:nvPicPr>
        <p:blipFill>
          <a:blip r:embed="rId12"/>
          <a:stretch>
            <a:fillRect/>
          </a:stretch>
        </p:blipFill>
        <p:spPr>
          <a:xfrm>
            <a:off x="28556688" y="3566312"/>
            <a:ext cx="16770144" cy="5375047"/>
          </a:xfrm>
          <a:prstGeom prst="rect">
            <a:avLst/>
          </a:prstGeom>
        </p:spPr>
      </p:pic>
      <p:pic>
        <p:nvPicPr>
          <p:cNvPr id="11" name="Imagen 10">
            <a:extLst>
              <a:ext uri="{FF2B5EF4-FFF2-40B4-BE49-F238E27FC236}">
                <a16:creationId xmlns:a16="http://schemas.microsoft.com/office/drawing/2014/main" id="{8F672417-322E-4B34-803D-DD974B2FCC92}"/>
              </a:ext>
            </a:extLst>
          </p:cNvPr>
          <p:cNvPicPr>
            <a:picLocks noChangeAspect="1"/>
          </p:cNvPicPr>
          <p:nvPr/>
        </p:nvPicPr>
        <p:blipFill rotWithShape="1">
          <a:blip r:embed="rId13"/>
          <a:srcRect t="3005" b="32256"/>
          <a:stretch/>
        </p:blipFill>
        <p:spPr>
          <a:xfrm>
            <a:off x="2071688" y="11148811"/>
            <a:ext cx="6957334" cy="3027108"/>
          </a:xfrm>
          <a:prstGeom prst="rect">
            <a:avLst/>
          </a:prstGeom>
        </p:spPr>
      </p:pic>
      <p:pic>
        <p:nvPicPr>
          <p:cNvPr id="12" name="Imagen 11">
            <a:extLst>
              <a:ext uri="{FF2B5EF4-FFF2-40B4-BE49-F238E27FC236}">
                <a16:creationId xmlns:a16="http://schemas.microsoft.com/office/drawing/2014/main" id="{419FA76F-1398-CD51-3C7E-2E300663C8CE}"/>
              </a:ext>
            </a:extLst>
          </p:cNvPr>
          <p:cNvPicPr>
            <a:picLocks noChangeAspect="1"/>
          </p:cNvPicPr>
          <p:nvPr/>
        </p:nvPicPr>
        <p:blipFill rotWithShape="1">
          <a:blip r:embed="rId14">
            <a:duotone>
              <a:prstClr val="black"/>
              <a:srgbClr val="D9C3A5">
                <a:tint val="50000"/>
                <a:satMod val="180000"/>
              </a:srgbClr>
            </a:duotone>
          </a:blip>
          <a:srcRect l="27129" t="6395" b="55300"/>
          <a:stretch/>
        </p:blipFill>
        <p:spPr>
          <a:xfrm>
            <a:off x="2071691" y="15510108"/>
            <a:ext cx="6957335" cy="2065138"/>
          </a:xfrm>
          <a:prstGeom prst="rect">
            <a:avLst/>
          </a:prstGeom>
        </p:spPr>
      </p:pic>
      <p:pic>
        <p:nvPicPr>
          <p:cNvPr id="17" name="Imagen 16">
            <a:extLst>
              <a:ext uri="{FF2B5EF4-FFF2-40B4-BE49-F238E27FC236}">
                <a16:creationId xmlns:a16="http://schemas.microsoft.com/office/drawing/2014/main" id="{65BE5022-9A98-8168-DACE-59415600E7D5}"/>
              </a:ext>
            </a:extLst>
          </p:cNvPr>
          <p:cNvPicPr>
            <a:picLocks noChangeAspect="1"/>
          </p:cNvPicPr>
          <p:nvPr/>
        </p:nvPicPr>
        <p:blipFill>
          <a:blip r:embed="rId15"/>
          <a:stretch>
            <a:fillRect/>
          </a:stretch>
        </p:blipFill>
        <p:spPr>
          <a:xfrm>
            <a:off x="9620859" y="13710089"/>
            <a:ext cx="7128541" cy="4531487"/>
          </a:xfrm>
          <a:prstGeom prst="rect">
            <a:avLst/>
          </a:prstGeom>
        </p:spPr>
      </p:pic>
      <p:pic>
        <p:nvPicPr>
          <p:cNvPr id="18" name="Imagen 17">
            <a:extLst>
              <a:ext uri="{FF2B5EF4-FFF2-40B4-BE49-F238E27FC236}">
                <a16:creationId xmlns:a16="http://schemas.microsoft.com/office/drawing/2014/main" id="{B3B08E48-1044-1A72-257D-8B296DDE428A}"/>
              </a:ext>
            </a:extLst>
          </p:cNvPr>
          <p:cNvPicPr>
            <a:picLocks noChangeAspect="1"/>
          </p:cNvPicPr>
          <p:nvPr/>
        </p:nvPicPr>
        <p:blipFill rotWithShape="1">
          <a:blip r:embed="rId16">
            <a:duotone>
              <a:prstClr val="black"/>
              <a:srgbClr val="D9C3A5">
                <a:tint val="50000"/>
                <a:satMod val="180000"/>
              </a:srgbClr>
            </a:duotone>
          </a:blip>
          <a:srcRect l="26671" b="33063"/>
          <a:stretch/>
        </p:blipFill>
        <p:spPr>
          <a:xfrm>
            <a:off x="9578637" y="19169267"/>
            <a:ext cx="7128541" cy="2594059"/>
          </a:xfrm>
          <a:prstGeom prst="rect">
            <a:avLst/>
          </a:prstGeom>
        </p:spPr>
      </p:pic>
      <p:pic>
        <p:nvPicPr>
          <p:cNvPr id="19" name="Imagen 18">
            <a:extLst>
              <a:ext uri="{FF2B5EF4-FFF2-40B4-BE49-F238E27FC236}">
                <a16:creationId xmlns:a16="http://schemas.microsoft.com/office/drawing/2014/main" id="{73686272-FF24-CEC1-6CD6-27FEAA55FEC2}"/>
              </a:ext>
            </a:extLst>
          </p:cNvPr>
          <p:cNvPicPr>
            <a:picLocks noChangeAspect="1"/>
          </p:cNvPicPr>
          <p:nvPr/>
        </p:nvPicPr>
        <p:blipFill>
          <a:blip r:embed="rId17">
            <a:extLst>
              <a:ext uri="{BEBA8EAE-BF5A-486C-A8C5-ECC9F3942E4B}">
                <a14:imgProps xmlns:a14="http://schemas.microsoft.com/office/drawing/2010/main">
                  <a14:imgLayer r:embed="rId18">
                    <a14:imgEffect>
                      <a14:colorTemperature colorTemp="7200"/>
                    </a14:imgEffect>
                  </a14:imgLayer>
                </a14:imgProps>
              </a:ext>
            </a:extLst>
          </a:blip>
          <a:srcRect t="-1" b="33171"/>
          <a:stretch/>
        </p:blipFill>
        <p:spPr>
          <a:xfrm>
            <a:off x="2071688" y="20153490"/>
            <a:ext cx="6957339" cy="2272781"/>
          </a:xfrm>
          <a:prstGeom prst="rect">
            <a:avLst/>
          </a:prstGeom>
        </p:spPr>
      </p:pic>
      <p:sp>
        <p:nvSpPr>
          <p:cNvPr id="20" name="TextBox 5">
            <a:extLst>
              <a:ext uri="{FF2B5EF4-FFF2-40B4-BE49-F238E27FC236}">
                <a16:creationId xmlns:a16="http://schemas.microsoft.com/office/drawing/2014/main" id="{5BA2D35F-7882-A481-D8DC-BF052F963B1C}"/>
              </a:ext>
            </a:extLst>
          </p:cNvPr>
          <p:cNvSpPr txBox="1"/>
          <p:nvPr/>
        </p:nvSpPr>
        <p:spPr>
          <a:xfrm>
            <a:off x="9469530" y="24405050"/>
            <a:ext cx="15011400" cy="512961"/>
          </a:xfrm>
          <a:prstGeom prst="rect">
            <a:avLst/>
          </a:prstGeom>
        </p:spPr>
        <p:txBody>
          <a:bodyPr wrap="square" lIns="0" tIns="0" rIns="0" bIns="0" rtlCol="0" anchor="t">
            <a:spAutoFit/>
          </a:bodyPr>
          <a:lstStyle/>
          <a:p>
            <a:pPr algn="just">
              <a:lnSpc>
                <a:spcPts val="4410"/>
              </a:lnSpc>
            </a:pPr>
            <a:r>
              <a:rPr lang="en-US" sz="2400" dirty="0">
                <a:solidFill>
                  <a:srgbClr val="AE5B48"/>
                </a:solidFill>
                <a:latin typeface="Glacial Indifference"/>
                <a:ea typeface="Glacial Indifference"/>
                <a:cs typeface="Glacial Indifference"/>
                <a:sym typeface="Glacial Indifference"/>
              </a:rPr>
              <a:t>(</a:t>
            </a:r>
            <a:r>
              <a:rPr lang="en-US" sz="2400" dirty="0" err="1">
                <a:solidFill>
                  <a:srgbClr val="AE5B48"/>
                </a:solidFill>
                <a:latin typeface="Glacial Indifference"/>
                <a:ea typeface="Glacial Indifference"/>
                <a:cs typeface="Glacial Indifference"/>
                <a:sym typeface="Glacial Indifference"/>
              </a:rPr>
              <a:t>Papoutsi</a:t>
            </a:r>
            <a:r>
              <a:rPr lang="en-US" sz="2400" dirty="0">
                <a:solidFill>
                  <a:srgbClr val="AE5B48"/>
                </a:solidFill>
                <a:latin typeface="Glacial Indifference"/>
                <a:ea typeface="Glacial Indifference"/>
                <a:cs typeface="Glacial Indifference"/>
                <a:sym typeface="Glacial Indifference"/>
              </a:rPr>
              <a:t> et al., 2022, </a:t>
            </a:r>
            <a:r>
              <a:rPr lang="en-US" sz="2400" dirty="0" err="1">
                <a:solidFill>
                  <a:srgbClr val="AE5B48"/>
                </a:solidFill>
                <a:latin typeface="Glacial Indifference"/>
                <a:ea typeface="Glacial Indifference"/>
                <a:cs typeface="Glacial Indifference"/>
                <a:sym typeface="Glacial Indifference"/>
              </a:rPr>
              <a:t>Ciosi</a:t>
            </a:r>
            <a:r>
              <a:rPr lang="en-US" sz="2400" dirty="0">
                <a:solidFill>
                  <a:srgbClr val="AE5B48"/>
                </a:solidFill>
                <a:latin typeface="Glacial Indifference"/>
                <a:ea typeface="Glacial Indifference"/>
                <a:cs typeface="Glacial Indifference"/>
                <a:sym typeface="Glacial Indifference"/>
              </a:rPr>
              <a:t> et al., 2019, Lee et al., 2019)</a:t>
            </a:r>
          </a:p>
        </p:txBody>
      </p:sp>
    </p:spTree>
    <p:extLst>
      <p:ext uri="{BB962C8B-B14F-4D97-AF65-F5344CB8AC3E}">
        <p14:creationId xmlns:p14="http://schemas.microsoft.com/office/powerpoint/2010/main" val="385384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705">
        <p159:morph option="byObject"/>
      </p:transition>
    </mc:Choice>
    <mc:Fallback xmlns="">
      <p:transition spd="slow" advTm="117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02A8F179-3BDB-4EC2-A88B-2B017DD3A2B9}"/>
              </a:ext>
            </a:extLst>
          </p:cNvPr>
          <p:cNvSpPr/>
          <p:nvPr/>
        </p:nvSpPr>
        <p:spPr>
          <a:xfrm>
            <a:off x="0" y="1671548"/>
            <a:ext cx="18288000" cy="1318962"/>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Freeform 6">
            <a:extLst>
              <a:ext uri="{FF2B5EF4-FFF2-40B4-BE49-F238E27FC236}">
                <a16:creationId xmlns:a16="http://schemas.microsoft.com/office/drawing/2014/main" id="{F31E993E-0FB0-B45D-733A-EEC8FB61286B}"/>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pic>
        <p:nvPicPr>
          <p:cNvPr id="10" name="Picture 2" descr="Research Organization Registry (ROR) | EuropePMC">
            <a:extLst>
              <a:ext uri="{FF2B5EF4-FFF2-40B4-BE49-F238E27FC236}">
                <a16:creationId xmlns:a16="http://schemas.microsoft.com/office/drawing/2014/main" id="{8D8FC786-7415-BE35-16AC-5EC5A17719D8}"/>
              </a:ext>
            </a:extLst>
          </p:cNvPr>
          <p:cNvPicPr>
            <a:picLocks noChangeAspect="1" noChangeArrowheads="1"/>
          </p:cNvPicPr>
          <p:nvPr/>
        </p:nvPicPr>
        <p:blipFill rotWithShape="1">
          <a:blip r:embed="rId7">
            <a:duotone>
              <a:prstClr val="black"/>
              <a:schemeClr val="accent2">
                <a:tint val="45000"/>
                <a:satMod val="400000"/>
              </a:schemeClr>
            </a:duotone>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l="-494" t="20753" r="75672" b="22273"/>
          <a:stretch/>
        </p:blipFill>
        <p:spPr bwMode="auto">
          <a:xfrm>
            <a:off x="16749400" y="-50957"/>
            <a:ext cx="1347552" cy="16161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Ensembl 104 has been released | EMBL-EBI">
            <a:extLst>
              <a:ext uri="{FF2B5EF4-FFF2-40B4-BE49-F238E27FC236}">
                <a16:creationId xmlns:a16="http://schemas.microsoft.com/office/drawing/2014/main" id="{ED2FD373-4E26-4939-3204-78A7BC1DC7D8}"/>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498816" y="215278"/>
            <a:ext cx="1062993" cy="1007718"/>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6">
            <a:extLst>
              <a:ext uri="{FF2B5EF4-FFF2-40B4-BE49-F238E27FC236}">
                <a16:creationId xmlns:a16="http://schemas.microsoft.com/office/drawing/2014/main" id="{086BBD28-A7E5-4F2F-AE03-E44E457AC4A4}"/>
              </a:ext>
            </a:extLst>
          </p:cNvPr>
          <p:cNvSpPr/>
          <p:nvPr/>
        </p:nvSpPr>
        <p:spPr>
          <a:xfrm rot="3679181">
            <a:off x="-1804706" y="5737587"/>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pic>
        <p:nvPicPr>
          <p:cNvPr id="4" name="Imagen 3">
            <a:extLst>
              <a:ext uri="{FF2B5EF4-FFF2-40B4-BE49-F238E27FC236}">
                <a16:creationId xmlns:a16="http://schemas.microsoft.com/office/drawing/2014/main" id="{515E23F4-DA30-4B50-833E-C109787376BA}"/>
              </a:ext>
            </a:extLst>
          </p:cNvPr>
          <p:cNvPicPr>
            <a:picLocks noChangeAspect="1"/>
          </p:cNvPicPr>
          <p:nvPr/>
        </p:nvPicPr>
        <p:blipFill rotWithShape="1">
          <a:blip r:embed="rId10"/>
          <a:srcRect t="3005" b="32256"/>
          <a:stretch/>
        </p:blipFill>
        <p:spPr>
          <a:xfrm>
            <a:off x="2071688" y="3193531"/>
            <a:ext cx="6957334" cy="3027108"/>
          </a:xfrm>
          <a:prstGeom prst="rect">
            <a:avLst/>
          </a:prstGeom>
        </p:spPr>
      </p:pic>
      <p:pic>
        <p:nvPicPr>
          <p:cNvPr id="9" name="Imagen 8">
            <a:extLst>
              <a:ext uri="{FF2B5EF4-FFF2-40B4-BE49-F238E27FC236}">
                <a16:creationId xmlns:a16="http://schemas.microsoft.com/office/drawing/2014/main" id="{6F36AAFF-3080-4DBB-B4E3-029918DF2CA2}"/>
              </a:ext>
            </a:extLst>
          </p:cNvPr>
          <p:cNvPicPr>
            <a:picLocks noChangeAspect="1"/>
          </p:cNvPicPr>
          <p:nvPr/>
        </p:nvPicPr>
        <p:blipFill rotWithShape="1">
          <a:blip r:embed="rId11">
            <a:duotone>
              <a:prstClr val="black"/>
              <a:srgbClr val="D9C3A5">
                <a:tint val="50000"/>
                <a:satMod val="180000"/>
              </a:srgbClr>
            </a:duotone>
          </a:blip>
          <a:srcRect l="27129" t="6395" b="55300"/>
          <a:stretch/>
        </p:blipFill>
        <p:spPr>
          <a:xfrm>
            <a:off x="2071691" y="5771748"/>
            <a:ext cx="6957335" cy="2065138"/>
          </a:xfrm>
          <a:prstGeom prst="rect">
            <a:avLst/>
          </a:prstGeom>
        </p:spPr>
      </p:pic>
      <p:pic>
        <p:nvPicPr>
          <p:cNvPr id="15" name="Imagen 14">
            <a:extLst>
              <a:ext uri="{FF2B5EF4-FFF2-40B4-BE49-F238E27FC236}">
                <a16:creationId xmlns:a16="http://schemas.microsoft.com/office/drawing/2014/main" id="{77C9327F-F511-4B2A-954C-074FB7473A98}"/>
              </a:ext>
            </a:extLst>
          </p:cNvPr>
          <p:cNvPicPr>
            <a:picLocks noChangeAspect="1"/>
          </p:cNvPicPr>
          <p:nvPr/>
        </p:nvPicPr>
        <p:blipFill>
          <a:blip r:embed="rId12"/>
          <a:stretch>
            <a:fillRect/>
          </a:stretch>
        </p:blipFill>
        <p:spPr>
          <a:xfrm>
            <a:off x="9620859" y="3263069"/>
            <a:ext cx="7128541" cy="4531487"/>
          </a:xfrm>
          <a:prstGeom prst="rect">
            <a:avLst/>
          </a:prstGeom>
        </p:spPr>
      </p:pic>
      <p:sp>
        <p:nvSpPr>
          <p:cNvPr id="14" name="TextBox 6">
            <a:extLst>
              <a:ext uri="{FF2B5EF4-FFF2-40B4-BE49-F238E27FC236}">
                <a16:creationId xmlns:a16="http://schemas.microsoft.com/office/drawing/2014/main" id="{311A97C8-722C-4072-8544-6DB2F52F15AF}"/>
              </a:ext>
            </a:extLst>
          </p:cNvPr>
          <p:cNvSpPr txBox="1"/>
          <p:nvPr/>
        </p:nvSpPr>
        <p:spPr>
          <a:xfrm>
            <a:off x="1420184" y="1759057"/>
            <a:ext cx="15453528" cy="1128514"/>
          </a:xfrm>
          <a:prstGeom prst="rect">
            <a:avLst/>
          </a:prstGeom>
        </p:spPr>
        <p:txBody>
          <a:bodyPr wrap="square" lIns="0" tIns="0" rIns="0" bIns="0" rtlCol="0" anchor="t">
            <a:spAutoFit/>
          </a:bodyPr>
          <a:lstStyle/>
          <a:p>
            <a:pPr algn="ctr">
              <a:lnSpc>
                <a:spcPts val="4410"/>
              </a:lnSpc>
            </a:pPr>
            <a:r>
              <a:rPr lang="en-US" sz="4000" dirty="0">
                <a:solidFill>
                  <a:srgbClr val="9E5442"/>
                </a:solidFill>
                <a:latin typeface="Glacial Indifference"/>
                <a:ea typeface="Glacial Indifference"/>
                <a:cs typeface="Glacial Indifference"/>
                <a:sym typeface="Glacial Indifference"/>
              </a:rPr>
              <a:t>Alterations in the </a:t>
            </a:r>
            <a:r>
              <a:rPr lang="en-US" sz="4400" b="1" dirty="0">
                <a:solidFill>
                  <a:srgbClr val="9E5442"/>
                </a:solidFill>
                <a:latin typeface="Glacial Indifference"/>
                <a:ea typeface="Glacial Indifference"/>
                <a:cs typeface="Glacial Indifference"/>
                <a:sym typeface="Glacial Indifference"/>
              </a:rPr>
              <a:t>FAN1</a:t>
            </a:r>
            <a:r>
              <a:rPr lang="en-US" sz="4000" dirty="0">
                <a:solidFill>
                  <a:srgbClr val="9E5442"/>
                </a:solidFill>
                <a:latin typeface="Glacial Indifference"/>
                <a:ea typeface="Glacial Indifference"/>
                <a:cs typeface="Glacial Indifference"/>
                <a:sym typeface="Glacial Indifference"/>
              </a:rPr>
              <a:t> gene associated with increased instability of CAG repeats and accelerated disease progression.</a:t>
            </a:r>
          </a:p>
        </p:txBody>
      </p:sp>
      <p:pic>
        <p:nvPicPr>
          <p:cNvPr id="16" name="Imagen 15">
            <a:extLst>
              <a:ext uri="{FF2B5EF4-FFF2-40B4-BE49-F238E27FC236}">
                <a16:creationId xmlns:a16="http://schemas.microsoft.com/office/drawing/2014/main" id="{83CE08BE-A5CD-44C3-BF69-86967BF3E6A3}"/>
              </a:ext>
            </a:extLst>
          </p:cNvPr>
          <p:cNvPicPr>
            <a:picLocks noChangeAspect="1"/>
          </p:cNvPicPr>
          <p:nvPr/>
        </p:nvPicPr>
        <p:blipFill rotWithShape="1">
          <a:blip r:embed="rId13">
            <a:duotone>
              <a:prstClr val="black"/>
              <a:srgbClr val="D9C3A5">
                <a:tint val="50000"/>
                <a:satMod val="180000"/>
              </a:srgbClr>
            </a:duotone>
          </a:blip>
          <a:srcRect l="26671" b="33063"/>
          <a:stretch/>
        </p:blipFill>
        <p:spPr>
          <a:xfrm>
            <a:off x="9578637" y="6939167"/>
            <a:ext cx="7128541" cy="2594059"/>
          </a:xfrm>
          <a:prstGeom prst="rect">
            <a:avLst/>
          </a:prstGeom>
        </p:spPr>
      </p:pic>
      <p:pic>
        <p:nvPicPr>
          <p:cNvPr id="6" name="Imagen 5">
            <a:extLst>
              <a:ext uri="{FF2B5EF4-FFF2-40B4-BE49-F238E27FC236}">
                <a16:creationId xmlns:a16="http://schemas.microsoft.com/office/drawing/2014/main" id="{8D6A4FD2-EB97-46A3-862E-84F226F30589}"/>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7200"/>
                    </a14:imgEffect>
                  </a14:imgLayer>
                </a14:imgProps>
              </a:ext>
            </a:extLst>
          </a:blip>
          <a:srcRect t="-1" b="33171"/>
          <a:stretch/>
        </p:blipFill>
        <p:spPr>
          <a:xfrm>
            <a:off x="2071688" y="7717650"/>
            <a:ext cx="6957339" cy="2272781"/>
          </a:xfrm>
          <a:prstGeom prst="rect">
            <a:avLst/>
          </a:prstGeom>
        </p:spPr>
      </p:pic>
      <p:sp>
        <p:nvSpPr>
          <p:cNvPr id="20" name="TextBox 5">
            <a:extLst>
              <a:ext uri="{FF2B5EF4-FFF2-40B4-BE49-F238E27FC236}">
                <a16:creationId xmlns:a16="http://schemas.microsoft.com/office/drawing/2014/main" id="{4E22AC7E-2B17-4C2D-AD34-0FC4EE87A79A}"/>
              </a:ext>
            </a:extLst>
          </p:cNvPr>
          <p:cNvSpPr txBox="1"/>
          <p:nvPr/>
        </p:nvSpPr>
        <p:spPr>
          <a:xfrm>
            <a:off x="9469530" y="9477470"/>
            <a:ext cx="15011400" cy="512961"/>
          </a:xfrm>
          <a:prstGeom prst="rect">
            <a:avLst/>
          </a:prstGeom>
        </p:spPr>
        <p:txBody>
          <a:bodyPr wrap="square" lIns="0" tIns="0" rIns="0" bIns="0" rtlCol="0" anchor="t">
            <a:spAutoFit/>
          </a:bodyPr>
          <a:lstStyle/>
          <a:p>
            <a:pPr algn="just">
              <a:lnSpc>
                <a:spcPts val="4410"/>
              </a:lnSpc>
            </a:pPr>
            <a:r>
              <a:rPr lang="en-US" sz="2400" dirty="0">
                <a:solidFill>
                  <a:srgbClr val="AE5B48"/>
                </a:solidFill>
                <a:latin typeface="Glacial Indifference"/>
                <a:ea typeface="Glacial Indifference"/>
                <a:cs typeface="Glacial Indifference"/>
                <a:sym typeface="Glacial Indifference"/>
              </a:rPr>
              <a:t>(</a:t>
            </a:r>
            <a:r>
              <a:rPr lang="en-US" sz="2400" dirty="0" err="1">
                <a:solidFill>
                  <a:srgbClr val="AE5B48"/>
                </a:solidFill>
                <a:latin typeface="Glacial Indifference"/>
                <a:ea typeface="Glacial Indifference"/>
                <a:cs typeface="Glacial Indifference"/>
                <a:sym typeface="Glacial Indifference"/>
              </a:rPr>
              <a:t>Papoutsi</a:t>
            </a:r>
            <a:r>
              <a:rPr lang="en-US" sz="2400" dirty="0">
                <a:solidFill>
                  <a:srgbClr val="AE5B48"/>
                </a:solidFill>
                <a:latin typeface="Glacial Indifference"/>
                <a:ea typeface="Glacial Indifference"/>
                <a:cs typeface="Glacial Indifference"/>
                <a:sym typeface="Glacial Indifference"/>
              </a:rPr>
              <a:t> et al., 2022, </a:t>
            </a:r>
            <a:r>
              <a:rPr lang="en-US" sz="2400" dirty="0" err="1">
                <a:solidFill>
                  <a:srgbClr val="AE5B48"/>
                </a:solidFill>
                <a:latin typeface="Glacial Indifference"/>
                <a:ea typeface="Glacial Indifference"/>
                <a:cs typeface="Glacial Indifference"/>
                <a:sym typeface="Glacial Indifference"/>
              </a:rPr>
              <a:t>Ciosi</a:t>
            </a:r>
            <a:r>
              <a:rPr lang="en-US" sz="2400" dirty="0">
                <a:solidFill>
                  <a:srgbClr val="AE5B48"/>
                </a:solidFill>
                <a:latin typeface="Glacial Indifference"/>
                <a:ea typeface="Glacial Indifference"/>
                <a:cs typeface="Glacial Indifference"/>
                <a:sym typeface="Glacial Indifference"/>
              </a:rPr>
              <a:t> et al., 2019, Lee et al., 2019)</a:t>
            </a:r>
          </a:p>
        </p:txBody>
      </p:sp>
      <p:sp>
        <p:nvSpPr>
          <p:cNvPr id="8" name="TextBox 9">
            <a:extLst>
              <a:ext uri="{FF2B5EF4-FFF2-40B4-BE49-F238E27FC236}">
                <a16:creationId xmlns:a16="http://schemas.microsoft.com/office/drawing/2014/main" id="{3320A1F2-FBAE-BF3B-77B6-56E53E0DF6F1}"/>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pic>
        <p:nvPicPr>
          <p:cNvPr id="13" name="Picture 2" descr="Our Logo - Reactome Pathway Database">
            <a:extLst>
              <a:ext uri="{FF2B5EF4-FFF2-40B4-BE49-F238E27FC236}">
                <a16:creationId xmlns:a16="http://schemas.microsoft.com/office/drawing/2014/main" id="{FAF09069-5436-1804-8F1B-9BE0E1DBF2BE}"/>
              </a:ext>
            </a:extLst>
          </p:cNvPr>
          <p:cNvPicPr>
            <a:picLocks noChangeAspect="1" noChangeArrowheads="1"/>
          </p:cNvPicPr>
          <p:nvPr/>
        </p:nvPicPr>
        <p:blipFill rotWithShape="1">
          <a:blip r:embed="rId16">
            <a:duotone>
              <a:prstClr val="black"/>
              <a:schemeClr val="accent2">
                <a:tint val="45000"/>
                <a:satMod val="400000"/>
              </a:schemeClr>
            </a:duotone>
            <a:extLst>
              <a:ext uri="{28A0092B-C50C-407E-A947-70E740481C1C}">
                <a14:useLocalDpi xmlns:a14="http://schemas.microsoft.com/office/drawing/2010/main" val="0"/>
              </a:ext>
            </a:extLst>
          </a:blip>
          <a:srcRect r="77779"/>
          <a:stretch/>
        </p:blipFill>
        <p:spPr bwMode="auto">
          <a:xfrm>
            <a:off x="15456330" y="-1372008"/>
            <a:ext cx="1250848"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9" name="PB _ Fanconi Anemia Pathway (UniProt_Q9Y2M0) - Expression - Google Chrome 2024-11-24 18-50-54">
            <a:hlinkClick r:id="" action="ppaction://media"/>
            <a:extLst>
              <a:ext uri="{FF2B5EF4-FFF2-40B4-BE49-F238E27FC236}">
                <a16:creationId xmlns:a16="http://schemas.microsoft.com/office/drawing/2014/main" id="{B6F9F04D-3839-185D-E08B-8120394EB42F}"/>
              </a:ext>
            </a:extLst>
          </p:cNvPr>
          <p:cNvPicPr>
            <a:picLocks noChangeAspect="1"/>
          </p:cNvPicPr>
          <p:nvPr>
            <a:videoFile r:link="rId2"/>
            <p:extLst>
              <p:ext uri="{DAA4B4D4-6D71-4841-9C94-3DE7FCFB9230}">
                <p14:media xmlns:p14="http://schemas.microsoft.com/office/powerpoint/2010/main" r:embed="rId3">
                  <p14:trim st="10683" end="2364.6333"/>
                </p14:media>
              </p:ext>
            </p:extLst>
          </p:nvPr>
        </p:nvPicPr>
        <p:blipFill>
          <a:blip r:embed="rId17"/>
          <a:stretch>
            <a:fillRect/>
          </a:stretch>
        </p:blipFill>
        <p:spPr>
          <a:xfrm>
            <a:off x="-12147888" y="2967292"/>
            <a:ext cx="11403792" cy="6058265"/>
          </a:xfrm>
          <a:prstGeom prst="rect">
            <a:avLst/>
          </a:prstGeom>
        </p:spPr>
      </p:pic>
      <p:sp>
        <p:nvSpPr>
          <p:cNvPr id="21" name="Rectángulo 20">
            <a:extLst>
              <a:ext uri="{FF2B5EF4-FFF2-40B4-BE49-F238E27FC236}">
                <a16:creationId xmlns:a16="http://schemas.microsoft.com/office/drawing/2014/main" id="{8C49C3B0-3170-2225-2F7E-D0FE637E0E5A}"/>
              </a:ext>
            </a:extLst>
          </p:cNvPr>
          <p:cNvSpPr/>
          <p:nvPr/>
        </p:nvSpPr>
        <p:spPr>
          <a:xfrm rot="5400000">
            <a:off x="-9063596" y="-4343994"/>
            <a:ext cx="1370223" cy="15408400"/>
          </a:xfrm>
          <a:prstGeom prst="rect">
            <a:avLst/>
          </a:prstGeom>
          <a:solidFill>
            <a:srgbClr val="F0EEEF"/>
          </a:solidFill>
          <a:ln>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2" name="Imagen 21">
            <a:extLst>
              <a:ext uri="{FF2B5EF4-FFF2-40B4-BE49-F238E27FC236}">
                <a16:creationId xmlns:a16="http://schemas.microsoft.com/office/drawing/2014/main" id="{5C08D534-93F4-B776-23C4-4CF6A31AE6FE}"/>
              </a:ext>
            </a:extLst>
          </p:cNvPr>
          <p:cNvPicPr>
            <a:picLocks noChangeAspect="1"/>
          </p:cNvPicPr>
          <p:nvPr/>
        </p:nvPicPr>
        <p:blipFill>
          <a:blip r:embed="rId18">
            <a:duotone>
              <a:schemeClr val="accent2">
                <a:shade val="45000"/>
                <a:satMod val="135000"/>
              </a:schemeClr>
              <a:prstClr val="white"/>
            </a:duotone>
          </a:blip>
          <a:stretch>
            <a:fillRect/>
          </a:stretch>
        </p:blipFill>
        <p:spPr>
          <a:xfrm>
            <a:off x="-8714165" y="1515975"/>
            <a:ext cx="7031625" cy="2453674"/>
          </a:xfrm>
          <a:prstGeom prst="rect">
            <a:avLst/>
          </a:prstGeom>
        </p:spPr>
      </p:pic>
      <p:pic>
        <p:nvPicPr>
          <p:cNvPr id="23" name="Imagen 22">
            <a:extLst>
              <a:ext uri="{FF2B5EF4-FFF2-40B4-BE49-F238E27FC236}">
                <a16:creationId xmlns:a16="http://schemas.microsoft.com/office/drawing/2014/main" id="{91D2149B-A7D6-14DD-967A-FA82405BC717}"/>
              </a:ext>
            </a:extLst>
          </p:cNvPr>
          <p:cNvPicPr>
            <a:picLocks noChangeAspect="1"/>
          </p:cNvPicPr>
          <p:nvPr/>
        </p:nvPicPr>
        <p:blipFill>
          <a:blip r:embed="rId19">
            <a:duotone>
              <a:schemeClr val="accent2">
                <a:shade val="45000"/>
                <a:satMod val="135000"/>
              </a:schemeClr>
              <a:prstClr val="white"/>
            </a:duotone>
          </a:blip>
          <a:stretch>
            <a:fillRect/>
          </a:stretch>
        </p:blipFill>
        <p:spPr>
          <a:xfrm>
            <a:off x="7346920" y="10690493"/>
            <a:ext cx="3594160" cy="3228980"/>
          </a:xfrm>
          <a:prstGeom prst="rect">
            <a:avLst/>
          </a:prstGeom>
        </p:spPr>
      </p:pic>
      <p:pic>
        <p:nvPicPr>
          <p:cNvPr id="24" name="Imagen 23">
            <a:extLst>
              <a:ext uri="{FF2B5EF4-FFF2-40B4-BE49-F238E27FC236}">
                <a16:creationId xmlns:a16="http://schemas.microsoft.com/office/drawing/2014/main" id="{FD735077-B2AD-2CA1-2FE7-5158799699CB}"/>
              </a:ext>
            </a:extLst>
          </p:cNvPr>
          <p:cNvPicPr>
            <a:picLocks noChangeAspect="1"/>
          </p:cNvPicPr>
          <p:nvPr/>
        </p:nvPicPr>
        <p:blipFill rotWithShape="1">
          <a:blip r:embed="rId20"/>
          <a:srcRect r="27456" b="10129"/>
          <a:stretch/>
        </p:blipFill>
        <p:spPr>
          <a:xfrm>
            <a:off x="31555754" y="4111603"/>
            <a:ext cx="8677846" cy="4548997"/>
          </a:xfrm>
          <a:prstGeom prst="rect">
            <a:avLst/>
          </a:prstGeom>
        </p:spPr>
      </p:pic>
      <p:pic>
        <p:nvPicPr>
          <p:cNvPr id="25" name="Imagen 24">
            <a:extLst>
              <a:ext uri="{FF2B5EF4-FFF2-40B4-BE49-F238E27FC236}">
                <a16:creationId xmlns:a16="http://schemas.microsoft.com/office/drawing/2014/main" id="{CE02774E-A64E-AC1D-0332-99EDC04965DF}"/>
              </a:ext>
            </a:extLst>
          </p:cNvPr>
          <p:cNvPicPr>
            <a:picLocks noChangeAspect="1"/>
          </p:cNvPicPr>
          <p:nvPr/>
        </p:nvPicPr>
        <p:blipFill>
          <a:blip r:embed="rId21">
            <a:duotone>
              <a:prstClr val="black"/>
              <a:srgbClr val="D9C3A5">
                <a:tint val="50000"/>
                <a:satMod val="180000"/>
              </a:srgbClr>
            </a:duotone>
          </a:blip>
          <a:stretch>
            <a:fillRect/>
          </a:stretch>
        </p:blipFill>
        <p:spPr>
          <a:xfrm>
            <a:off x="44158907" y="3437818"/>
            <a:ext cx="7315834" cy="2613887"/>
          </a:xfrm>
          <a:prstGeom prst="rect">
            <a:avLst/>
          </a:prstGeom>
        </p:spPr>
      </p:pic>
      <p:pic>
        <p:nvPicPr>
          <p:cNvPr id="26" name="Imagen 25">
            <a:extLst>
              <a:ext uri="{FF2B5EF4-FFF2-40B4-BE49-F238E27FC236}">
                <a16:creationId xmlns:a16="http://schemas.microsoft.com/office/drawing/2014/main" id="{22B864E6-1C39-717C-E9DA-A3930DC3ECB8}"/>
              </a:ext>
            </a:extLst>
          </p:cNvPr>
          <p:cNvPicPr>
            <a:picLocks noChangeAspect="1"/>
          </p:cNvPicPr>
          <p:nvPr/>
        </p:nvPicPr>
        <p:blipFill>
          <a:blip r:embed="rId22">
            <a:extLst>
              <a:ext uri="{BEBA8EAE-BF5A-486C-A8C5-ECC9F3942E4B}">
                <a14:imgProps xmlns:a14="http://schemas.microsoft.com/office/drawing/2010/main">
                  <a14:imgLayer r:embed="rId23">
                    <a14:imgEffect>
                      <a14:colorTemperature colorTemp="7200"/>
                    </a14:imgEffect>
                  </a14:imgLayer>
                </a14:imgProps>
              </a:ext>
            </a:extLst>
          </a:blip>
          <a:stretch>
            <a:fillRect/>
          </a:stretch>
        </p:blipFill>
        <p:spPr>
          <a:xfrm>
            <a:off x="48904972" y="5511483"/>
            <a:ext cx="7087214" cy="2522439"/>
          </a:xfrm>
          <a:prstGeom prst="rect">
            <a:avLst/>
          </a:prstGeom>
        </p:spPr>
      </p:pic>
      <p:pic>
        <p:nvPicPr>
          <p:cNvPr id="27" name="Imagen 26">
            <a:extLst>
              <a:ext uri="{FF2B5EF4-FFF2-40B4-BE49-F238E27FC236}">
                <a16:creationId xmlns:a16="http://schemas.microsoft.com/office/drawing/2014/main" id="{57F52F08-9C28-E6D9-A133-49E66E80465E}"/>
              </a:ext>
            </a:extLst>
          </p:cNvPr>
          <p:cNvPicPr>
            <a:picLocks noChangeAspect="1"/>
          </p:cNvPicPr>
          <p:nvPr/>
        </p:nvPicPr>
        <p:blipFill>
          <a:blip r:embed="rId24">
            <a:duotone>
              <a:prstClr val="black"/>
              <a:srgbClr val="D9C3A5">
                <a:tint val="50000"/>
                <a:satMod val="180000"/>
              </a:srgbClr>
            </a:duotone>
          </a:blip>
          <a:stretch>
            <a:fillRect/>
          </a:stretch>
        </p:blipFill>
        <p:spPr>
          <a:xfrm>
            <a:off x="51855107" y="7334995"/>
            <a:ext cx="7239627" cy="2651990"/>
          </a:xfrm>
          <a:prstGeom prst="rect">
            <a:avLst/>
          </a:prstGeom>
        </p:spPr>
      </p:pic>
      <p:sp>
        <p:nvSpPr>
          <p:cNvPr id="28" name="TextBox 5">
            <a:extLst>
              <a:ext uri="{FF2B5EF4-FFF2-40B4-BE49-F238E27FC236}">
                <a16:creationId xmlns:a16="http://schemas.microsoft.com/office/drawing/2014/main" id="{DBCA1EE9-D94A-2812-7846-676643E5F34E}"/>
              </a:ext>
            </a:extLst>
          </p:cNvPr>
          <p:cNvSpPr txBox="1"/>
          <p:nvPr/>
        </p:nvSpPr>
        <p:spPr>
          <a:xfrm>
            <a:off x="31655692" y="8976561"/>
            <a:ext cx="15011400" cy="512961"/>
          </a:xfrm>
          <a:prstGeom prst="rect">
            <a:avLst/>
          </a:prstGeom>
        </p:spPr>
        <p:txBody>
          <a:bodyPr wrap="square" lIns="0" tIns="0" rIns="0" bIns="0" rtlCol="0" anchor="t">
            <a:spAutoFit/>
          </a:bodyPr>
          <a:lstStyle/>
          <a:p>
            <a:pPr algn="just">
              <a:lnSpc>
                <a:spcPts val="4410"/>
              </a:lnSpc>
            </a:pPr>
            <a:r>
              <a:rPr lang="en-US" sz="2400" dirty="0">
                <a:solidFill>
                  <a:srgbClr val="AE5B48"/>
                </a:solidFill>
                <a:latin typeface="Glacial Indifference"/>
                <a:ea typeface="Glacial Indifference"/>
                <a:cs typeface="Glacial Indifference"/>
                <a:sym typeface="Glacial Indifference"/>
              </a:rPr>
              <a:t>(Deshmukh et al., 2021, Kim et al., 2020, Chao et al., 2018)</a:t>
            </a:r>
          </a:p>
        </p:txBody>
      </p:sp>
    </p:spTree>
    <p:custDataLst>
      <p:tags r:id="rId1"/>
    </p:custDataLst>
    <p:extLst>
      <p:ext uri="{BB962C8B-B14F-4D97-AF65-F5344CB8AC3E}">
        <p14:creationId xmlns:p14="http://schemas.microsoft.com/office/powerpoint/2010/main" val="38375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730">
        <p159:morph option="byObject"/>
      </p:transition>
    </mc:Choice>
    <mc:Fallback xmlns="">
      <p:transition spd="slow" advTm="147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4"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12529" objId="19"/>
        <p14:stopEvt time="14730" objId="19"/>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BB411E9-D81F-42AB-DDD7-6C085A3D86EE}"/>
              </a:ext>
            </a:extLst>
          </p:cNvPr>
          <p:cNvPicPr>
            <a:picLocks noChangeAspect="1"/>
          </p:cNvPicPr>
          <p:nvPr/>
        </p:nvPicPr>
        <p:blipFill rotWithShape="1">
          <a:blip r:embed="rId6"/>
          <a:srcRect t="3005" b="32256"/>
          <a:stretch/>
        </p:blipFill>
        <p:spPr>
          <a:xfrm>
            <a:off x="2071688" y="40206411"/>
            <a:ext cx="6957334" cy="3027108"/>
          </a:xfrm>
          <a:prstGeom prst="rect">
            <a:avLst/>
          </a:prstGeom>
        </p:spPr>
      </p:pic>
      <p:pic>
        <p:nvPicPr>
          <p:cNvPr id="23" name="Imagen 22">
            <a:extLst>
              <a:ext uri="{FF2B5EF4-FFF2-40B4-BE49-F238E27FC236}">
                <a16:creationId xmlns:a16="http://schemas.microsoft.com/office/drawing/2014/main" id="{D3DCB994-98B8-DD6C-11C8-A3FE476114D2}"/>
              </a:ext>
            </a:extLst>
          </p:cNvPr>
          <p:cNvPicPr>
            <a:picLocks noChangeAspect="1"/>
          </p:cNvPicPr>
          <p:nvPr/>
        </p:nvPicPr>
        <p:blipFill rotWithShape="1">
          <a:blip r:embed="rId7">
            <a:duotone>
              <a:prstClr val="black"/>
              <a:srgbClr val="D9C3A5">
                <a:tint val="50000"/>
                <a:satMod val="180000"/>
              </a:srgbClr>
            </a:duotone>
          </a:blip>
          <a:srcRect l="27129" t="6395" b="55300"/>
          <a:stretch/>
        </p:blipFill>
        <p:spPr>
          <a:xfrm>
            <a:off x="2071691" y="44567708"/>
            <a:ext cx="6957335" cy="2065138"/>
          </a:xfrm>
          <a:prstGeom prst="rect">
            <a:avLst/>
          </a:prstGeom>
        </p:spPr>
      </p:pic>
      <p:pic>
        <p:nvPicPr>
          <p:cNvPr id="25" name="Imagen 24">
            <a:extLst>
              <a:ext uri="{FF2B5EF4-FFF2-40B4-BE49-F238E27FC236}">
                <a16:creationId xmlns:a16="http://schemas.microsoft.com/office/drawing/2014/main" id="{D92C94DD-3573-123C-10D0-F3F3A7FC54BB}"/>
              </a:ext>
            </a:extLst>
          </p:cNvPr>
          <p:cNvPicPr>
            <a:picLocks noChangeAspect="1"/>
          </p:cNvPicPr>
          <p:nvPr/>
        </p:nvPicPr>
        <p:blipFill>
          <a:blip r:embed="rId8"/>
          <a:stretch>
            <a:fillRect/>
          </a:stretch>
        </p:blipFill>
        <p:spPr>
          <a:xfrm>
            <a:off x="9620859" y="42767689"/>
            <a:ext cx="7128541" cy="4531487"/>
          </a:xfrm>
          <a:prstGeom prst="rect">
            <a:avLst/>
          </a:prstGeom>
        </p:spPr>
      </p:pic>
      <p:pic>
        <p:nvPicPr>
          <p:cNvPr id="26" name="Imagen 25">
            <a:extLst>
              <a:ext uri="{FF2B5EF4-FFF2-40B4-BE49-F238E27FC236}">
                <a16:creationId xmlns:a16="http://schemas.microsoft.com/office/drawing/2014/main" id="{455CBE22-AF22-A3E6-7007-B325FDC1D5FB}"/>
              </a:ext>
            </a:extLst>
          </p:cNvPr>
          <p:cNvPicPr>
            <a:picLocks noChangeAspect="1"/>
          </p:cNvPicPr>
          <p:nvPr/>
        </p:nvPicPr>
        <p:blipFill rotWithShape="1">
          <a:blip r:embed="rId9">
            <a:duotone>
              <a:prstClr val="black"/>
              <a:srgbClr val="D9C3A5">
                <a:tint val="50000"/>
                <a:satMod val="180000"/>
              </a:srgbClr>
            </a:duotone>
          </a:blip>
          <a:srcRect l="26671" b="33063"/>
          <a:stretch/>
        </p:blipFill>
        <p:spPr>
          <a:xfrm>
            <a:off x="9578637" y="48226867"/>
            <a:ext cx="7128541" cy="2594059"/>
          </a:xfrm>
          <a:prstGeom prst="rect">
            <a:avLst/>
          </a:prstGeom>
        </p:spPr>
      </p:pic>
      <p:pic>
        <p:nvPicPr>
          <p:cNvPr id="34" name="Imagen 33">
            <a:extLst>
              <a:ext uri="{FF2B5EF4-FFF2-40B4-BE49-F238E27FC236}">
                <a16:creationId xmlns:a16="http://schemas.microsoft.com/office/drawing/2014/main" id="{BC154263-23CC-910C-2120-A26A91FA6621}"/>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7200"/>
                    </a14:imgEffect>
                  </a14:imgLayer>
                </a14:imgProps>
              </a:ext>
            </a:extLst>
          </a:blip>
          <a:srcRect t="-1" b="33171"/>
          <a:stretch/>
        </p:blipFill>
        <p:spPr>
          <a:xfrm>
            <a:off x="2071688" y="49211090"/>
            <a:ext cx="6957339" cy="2272781"/>
          </a:xfrm>
          <a:prstGeom prst="rect">
            <a:avLst/>
          </a:prstGeom>
        </p:spPr>
      </p:pic>
      <p:sp>
        <p:nvSpPr>
          <p:cNvPr id="35" name="TextBox 5">
            <a:extLst>
              <a:ext uri="{FF2B5EF4-FFF2-40B4-BE49-F238E27FC236}">
                <a16:creationId xmlns:a16="http://schemas.microsoft.com/office/drawing/2014/main" id="{C1746AF4-34A9-684E-9162-A2BADB88B49A}"/>
              </a:ext>
            </a:extLst>
          </p:cNvPr>
          <p:cNvSpPr txBox="1"/>
          <p:nvPr/>
        </p:nvSpPr>
        <p:spPr>
          <a:xfrm>
            <a:off x="9469530" y="53462650"/>
            <a:ext cx="15011400" cy="512961"/>
          </a:xfrm>
          <a:prstGeom prst="rect">
            <a:avLst/>
          </a:prstGeom>
        </p:spPr>
        <p:txBody>
          <a:bodyPr wrap="square" lIns="0" tIns="0" rIns="0" bIns="0" rtlCol="0" anchor="t">
            <a:spAutoFit/>
          </a:bodyPr>
          <a:lstStyle/>
          <a:p>
            <a:pPr algn="just">
              <a:lnSpc>
                <a:spcPts val="4410"/>
              </a:lnSpc>
            </a:pPr>
            <a:r>
              <a:rPr lang="en-US" sz="2400" dirty="0">
                <a:solidFill>
                  <a:srgbClr val="AE5B48"/>
                </a:solidFill>
                <a:latin typeface="Glacial Indifference"/>
                <a:ea typeface="Glacial Indifference"/>
                <a:cs typeface="Glacial Indifference"/>
                <a:sym typeface="Glacial Indifference"/>
              </a:rPr>
              <a:t>(</a:t>
            </a:r>
            <a:r>
              <a:rPr lang="en-US" sz="2400" dirty="0" err="1">
                <a:solidFill>
                  <a:srgbClr val="AE5B48"/>
                </a:solidFill>
                <a:latin typeface="Glacial Indifference"/>
                <a:ea typeface="Glacial Indifference"/>
                <a:cs typeface="Glacial Indifference"/>
                <a:sym typeface="Glacial Indifference"/>
              </a:rPr>
              <a:t>Papoutsi</a:t>
            </a:r>
            <a:r>
              <a:rPr lang="en-US" sz="2400" dirty="0">
                <a:solidFill>
                  <a:srgbClr val="AE5B48"/>
                </a:solidFill>
                <a:latin typeface="Glacial Indifference"/>
                <a:ea typeface="Glacial Indifference"/>
                <a:cs typeface="Glacial Indifference"/>
                <a:sym typeface="Glacial Indifference"/>
              </a:rPr>
              <a:t> et al., 2022, </a:t>
            </a:r>
            <a:r>
              <a:rPr lang="en-US" sz="2400" dirty="0" err="1">
                <a:solidFill>
                  <a:srgbClr val="AE5B48"/>
                </a:solidFill>
                <a:latin typeface="Glacial Indifference"/>
                <a:ea typeface="Glacial Indifference"/>
                <a:cs typeface="Glacial Indifference"/>
                <a:sym typeface="Glacial Indifference"/>
              </a:rPr>
              <a:t>Ciosi</a:t>
            </a:r>
            <a:r>
              <a:rPr lang="en-US" sz="2400" dirty="0">
                <a:solidFill>
                  <a:srgbClr val="AE5B48"/>
                </a:solidFill>
                <a:latin typeface="Glacial Indifference"/>
                <a:ea typeface="Glacial Indifference"/>
                <a:cs typeface="Glacial Indifference"/>
                <a:sym typeface="Glacial Indifference"/>
              </a:rPr>
              <a:t> et al., 2019, Lee et al., 2019)</a:t>
            </a:r>
          </a:p>
        </p:txBody>
      </p:sp>
      <p:sp>
        <p:nvSpPr>
          <p:cNvPr id="20" name="Freeform 6">
            <a:extLst>
              <a:ext uri="{FF2B5EF4-FFF2-40B4-BE49-F238E27FC236}">
                <a16:creationId xmlns:a16="http://schemas.microsoft.com/office/drawing/2014/main" id="{F095ECA8-8748-342D-0C40-EDD80A2486C6}"/>
              </a:ext>
            </a:extLst>
          </p:cNvPr>
          <p:cNvSpPr/>
          <p:nvPr/>
        </p:nvSpPr>
        <p:spPr>
          <a:xfrm rot="3679181">
            <a:off x="-1804706" y="5737587"/>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29" name="Rectángulo 28">
            <a:extLst>
              <a:ext uri="{FF2B5EF4-FFF2-40B4-BE49-F238E27FC236}">
                <a16:creationId xmlns:a16="http://schemas.microsoft.com/office/drawing/2014/main" id="{EFADD1B4-B29E-4192-AAC8-C97B58E21172}"/>
              </a:ext>
            </a:extLst>
          </p:cNvPr>
          <p:cNvSpPr/>
          <p:nvPr/>
        </p:nvSpPr>
        <p:spPr>
          <a:xfrm>
            <a:off x="10238920" y="2606585"/>
            <a:ext cx="8049080" cy="6777028"/>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Freeform 6">
            <a:extLst>
              <a:ext uri="{FF2B5EF4-FFF2-40B4-BE49-F238E27FC236}">
                <a16:creationId xmlns:a16="http://schemas.microsoft.com/office/drawing/2014/main" id="{63FC3683-EE07-9585-00E0-FF4288A4ECFF}"/>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pic>
        <p:nvPicPr>
          <p:cNvPr id="5" name="Picture 2" descr="Research Organization Registry (ROR) | EuropePMC">
            <a:extLst>
              <a:ext uri="{FF2B5EF4-FFF2-40B4-BE49-F238E27FC236}">
                <a16:creationId xmlns:a16="http://schemas.microsoft.com/office/drawing/2014/main" id="{336D0697-2059-4309-AEC6-C2D6F49A5F5F}"/>
              </a:ext>
            </a:extLst>
          </p:cNvPr>
          <p:cNvPicPr>
            <a:picLocks noChangeAspect="1" noChangeArrowheads="1"/>
          </p:cNvPicPr>
          <p:nvPr/>
        </p:nvPicPr>
        <p:blipFill rotWithShape="1">
          <a:blip r:embed="rId14">
            <a:duotone>
              <a:prstClr val="black"/>
              <a:schemeClr val="accent2">
                <a:tint val="45000"/>
                <a:satMod val="400000"/>
              </a:schemeClr>
            </a:duotone>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rcRect l="-494" t="20753" r="75672" b="22273"/>
          <a:stretch/>
        </p:blipFill>
        <p:spPr bwMode="auto">
          <a:xfrm>
            <a:off x="16749400" y="-50957"/>
            <a:ext cx="1347552" cy="161617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5">
            <a:extLst>
              <a:ext uri="{FF2B5EF4-FFF2-40B4-BE49-F238E27FC236}">
                <a16:creationId xmlns:a16="http://schemas.microsoft.com/office/drawing/2014/main" id="{0DBE606C-DA1F-433B-9FD2-156D0BFF8B05}"/>
              </a:ext>
            </a:extLst>
          </p:cNvPr>
          <p:cNvSpPr txBox="1"/>
          <p:nvPr/>
        </p:nvSpPr>
        <p:spPr>
          <a:xfrm>
            <a:off x="15547883" y="9442607"/>
            <a:ext cx="15011400" cy="512961"/>
          </a:xfrm>
          <a:prstGeom prst="rect">
            <a:avLst/>
          </a:prstGeom>
        </p:spPr>
        <p:txBody>
          <a:bodyPr wrap="square" lIns="0" tIns="0" rIns="0" bIns="0" rtlCol="0" anchor="t">
            <a:spAutoFit/>
          </a:bodyPr>
          <a:lstStyle/>
          <a:p>
            <a:pPr algn="just">
              <a:lnSpc>
                <a:spcPts val="4410"/>
              </a:lnSpc>
            </a:pPr>
            <a:r>
              <a:rPr lang="en-US" sz="2400">
                <a:solidFill>
                  <a:srgbClr val="AE5B48"/>
                </a:solidFill>
                <a:latin typeface="Glacial Indifference"/>
                <a:ea typeface="Glacial Indifference"/>
                <a:cs typeface="Glacial Indifference"/>
                <a:sym typeface="Glacial Indifference"/>
              </a:rPr>
              <a:t>(</a:t>
            </a:r>
            <a:r>
              <a:rPr lang="en-US" sz="2400" err="1">
                <a:solidFill>
                  <a:srgbClr val="AE5B48"/>
                </a:solidFill>
                <a:latin typeface="Glacial Indifference"/>
                <a:ea typeface="Glacial Indifference"/>
                <a:cs typeface="Glacial Indifference"/>
                <a:sym typeface="Glacial Indifference"/>
              </a:rPr>
              <a:t>Goold</a:t>
            </a:r>
            <a:r>
              <a:rPr lang="en-US" sz="2400">
                <a:solidFill>
                  <a:srgbClr val="AE5B48"/>
                </a:solidFill>
                <a:latin typeface="Glacial Indifference"/>
                <a:ea typeface="Glacial Indifference"/>
                <a:cs typeface="Glacial Indifference"/>
                <a:sym typeface="Glacial Indifference"/>
              </a:rPr>
              <a:t> et al., 2021)</a:t>
            </a:r>
          </a:p>
        </p:txBody>
      </p:sp>
      <p:pic>
        <p:nvPicPr>
          <p:cNvPr id="24" name="PB _ Fanconi Anemia Pathway (UniProt_Q9Y2M0) - Expression - Google Chrome 2024-11-24 18-50-54">
            <a:hlinkClick r:id="" action="ppaction://media"/>
            <a:extLst>
              <a:ext uri="{FF2B5EF4-FFF2-40B4-BE49-F238E27FC236}">
                <a16:creationId xmlns:a16="http://schemas.microsoft.com/office/drawing/2014/main" id="{7E097916-181E-4A31-AB3A-55B01CDA4324}"/>
              </a:ext>
            </a:extLst>
          </p:cNvPr>
          <p:cNvPicPr>
            <a:picLocks noChangeAspect="1"/>
          </p:cNvPicPr>
          <p:nvPr>
            <a:videoFile r:link="rId2"/>
            <p:extLst>
              <p:ext uri="{DAA4B4D4-6D71-4841-9C94-3DE7FCFB9230}">
                <p14:media xmlns:p14="http://schemas.microsoft.com/office/powerpoint/2010/main" r:embed="rId3">
                  <p14:trim st="10683" end="2364.6333"/>
                </p14:media>
              </p:ext>
            </p:extLst>
          </p:nvPr>
        </p:nvPicPr>
        <p:blipFill>
          <a:blip r:embed="rId16"/>
          <a:stretch>
            <a:fillRect/>
          </a:stretch>
        </p:blipFill>
        <p:spPr>
          <a:xfrm>
            <a:off x="-2013288" y="2967292"/>
            <a:ext cx="11403792" cy="6058265"/>
          </a:xfrm>
          <a:prstGeom prst="rect">
            <a:avLst/>
          </a:prstGeom>
        </p:spPr>
      </p:pic>
      <p:sp>
        <p:nvSpPr>
          <p:cNvPr id="27" name="Rectángulo 26">
            <a:extLst>
              <a:ext uri="{FF2B5EF4-FFF2-40B4-BE49-F238E27FC236}">
                <a16:creationId xmlns:a16="http://schemas.microsoft.com/office/drawing/2014/main" id="{B860FB2B-8665-4D71-886F-4EEB47E2B145}"/>
              </a:ext>
            </a:extLst>
          </p:cNvPr>
          <p:cNvSpPr/>
          <p:nvPr/>
        </p:nvSpPr>
        <p:spPr>
          <a:xfrm rot="5400000">
            <a:off x="1071004" y="-4343994"/>
            <a:ext cx="1370223" cy="15408400"/>
          </a:xfrm>
          <a:prstGeom prst="rect">
            <a:avLst/>
          </a:prstGeom>
          <a:solidFill>
            <a:srgbClr val="F0EEEF"/>
          </a:solidFill>
          <a:ln>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27">
            <a:extLst>
              <a:ext uri="{FF2B5EF4-FFF2-40B4-BE49-F238E27FC236}">
                <a16:creationId xmlns:a16="http://schemas.microsoft.com/office/drawing/2014/main" id="{AFAFAB6A-00A7-424D-A82A-4C196621CC34}"/>
              </a:ext>
            </a:extLst>
          </p:cNvPr>
          <p:cNvPicPr>
            <a:picLocks noChangeAspect="1"/>
          </p:cNvPicPr>
          <p:nvPr/>
        </p:nvPicPr>
        <p:blipFill>
          <a:blip r:embed="rId17">
            <a:duotone>
              <a:schemeClr val="accent2">
                <a:shade val="45000"/>
                <a:satMod val="135000"/>
              </a:schemeClr>
              <a:prstClr val="white"/>
            </a:duotone>
          </a:blip>
          <a:stretch>
            <a:fillRect/>
          </a:stretch>
        </p:blipFill>
        <p:spPr>
          <a:xfrm>
            <a:off x="1420435" y="1515975"/>
            <a:ext cx="7031625" cy="2453674"/>
          </a:xfrm>
          <a:prstGeom prst="rect">
            <a:avLst/>
          </a:prstGeom>
        </p:spPr>
      </p:pic>
      <p:sp>
        <p:nvSpPr>
          <p:cNvPr id="30" name="TextBox 6">
            <a:extLst>
              <a:ext uri="{FF2B5EF4-FFF2-40B4-BE49-F238E27FC236}">
                <a16:creationId xmlns:a16="http://schemas.microsoft.com/office/drawing/2014/main" id="{B476BFC2-1C75-43C8-85C2-D7C76DEE1752}"/>
              </a:ext>
            </a:extLst>
          </p:cNvPr>
          <p:cNvSpPr txBox="1"/>
          <p:nvPr/>
        </p:nvSpPr>
        <p:spPr>
          <a:xfrm>
            <a:off x="10509742" y="2665579"/>
            <a:ext cx="7525031" cy="6732612"/>
          </a:xfrm>
          <a:prstGeom prst="rect">
            <a:avLst/>
          </a:prstGeom>
        </p:spPr>
        <p:txBody>
          <a:bodyPr wrap="square" lIns="0" tIns="0" rIns="0" bIns="0" rtlCol="0" anchor="t">
            <a:spAutoFit/>
          </a:bodyPr>
          <a:lstStyle/>
          <a:p>
            <a:pPr algn="just">
              <a:lnSpc>
                <a:spcPts val="4410"/>
              </a:lnSpc>
            </a:pPr>
            <a:r>
              <a:rPr lang="en-US" sz="3200" dirty="0">
                <a:solidFill>
                  <a:srgbClr val="9E5442"/>
                </a:solidFill>
                <a:latin typeface="Glacial Indifference"/>
                <a:ea typeface="Glacial Indifference"/>
                <a:cs typeface="Glacial Indifference"/>
                <a:sym typeface="Glacial Indifference"/>
              </a:rPr>
              <a:t>FAN1 is located in the </a:t>
            </a:r>
            <a:r>
              <a:rPr lang="en-US" sz="3200" b="1" dirty="0">
                <a:solidFill>
                  <a:srgbClr val="9E5442"/>
                </a:solidFill>
                <a:latin typeface="Glacial Indifference"/>
                <a:ea typeface="Glacial Indifference"/>
                <a:cs typeface="Glacial Indifference"/>
                <a:sym typeface="Glacial Indifference"/>
              </a:rPr>
              <a:t>nucleoplasm</a:t>
            </a:r>
          </a:p>
          <a:p>
            <a:pPr algn="just">
              <a:lnSpc>
                <a:spcPts val="4410"/>
              </a:lnSpc>
            </a:pPr>
            <a:r>
              <a:rPr lang="en-US" sz="3200" dirty="0">
                <a:solidFill>
                  <a:srgbClr val="9E5442"/>
                </a:solidFill>
                <a:latin typeface="Glacial Indifference"/>
                <a:ea typeface="Glacial Indifference"/>
                <a:cs typeface="Glacial Indifference"/>
                <a:sym typeface="Glacial Indifference"/>
              </a:rPr>
              <a:t>	In this site, </a:t>
            </a:r>
            <a:r>
              <a:rPr lang="en-US" sz="3200" b="1" dirty="0">
                <a:solidFill>
                  <a:srgbClr val="9E5442"/>
                </a:solidFill>
                <a:latin typeface="Glacial Indifference"/>
                <a:ea typeface="Glacial Indifference"/>
                <a:cs typeface="Glacial Indifference"/>
                <a:sym typeface="Glacial Indifference"/>
              </a:rPr>
              <a:t>DNA strands are processed during replication</a:t>
            </a:r>
            <a:r>
              <a:rPr lang="en-US" sz="3200" dirty="0">
                <a:solidFill>
                  <a:srgbClr val="9E5442"/>
                </a:solidFill>
                <a:latin typeface="Glacial Indifference"/>
                <a:ea typeface="Glacial Indifference"/>
                <a:cs typeface="Glacial Indifference"/>
                <a:sym typeface="Glacial Indifference"/>
              </a:rPr>
              <a:t> and repair</a:t>
            </a:r>
          </a:p>
          <a:p>
            <a:pPr algn="just">
              <a:lnSpc>
                <a:spcPts val="4410"/>
              </a:lnSpc>
            </a:pPr>
            <a:r>
              <a:rPr lang="en-US" sz="3200" dirty="0">
                <a:solidFill>
                  <a:srgbClr val="9E5442"/>
                </a:solidFill>
                <a:latin typeface="Glacial Indifference"/>
                <a:ea typeface="Glacial Indifference"/>
                <a:cs typeface="Glacial Indifference"/>
                <a:sym typeface="Glacial Indifference"/>
              </a:rPr>
              <a:t>	 Role in </a:t>
            </a:r>
            <a:r>
              <a:rPr lang="en-US" sz="3200" b="1" dirty="0">
                <a:solidFill>
                  <a:srgbClr val="9E5442"/>
                </a:solidFill>
                <a:latin typeface="Glacial Indifference"/>
                <a:ea typeface="Glacial Indifference"/>
                <a:cs typeface="Glacial Indifference"/>
                <a:sym typeface="Glacial Indifference"/>
              </a:rPr>
              <a:t>maintaining genome integrity</a:t>
            </a:r>
          </a:p>
          <a:p>
            <a:pPr algn="just">
              <a:lnSpc>
                <a:spcPts val="4410"/>
              </a:lnSpc>
            </a:pPr>
            <a:r>
              <a:rPr lang="en-US" sz="3200" dirty="0">
                <a:solidFill>
                  <a:srgbClr val="9E5442"/>
                </a:solidFill>
                <a:latin typeface="Glacial Indifference"/>
                <a:ea typeface="Glacial Indifference"/>
                <a:cs typeface="Glacial Indifference"/>
                <a:sym typeface="Glacial Indifference"/>
              </a:rPr>
              <a:t>FAN1 is involved in processes requiring </a:t>
            </a:r>
            <a:r>
              <a:rPr lang="en-US" sz="3200" b="1" dirty="0">
                <a:solidFill>
                  <a:srgbClr val="9E5442"/>
                </a:solidFill>
                <a:latin typeface="Glacial Indifference"/>
                <a:ea typeface="Glacial Indifference"/>
                <a:cs typeface="Glacial Indifference"/>
                <a:sym typeface="Glacial Indifference"/>
              </a:rPr>
              <a:t>access to DNA double helix</a:t>
            </a:r>
            <a:r>
              <a:rPr lang="en-US" sz="3200" dirty="0">
                <a:solidFill>
                  <a:srgbClr val="9E5442"/>
                </a:solidFill>
                <a:latin typeface="Glacial Indifference"/>
                <a:ea typeface="Glacial Indifference"/>
                <a:cs typeface="Glacial Indifference"/>
                <a:sym typeface="Glacial Indifference"/>
              </a:rPr>
              <a:t>, including:</a:t>
            </a:r>
          </a:p>
          <a:p>
            <a:pPr algn="just">
              <a:lnSpc>
                <a:spcPts val="4410"/>
              </a:lnSpc>
            </a:pPr>
            <a:r>
              <a:rPr lang="en-US" sz="3200" dirty="0">
                <a:solidFill>
                  <a:srgbClr val="9E5442"/>
                </a:solidFill>
                <a:latin typeface="Glacial Indifference"/>
                <a:ea typeface="Glacial Indifference"/>
                <a:cs typeface="Glacial Indifference"/>
                <a:sym typeface="Glacial Indifference"/>
              </a:rPr>
              <a:t>	Double-strand break repair</a:t>
            </a:r>
          </a:p>
          <a:p>
            <a:pPr algn="just">
              <a:lnSpc>
                <a:spcPts val="4410"/>
              </a:lnSpc>
            </a:pPr>
            <a:r>
              <a:rPr lang="en-US" sz="3200" dirty="0">
                <a:solidFill>
                  <a:srgbClr val="9E5442"/>
                </a:solidFill>
                <a:latin typeface="Glacial Indifference"/>
                <a:ea typeface="Glacial Indifference"/>
                <a:cs typeface="Glacial Indifference"/>
                <a:sym typeface="Glacial Indifference"/>
              </a:rPr>
              <a:t>	Other DNA damage repair</a:t>
            </a:r>
          </a:p>
          <a:p>
            <a:pPr algn="just">
              <a:lnSpc>
                <a:spcPts val="4410"/>
              </a:lnSpc>
            </a:pPr>
            <a:r>
              <a:rPr lang="en-US" sz="3200" dirty="0">
                <a:solidFill>
                  <a:srgbClr val="9E5442"/>
                </a:solidFill>
                <a:latin typeface="Glacial Indifference"/>
                <a:ea typeface="Glacial Indifference"/>
                <a:cs typeface="Glacial Indifference"/>
                <a:sym typeface="Glacial Indifference"/>
              </a:rPr>
              <a:t>This specific location is essential for:</a:t>
            </a:r>
          </a:p>
          <a:p>
            <a:pPr algn="just">
              <a:lnSpc>
                <a:spcPts val="4410"/>
              </a:lnSpc>
            </a:pPr>
            <a:r>
              <a:rPr lang="en-US" sz="3200" dirty="0">
                <a:solidFill>
                  <a:srgbClr val="9E5442"/>
                </a:solidFill>
                <a:latin typeface="Glacial Indifference"/>
                <a:ea typeface="Glacial Indifference"/>
                <a:cs typeface="Glacial Indifference"/>
                <a:sym typeface="Glacial Indifference"/>
              </a:rPr>
              <a:t>	Genomic stabilization</a:t>
            </a:r>
          </a:p>
          <a:p>
            <a:pPr algn="just">
              <a:lnSpc>
                <a:spcPts val="4410"/>
              </a:lnSpc>
            </a:pPr>
            <a:r>
              <a:rPr lang="en-US" sz="3200" dirty="0">
                <a:solidFill>
                  <a:srgbClr val="9E5442"/>
                </a:solidFill>
                <a:latin typeface="Glacial Indifference"/>
                <a:ea typeface="Glacial Indifference"/>
                <a:cs typeface="Glacial Indifference"/>
                <a:sym typeface="Glacial Indifference"/>
              </a:rPr>
              <a:t>	Prevention of genetic abnormalities</a:t>
            </a:r>
          </a:p>
        </p:txBody>
      </p:sp>
      <p:pic>
        <p:nvPicPr>
          <p:cNvPr id="31" name="Imagen 30">
            <a:extLst>
              <a:ext uri="{FF2B5EF4-FFF2-40B4-BE49-F238E27FC236}">
                <a16:creationId xmlns:a16="http://schemas.microsoft.com/office/drawing/2014/main" id="{7F7A306C-53EB-4E48-93F4-71FE5456C31C}"/>
              </a:ext>
            </a:extLst>
          </p:cNvPr>
          <p:cNvPicPr>
            <a:picLocks noChangeAspect="1"/>
          </p:cNvPicPr>
          <p:nvPr/>
        </p:nvPicPr>
        <p:blipFill>
          <a:blip r:embed="rId18">
            <a:duotone>
              <a:schemeClr val="accent2">
                <a:shade val="45000"/>
                <a:satMod val="135000"/>
              </a:schemeClr>
              <a:prstClr val="white"/>
            </a:duotone>
          </a:blip>
          <a:stretch>
            <a:fillRect/>
          </a:stretch>
        </p:blipFill>
        <p:spPr>
          <a:xfrm>
            <a:off x="7346920" y="6895733"/>
            <a:ext cx="3594160" cy="3228980"/>
          </a:xfrm>
          <a:prstGeom prst="rect">
            <a:avLst/>
          </a:prstGeom>
        </p:spPr>
      </p:pic>
      <p:pic>
        <p:nvPicPr>
          <p:cNvPr id="32" name="Picture 2" descr="Our Logo - Reactome Pathway Database">
            <a:extLst>
              <a:ext uri="{FF2B5EF4-FFF2-40B4-BE49-F238E27FC236}">
                <a16:creationId xmlns:a16="http://schemas.microsoft.com/office/drawing/2014/main" id="{CB0AB1A8-3210-4CD0-93D2-6E6215E9BC3C}"/>
              </a:ext>
            </a:extLst>
          </p:cNvPr>
          <p:cNvPicPr>
            <a:picLocks noChangeAspect="1" noChangeArrowheads="1"/>
          </p:cNvPicPr>
          <p:nvPr/>
        </p:nvPicPr>
        <p:blipFill rotWithShape="1">
          <a:blip r:embed="rId19">
            <a:duotone>
              <a:prstClr val="black"/>
              <a:schemeClr val="accent2">
                <a:tint val="45000"/>
                <a:satMod val="400000"/>
              </a:schemeClr>
            </a:duotone>
            <a:extLst>
              <a:ext uri="{28A0092B-C50C-407E-A947-70E740481C1C}">
                <a14:useLocalDpi xmlns:a14="http://schemas.microsoft.com/office/drawing/2010/main" val="0"/>
              </a:ext>
            </a:extLst>
          </a:blip>
          <a:srcRect r="77779"/>
          <a:stretch/>
        </p:blipFill>
        <p:spPr bwMode="auto">
          <a:xfrm>
            <a:off x="15456330" y="102832"/>
            <a:ext cx="1250848" cy="1314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D9EAE1A4-970D-C5CA-008D-2A4A6A60BAF6}"/>
              </a:ext>
            </a:extLst>
          </p:cNvPr>
          <p:cNvSpPr txBox="1"/>
          <p:nvPr/>
        </p:nvSpPr>
        <p:spPr>
          <a:xfrm>
            <a:off x="473273" y="447072"/>
            <a:ext cx="7312107" cy="788677"/>
          </a:xfrm>
          <a:prstGeom prst="rect">
            <a:avLst/>
          </a:prstGeom>
        </p:spPr>
        <p:txBody>
          <a:bodyPr wrap="square" lIns="0" tIns="0" rIns="0" bIns="0" rtlCol="0" anchor="t">
            <a:spAutoFit/>
          </a:bodyPr>
          <a:lstStyle/>
          <a:p>
            <a:pPr algn="l">
              <a:lnSpc>
                <a:spcPts val="4956"/>
              </a:lnSpc>
              <a:spcBef>
                <a:spcPct val="0"/>
              </a:spcBef>
            </a:pPr>
            <a:r>
              <a:rPr lang="en-US" sz="8000" dirty="0">
                <a:solidFill>
                  <a:srgbClr val="9E5442"/>
                </a:solidFill>
                <a:latin typeface="UKIJ Chiwer Kesme"/>
                <a:ea typeface="UKIJ Chiwer Kesme"/>
                <a:cs typeface="UKIJ Chiwer Kesme"/>
                <a:sym typeface="UKIJ Chiwer Kesme"/>
              </a:rPr>
              <a:t>Analyzing Data</a:t>
            </a:r>
          </a:p>
        </p:txBody>
      </p:sp>
      <p:sp>
        <p:nvSpPr>
          <p:cNvPr id="9" name="Freeform 6">
            <a:extLst>
              <a:ext uri="{FF2B5EF4-FFF2-40B4-BE49-F238E27FC236}">
                <a16:creationId xmlns:a16="http://schemas.microsoft.com/office/drawing/2014/main" id="{B54AC690-97BF-904C-F841-A431A3304694}"/>
              </a:ext>
            </a:extLst>
          </p:cNvPr>
          <p:cNvSpPr/>
          <p:nvPr/>
        </p:nvSpPr>
        <p:spPr>
          <a:xfrm>
            <a:off x="10581776" y="3214314"/>
            <a:ext cx="703314" cy="682436"/>
          </a:xfrm>
          <a:custGeom>
            <a:avLst/>
            <a:gdLst/>
            <a:ahLst/>
            <a:cxnLst/>
            <a:rect l="l" t="t" r="r" b="b"/>
            <a:pathLst>
              <a:path w="2072947" h="2057400">
                <a:moveTo>
                  <a:pt x="0" y="0"/>
                </a:moveTo>
                <a:lnTo>
                  <a:pt x="2072947" y="0"/>
                </a:lnTo>
                <a:lnTo>
                  <a:pt x="2072947" y="2057400"/>
                </a:lnTo>
                <a:lnTo>
                  <a:pt x="0" y="20574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11" name="Freeform 6">
            <a:extLst>
              <a:ext uri="{FF2B5EF4-FFF2-40B4-BE49-F238E27FC236}">
                <a16:creationId xmlns:a16="http://schemas.microsoft.com/office/drawing/2014/main" id="{A692F382-13DC-DA34-88CF-68916A9C4FFC}"/>
              </a:ext>
            </a:extLst>
          </p:cNvPr>
          <p:cNvSpPr/>
          <p:nvPr/>
        </p:nvSpPr>
        <p:spPr>
          <a:xfrm>
            <a:off x="10589423" y="4241781"/>
            <a:ext cx="703314" cy="682436"/>
          </a:xfrm>
          <a:custGeom>
            <a:avLst/>
            <a:gdLst/>
            <a:ahLst/>
            <a:cxnLst/>
            <a:rect l="l" t="t" r="r" b="b"/>
            <a:pathLst>
              <a:path w="2072947" h="2057400">
                <a:moveTo>
                  <a:pt x="0" y="0"/>
                </a:moveTo>
                <a:lnTo>
                  <a:pt x="2072947" y="0"/>
                </a:lnTo>
                <a:lnTo>
                  <a:pt x="2072947" y="2057400"/>
                </a:lnTo>
                <a:lnTo>
                  <a:pt x="0" y="20574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14" name="Freeform 6">
            <a:extLst>
              <a:ext uri="{FF2B5EF4-FFF2-40B4-BE49-F238E27FC236}">
                <a16:creationId xmlns:a16="http://schemas.microsoft.com/office/drawing/2014/main" id="{2703C12A-5911-8DB6-AD75-447835655A47}"/>
              </a:ext>
            </a:extLst>
          </p:cNvPr>
          <p:cNvSpPr/>
          <p:nvPr/>
        </p:nvSpPr>
        <p:spPr>
          <a:xfrm>
            <a:off x="10820285" y="7090253"/>
            <a:ext cx="569018" cy="540649"/>
          </a:xfrm>
          <a:custGeom>
            <a:avLst/>
            <a:gdLst/>
            <a:ahLst/>
            <a:cxnLst/>
            <a:rect l="l" t="t" r="r" b="b"/>
            <a:pathLst>
              <a:path w="2072947" h="2057400">
                <a:moveTo>
                  <a:pt x="0" y="0"/>
                </a:moveTo>
                <a:lnTo>
                  <a:pt x="2072947" y="0"/>
                </a:lnTo>
                <a:lnTo>
                  <a:pt x="2072947" y="2057400"/>
                </a:lnTo>
                <a:lnTo>
                  <a:pt x="0" y="20574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16" name="Freeform 6">
            <a:extLst>
              <a:ext uri="{FF2B5EF4-FFF2-40B4-BE49-F238E27FC236}">
                <a16:creationId xmlns:a16="http://schemas.microsoft.com/office/drawing/2014/main" id="{A8717D17-9040-D0CE-8337-7306A9B6C201}"/>
              </a:ext>
            </a:extLst>
          </p:cNvPr>
          <p:cNvSpPr/>
          <p:nvPr/>
        </p:nvSpPr>
        <p:spPr>
          <a:xfrm>
            <a:off x="10783185" y="6584307"/>
            <a:ext cx="569018" cy="540649"/>
          </a:xfrm>
          <a:custGeom>
            <a:avLst/>
            <a:gdLst/>
            <a:ahLst/>
            <a:cxnLst/>
            <a:rect l="l" t="t" r="r" b="b"/>
            <a:pathLst>
              <a:path w="2072947" h="2057400">
                <a:moveTo>
                  <a:pt x="0" y="0"/>
                </a:moveTo>
                <a:lnTo>
                  <a:pt x="2072947" y="0"/>
                </a:lnTo>
                <a:lnTo>
                  <a:pt x="2072947" y="2057400"/>
                </a:lnTo>
                <a:lnTo>
                  <a:pt x="0" y="20574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17" name="Freeform 6">
            <a:extLst>
              <a:ext uri="{FF2B5EF4-FFF2-40B4-BE49-F238E27FC236}">
                <a16:creationId xmlns:a16="http://schemas.microsoft.com/office/drawing/2014/main" id="{50A47B38-111C-0695-50BE-CD6CF09A65E5}"/>
              </a:ext>
            </a:extLst>
          </p:cNvPr>
          <p:cNvSpPr/>
          <p:nvPr/>
        </p:nvSpPr>
        <p:spPr>
          <a:xfrm>
            <a:off x="10820285" y="8785046"/>
            <a:ext cx="569018" cy="540649"/>
          </a:xfrm>
          <a:custGeom>
            <a:avLst/>
            <a:gdLst/>
            <a:ahLst/>
            <a:cxnLst/>
            <a:rect l="l" t="t" r="r" b="b"/>
            <a:pathLst>
              <a:path w="2072947" h="2057400">
                <a:moveTo>
                  <a:pt x="0" y="0"/>
                </a:moveTo>
                <a:lnTo>
                  <a:pt x="2072947" y="0"/>
                </a:lnTo>
                <a:lnTo>
                  <a:pt x="2072947" y="2057400"/>
                </a:lnTo>
                <a:lnTo>
                  <a:pt x="0" y="20574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19" name="Freeform 6">
            <a:extLst>
              <a:ext uri="{FF2B5EF4-FFF2-40B4-BE49-F238E27FC236}">
                <a16:creationId xmlns:a16="http://schemas.microsoft.com/office/drawing/2014/main" id="{EBA8194D-D384-A6D5-9CB2-7F34C5234DCC}"/>
              </a:ext>
            </a:extLst>
          </p:cNvPr>
          <p:cNvSpPr/>
          <p:nvPr/>
        </p:nvSpPr>
        <p:spPr>
          <a:xfrm>
            <a:off x="10783185" y="8279100"/>
            <a:ext cx="569018" cy="540649"/>
          </a:xfrm>
          <a:custGeom>
            <a:avLst/>
            <a:gdLst/>
            <a:ahLst/>
            <a:cxnLst/>
            <a:rect l="l" t="t" r="r" b="b"/>
            <a:pathLst>
              <a:path w="2072947" h="2057400">
                <a:moveTo>
                  <a:pt x="0" y="0"/>
                </a:moveTo>
                <a:lnTo>
                  <a:pt x="2072947" y="0"/>
                </a:lnTo>
                <a:lnTo>
                  <a:pt x="2072947" y="2057400"/>
                </a:lnTo>
                <a:lnTo>
                  <a:pt x="0" y="20574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21" name="TextBox 6">
            <a:extLst>
              <a:ext uri="{FF2B5EF4-FFF2-40B4-BE49-F238E27FC236}">
                <a16:creationId xmlns:a16="http://schemas.microsoft.com/office/drawing/2014/main" id="{4AC87D06-B3EC-3507-72EE-AA2173EA5AD6}"/>
              </a:ext>
            </a:extLst>
          </p:cNvPr>
          <p:cNvSpPr txBox="1"/>
          <p:nvPr/>
        </p:nvSpPr>
        <p:spPr>
          <a:xfrm>
            <a:off x="18325100" y="2675094"/>
            <a:ext cx="8766736" cy="6168355"/>
          </a:xfrm>
          <a:prstGeom prst="rect">
            <a:avLst/>
          </a:prstGeom>
        </p:spPr>
        <p:txBody>
          <a:bodyPr wrap="square" lIns="0" tIns="0" rIns="0" bIns="0" rtlCol="0" anchor="t">
            <a:spAutoFit/>
          </a:bodyPr>
          <a:lstStyle/>
          <a:p>
            <a:pPr algn="just">
              <a:lnSpc>
                <a:spcPts val="4410"/>
              </a:lnSpc>
            </a:pPr>
            <a:r>
              <a:rPr lang="en-US" sz="3200" dirty="0">
                <a:solidFill>
                  <a:srgbClr val="9E5442"/>
                </a:solidFill>
                <a:latin typeface="Glacial Indifference"/>
                <a:ea typeface="Glacial Indifference"/>
                <a:cs typeface="Glacial Indifference"/>
                <a:sym typeface="Glacial Indifference"/>
              </a:rPr>
              <a:t>FAN1 has </a:t>
            </a:r>
            <a:r>
              <a:rPr lang="en-US" sz="3200" b="1" dirty="0">
                <a:solidFill>
                  <a:srgbClr val="9E5442"/>
                </a:solidFill>
                <a:latin typeface="Glacial Indifference"/>
                <a:ea typeface="Glacial Indifference"/>
                <a:cs typeface="Glacial Indifference"/>
                <a:sym typeface="Glacial Indifference"/>
              </a:rPr>
              <a:t>two distinct roles </a:t>
            </a:r>
            <a:r>
              <a:rPr lang="en-US" sz="3200" dirty="0">
                <a:solidFill>
                  <a:srgbClr val="9E5442"/>
                </a:solidFill>
                <a:latin typeface="Glacial Indifference"/>
                <a:ea typeface="Glacial Indifference"/>
                <a:cs typeface="Glacial Indifference"/>
                <a:sym typeface="Glacial Indifference"/>
              </a:rPr>
              <a:t>in stabilizing CAG repeats:</a:t>
            </a:r>
          </a:p>
          <a:p>
            <a:pPr marL="514350" indent="-514350" algn="just">
              <a:lnSpc>
                <a:spcPts val="4410"/>
              </a:lnSpc>
              <a:buFont typeface="+mj-lt"/>
              <a:buAutoNum type="arabicPeriod"/>
            </a:pPr>
            <a:r>
              <a:rPr lang="en-US" sz="3200" b="1" dirty="0">
                <a:solidFill>
                  <a:srgbClr val="9E5442"/>
                </a:solidFill>
                <a:latin typeface="Glacial Indifference"/>
                <a:ea typeface="Glacial Indifference"/>
                <a:cs typeface="Glacial Indifference"/>
                <a:sym typeface="Glacial Indifference"/>
              </a:rPr>
              <a:t>Binds to MLH1 </a:t>
            </a:r>
            <a:r>
              <a:rPr lang="en-US" sz="3200" dirty="0">
                <a:solidFill>
                  <a:srgbClr val="9E5442"/>
                </a:solidFill>
                <a:latin typeface="Glacial Indifference"/>
                <a:ea typeface="Glacial Indifference"/>
                <a:cs typeface="Glacial Indifference"/>
                <a:sym typeface="Glacial Indifference"/>
              </a:rPr>
              <a:t>to limit its recruitment by MSH3, </a:t>
            </a:r>
            <a:r>
              <a:rPr lang="en-US" sz="3200" b="1" dirty="0">
                <a:solidFill>
                  <a:srgbClr val="9E5442"/>
                </a:solidFill>
                <a:latin typeface="Glacial Indifference"/>
                <a:ea typeface="Glacial Indifference"/>
                <a:cs typeface="Glacial Indifference"/>
                <a:sym typeface="Glacial Indifference"/>
              </a:rPr>
              <a:t>inhibiting the assembly of a functional MMR </a:t>
            </a:r>
            <a:r>
              <a:rPr lang="en-US" sz="3200" dirty="0">
                <a:solidFill>
                  <a:srgbClr val="9E5442"/>
                </a:solidFill>
                <a:latin typeface="Glacial Indifference"/>
                <a:ea typeface="Glacial Indifference"/>
                <a:cs typeface="Glacial Indifference"/>
                <a:sym typeface="Glacial Indifference"/>
              </a:rPr>
              <a:t>complex that would promote CAG repeat expansion.</a:t>
            </a:r>
          </a:p>
          <a:p>
            <a:pPr marL="514350" indent="-514350" algn="just">
              <a:lnSpc>
                <a:spcPts val="4410"/>
              </a:lnSpc>
              <a:buFont typeface="+mj-lt"/>
              <a:buAutoNum type="arabicPeriod"/>
            </a:pPr>
            <a:r>
              <a:rPr lang="en-US" sz="3200" dirty="0">
                <a:solidFill>
                  <a:srgbClr val="9E5442"/>
                </a:solidFill>
                <a:latin typeface="Glacial Indifference"/>
                <a:ea typeface="Glacial Indifference"/>
                <a:cs typeface="Glacial Indifference"/>
                <a:sym typeface="Glacial Indifference"/>
              </a:rPr>
              <a:t>Facilitates </a:t>
            </a:r>
            <a:r>
              <a:rPr lang="en-US" sz="3200" b="1" dirty="0">
                <a:solidFill>
                  <a:srgbClr val="9E5442"/>
                </a:solidFill>
                <a:latin typeface="Glacial Indifference"/>
                <a:ea typeface="Glacial Indifference"/>
                <a:cs typeface="Glacial Indifference"/>
                <a:sym typeface="Glacial Indifference"/>
              </a:rPr>
              <a:t>precise repair </a:t>
            </a:r>
            <a:r>
              <a:rPr lang="en-US" sz="3200" dirty="0">
                <a:solidFill>
                  <a:srgbClr val="9E5442"/>
                </a:solidFill>
                <a:latin typeface="Glacial Indifference"/>
                <a:ea typeface="Glacial Indifference"/>
                <a:cs typeface="Glacial Indifference"/>
                <a:sym typeface="Glacial Indifference"/>
              </a:rPr>
              <a:t>through its nuclease activity.</a:t>
            </a:r>
          </a:p>
          <a:p>
            <a:pPr marL="457200" indent="-457200" algn="just">
              <a:lnSpc>
                <a:spcPts val="4410"/>
              </a:lnSpc>
              <a:buFont typeface="Arial" panose="020B0604020202020204" pitchFamily="34" charset="0"/>
              <a:buChar char="•"/>
            </a:pPr>
            <a:endParaRPr lang="en-US" sz="3200" dirty="0">
              <a:solidFill>
                <a:srgbClr val="9E5442"/>
              </a:solidFill>
              <a:latin typeface="Glacial Indifference"/>
              <a:ea typeface="Glacial Indifference"/>
              <a:cs typeface="Glacial Indifference"/>
              <a:sym typeface="Glacial Indifference"/>
            </a:endParaRPr>
          </a:p>
          <a:p>
            <a:pPr algn="just">
              <a:lnSpc>
                <a:spcPts val="4410"/>
              </a:lnSpc>
            </a:pPr>
            <a:r>
              <a:rPr lang="en-US" sz="3200" dirty="0">
                <a:solidFill>
                  <a:srgbClr val="9E5442"/>
                </a:solidFill>
                <a:latin typeface="Glacial Indifference"/>
                <a:ea typeface="Glacial Indifference"/>
                <a:cs typeface="Glacial Indifference"/>
                <a:sym typeface="Glacial Indifference"/>
              </a:rPr>
              <a:t>These findings highlight a </a:t>
            </a:r>
            <a:r>
              <a:rPr lang="en-US" sz="3200" b="1" dirty="0">
                <a:solidFill>
                  <a:srgbClr val="9E5442"/>
                </a:solidFill>
                <a:latin typeface="Glacial Indifference"/>
                <a:ea typeface="Glacial Indifference"/>
                <a:cs typeface="Glacial Indifference"/>
                <a:sym typeface="Glacial Indifference"/>
              </a:rPr>
              <a:t>potential therapeutic pathway</a:t>
            </a:r>
            <a:r>
              <a:rPr lang="en-US" sz="3200" dirty="0">
                <a:solidFill>
                  <a:srgbClr val="9E5442"/>
                </a:solidFill>
                <a:latin typeface="Glacial Indifference"/>
                <a:ea typeface="Glacial Indifference"/>
                <a:cs typeface="Glacial Indifference"/>
                <a:sym typeface="Glacial Indifference"/>
              </a:rPr>
              <a:t> for HD by mitigating somatic expansion</a:t>
            </a:r>
          </a:p>
        </p:txBody>
      </p:sp>
    </p:spTree>
    <p:custDataLst>
      <p:tags r:id="rId1"/>
    </p:custDataLst>
    <p:extLst>
      <p:ext uri="{BB962C8B-B14F-4D97-AF65-F5344CB8AC3E}">
        <p14:creationId xmlns:p14="http://schemas.microsoft.com/office/powerpoint/2010/main" val="56363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301">
        <p159:morph option="byObject"/>
      </p:transition>
    </mc:Choice>
    <mc:Fallback xmlns="">
      <p:transition spd="slow" advTm="193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childTnLst>
        </p:cTn>
      </p:par>
    </p:tnLst>
  </p:timing>
  <p:extLst>
    <p:ext uri="{E180D4A7-C9FB-4DFB-919C-405C955672EB}">
      <p14:showEvtLst xmlns:p14="http://schemas.microsoft.com/office/powerpoint/2010/main">
        <p14:playEvt time="3667" objId="24"/>
        <p14:stopEvt time="13653" objId="24"/>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grpSp>
        <p:nvGrpSpPr>
          <p:cNvPr id="1456" name="Grupo 1455">
            <a:extLst>
              <a:ext uri="{FF2B5EF4-FFF2-40B4-BE49-F238E27FC236}">
                <a16:creationId xmlns:a16="http://schemas.microsoft.com/office/drawing/2014/main" id="{576BD477-ADF6-2BFE-3FA7-CAC67C716434}"/>
              </a:ext>
            </a:extLst>
          </p:cNvPr>
          <p:cNvGrpSpPr/>
          <p:nvPr/>
        </p:nvGrpSpPr>
        <p:grpSpPr>
          <a:xfrm rot="21169925">
            <a:off x="5057813" y="2184904"/>
            <a:ext cx="2349865" cy="2833237"/>
            <a:chOff x="4840528" y="2336412"/>
            <a:chExt cx="2616602" cy="3101718"/>
          </a:xfrm>
        </p:grpSpPr>
        <p:sp>
          <p:nvSpPr>
            <p:cNvPr id="1455" name="Diagrama de flujo: combinar 1454">
              <a:extLst>
                <a:ext uri="{FF2B5EF4-FFF2-40B4-BE49-F238E27FC236}">
                  <a16:creationId xmlns:a16="http://schemas.microsoft.com/office/drawing/2014/main" id="{D32710A5-EF84-6972-DDDA-1858956C37A1}"/>
                </a:ext>
              </a:extLst>
            </p:cNvPr>
            <p:cNvSpPr/>
            <p:nvPr/>
          </p:nvSpPr>
          <p:spPr>
            <a:xfrm rot="1819806">
              <a:off x="4840528" y="3897241"/>
              <a:ext cx="1581044" cy="1540889"/>
            </a:xfrm>
            <a:prstGeom prst="flowChartMerge">
              <a:avLst/>
            </a:prstGeom>
            <a:noFill/>
            <a:ln>
              <a:solidFill>
                <a:srgbClr val="CA7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54" name="Elipse 1453">
              <a:extLst>
                <a:ext uri="{FF2B5EF4-FFF2-40B4-BE49-F238E27FC236}">
                  <a16:creationId xmlns:a16="http://schemas.microsoft.com/office/drawing/2014/main" id="{E8FB62FE-0095-E103-51AD-9681534D7DD0}"/>
                </a:ext>
              </a:extLst>
            </p:cNvPr>
            <p:cNvSpPr/>
            <p:nvPr/>
          </p:nvSpPr>
          <p:spPr>
            <a:xfrm>
              <a:off x="5276449" y="2336412"/>
              <a:ext cx="2180681" cy="2124859"/>
            </a:xfrm>
            <a:prstGeom prst="ellipse">
              <a:avLst/>
            </a:prstGeom>
            <a:solidFill>
              <a:srgbClr val="F0EEEF"/>
            </a:solidFill>
            <a:ln>
              <a:solidFill>
                <a:srgbClr val="CA7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6" name="Rectángulo 15">
            <a:extLst>
              <a:ext uri="{FF2B5EF4-FFF2-40B4-BE49-F238E27FC236}">
                <a16:creationId xmlns:a16="http://schemas.microsoft.com/office/drawing/2014/main" id="{D9B2625A-884B-4863-B239-105D223A6587}"/>
              </a:ext>
            </a:extLst>
          </p:cNvPr>
          <p:cNvSpPr/>
          <p:nvPr/>
        </p:nvSpPr>
        <p:spPr>
          <a:xfrm>
            <a:off x="8382446" y="1813870"/>
            <a:ext cx="10291286" cy="7535190"/>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Freeform 6">
            <a:extLst>
              <a:ext uri="{FF2B5EF4-FFF2-40B4-BE49-F238E27FC236}">
                <a16:creationId xmlns:a16="http://schemas.microsoft.com/office/drawing/2014/main" id="{0F9A7BD5-DDC6-69BC-7B18-B62055D34A37}"/>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pic>
        <p:nvPicPr>
          <p:cNvPr id="5" name="Picture 2" descr="Research Organization Registry (ROR) | EuropePMC">
            <a:extLst>
              <a:ext uri="{FF2B5EF4-FFF2-40B4-BE49-F238E27FC236}">
                <a16:creationId xmlns:a16="http://schemas.microsoft.com/office/drawing/2014/main" id="{B2E6A635-8C26-0C0C-9F60-3E5B24FC9AC2}"/>
              </a:ext>
            </a:extLst>
          </p:cNvPr>
          <p:cNvPicPr>
            <a:picLocks noChangeAspect="1" noChangeArrowheads="1"/>
          </p:cNvPicPr>
          <p:nvPr/>
        </p:nvPicPr>
        <p:blipFill rotWithShape="1">
          <a:blip r:embed="rId8">
            <a:duotone>
              <a:prstClr val="black"/>
              <a:schemeClr val="accent2">
                <a:tint val="45000"/>
                <a:satMod val="400000"/>
              </a:schemeClr>
            </a:duotone>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rcRect l="-494" t="20753" r="75672" b="22273"/>
          <a:stretch/>
        </p:blipFill>
        <p:spPr bwMode="auto">
          <a:xfrm>
            <a:off x="16749400" y="-50957"/>
            <a:ext cx="1347552" cy="16161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6">
            <a:extLst>
              <a:ext uri="{FF2B5EF4-FFF2-40B4-BE49-F238E27FC236}">
                <a16:creationId xmlns:a16="http://schemas.microsoft.com/office/drawing/2014/main" id="{129042E4-6429-45B9-832E-74A8B11203BF}"/>
              </a:ext>
            </a:extLst>
          </p:cNvPr>
          <p:cNvSpPr txBox="1"/>
          <p:nvPr/>
        </p:nvSpPr>
        <p:spPr>
          <a:xfrm>
            <a:off x="443322" y="8451015"/>
            <a:ext cx="7196568" cy="615553"/>
          </a:xfrm>
          <a:prstGeom prst="rect">
            <a:avLst/>
          </a:prstGeom>
        </p:spPr>
        <p:txBody>
          <a:bodyPr wrap="square" lIns="0" tIns="0" rIns="0" bIns="0" rtlCol="0" anchor="t">
            <a:spAutoFit/>
          </a:bodyPr>
          <a:lstStyle/>
          <a:p>
            <a:pPr algn="just"/>
            <a:r>
              <a:rPr lang="en-US" sz="2000" b="1" dirty="0">
                <a:solidFill>
                  <a:srgbClr val="9E5442"/>
                </a:solidFill>
                <a:latin typeface="Glacial Indifference"/>
                <a:ea typeface="Glacial Indifference"/>
                <a:cs typeface="Glacial Indifference"/>
                <a:sym typeface="Glacial Indifference"/>
              </a:rPr>
              <a:t>FAN1 strategies for CAG repeat stabilization. Adapted from Goold et al. (2021)</a:t>
            </a:r>
          </a:p>
        </p:txBody>
      </p:sp>
      <p:sp>
        <p:nvSpPr>
          <p:cNvPr id="18" name="TextBox 5">
            <a:extLst>
              <a:ext uri="{FF2B5EF4-FFF2-40B4-BE49-F238E27FC236}">
                <a16:creationId xmlns:a16="http://schemas.microsoft.com/office/drawing/2014/main" id="{0DBE606C-DA1F-433B-9FD2-156D0BFF8B05}"/>
              </a:ext>
            </a:extLst>
          </p:cNvPr>
          <p:cNvSpPr txBox="1"/>
          <p:nvPr/>
        </p:nvSpPr>
        <p:spPr>
          <a:xfrm>
            <a:off x="13305144" y="9484452"/>
            <a:ext cx="15011400" cy="512961"/>
          </a:xfrm>
          <a:prstGeom prst="rect">
            <a:avLst/>
          </a:prstGeom>
        </p:spPr>
        <p:txBody>
          <a:bodyPr wrap="square" lIns="0" tIns="0" rIns="0" bIns="0" rtlCol="0" anchor="t">
            <a:spAutoFit/>
          </a:bodyPr>
          <a:lstStyle/>
          <a:p>
            <a:pPr algn="just">
              <a:lnSpc>
                <a:spcPts val="4410"/>
              </a:lnSpc>
            </a:pPr>
            <a:r>
              <a:rPr lang="en-US" sz="2400">
                <a:solidFill>
                  <a:srgbClr val="AE5B48"/>
                </a:solidFill>
                <a:latin typeface="Glacial Indifference"/>
                <a:ea typeface="Glacial Indifference"/>
                <a:cs typeface="Glacial Indifference"/>
                <a:sym typeface="Glacial Indifference"/>
              </a:rPr>
              <a:t>(</a:t>
            </a:r>
            <a:r>
              <a:rPr lang="en-US" sz="2400" err="1">
                <a:solidFill>
                  <a:srgbClr val="AE5B48"/>
                </a:solidFill>
                <a:latin typeface="Glacial Indifference"/>
                <a:ea typeface="Glacial Indifference"/>
                <a:cs typeface="Glacial Indifference"/>
                <a:sym typeface="Glacial Indifference"/>
              </a:rPr>
              <a:t>Goold</a:t>
            </a:r>
            <a:r>
              <a:rPr lang="en-US" sz="2400">
                <a:solidFill>
                  <a:srgbClr val="AE5B48"/>
                </a:solidFill>
                <a:latin typeface="Glacial Indifference"/>
                <a:ea typeface="Glacial Indifference"/>
                <a:cs typeface="Glacial Indifference"/>
                <a:sym typeface="Glacial Indifference"/>
              </a:rPr>
              <a:t> et al., 2021, Lee et al., 2017)</a:t>
            </a:r>
          </a:p>
        </p:txBody>
      </p:sp>
      <p:sp>
        <p:nvSpPr>
          <p:cNvPr id="20" name="TextBox 6">
            <a:extLst>
              <a:ext uri="{FF2B5EF4-FFF2-40B4-BE49-F238E27FC236}">
                <a16:creationId xmlns:a16="http://schemas.microsoft.com/office/drawing/2014/main" id="{CC865E9C-4782-478C-A551-AB626E733C8A}"/>
              </a:ext>
            </a:extLst>
          </p:cNvPr>
          <p:cNvSpPr txBox="1"/>
          <p:nvPr/>
        </p:nvSpPr>
        <p:spPr>
          <a:xfrm>
            <a:off x="8921776" y="2396960"/>
            <a:ext cx="8766736" cy="6168355"/>
          </a:xfrm>
          <a:prstGeom prst="rect">
            <a:avLst/>
          </a:prstGeom>
        </p:spPr>
        <p:txBody>
          <a:bodyPr wrap="square" lIns="0" tIns="0" rIns="0" bIns="0" rtlCol="0" anchor="t">
            <a:spAutoFit/>
          </a:bodyPr>
          <a:lstStyle/>
          <a:p>
            <a:pPr algn="just">
              <a:lnSpc>
                <a:spcPts val="4410"/>
              </a:lnSpc>
            </a:pPr>
            <a:r>
              <a:rPr lang="en-US" sz="3200" dirty="0">
                <a:solidFill>
                  <a:srgbClr val="9E5442"/>
                </a:solidFill>
                <a:latin typeface="Glacial Indifference"/>
                <a:ea typeface="Glacial Indifference"/>
                <a:cs typeface="Glacial Indifference"/>
                <a:sym typeface="Glacial Indifference"/>
              </a:rPr>
              <a:t>FAN1 has </a:t>
            </a:r>
            <a:r>
              <a:rPr lang="en-US" sz="3200" b="1" dirty="0">
                <a:solidFill>
                  <a:srgbClr val="9E5442"/>
                </a:solidFill>
                <a:latin typeface="Glacial Indifference"/>
                <a:ea typeface="Glacial Indifference"/>
                <a:cs typeface="Glacial Indifference"/>
                <a:sym typeface="Glacial Indifference"/>
              </a:rPr>
              <a:t>two distinct roles </a:t>
            </a:r>
            <a:r>
              <a:rPr lang="en-US" sz="3200" dirty="0">
                <a:solidFill>
                  <a:srgbClr val="9E5442"/>
                </a:solidFill>
                <a:latin typeface="Glacial Indifference"/>
                <a:ea typeface="Glacial Indifference"/>
                <a:cs typeface="Glacial Indifference"/>
                <a:sym typeface="Glacial Indifference"/>
              </a:rPr>
              <a:t>in stabilizing CAG repeats:</a:t>
            </a:r>
          </a:p>
          <a:p>
            <a:pPr marL="514350" indent="-514350" algn="just">
              <a:lnSpc>
                <a:spcPts val="4410"/>
              </a:lnSpc>
              <a:buFont typeface="+mj-lt"/>
              <a:buAutoNum type="arabicPeriod"/>
            </a:pPr>
            <a:r>
              <a:rPr lang="en-US" sz="3200" b="1" dirty="0">
                <a:solidFill>
                  <a:srgbClr val="9E5442"/>
                </a:solidFill>
                <a:latin typeface="Glacial Indifference"/>
                <a:ea typeface="Glacial Indifference"/>
                <a:cs typeface="Glacial Indifference"/>
                <a:sym typeface="Glacial Indifference"/>
              </a:rPr>
              <a:t>Binds to MLH1 </a:t>
            </a:r>
            <a:r>
              <a:rPr lang="en-US" sz="3200" dirty="0">
                <a:solidFill>
                  <a:srgbClr val="9E5442"/>
                </a:solidFill>
                <a:latin typeface="Glacial Indifference"/>
                <a:ea typeface="Glacial Indifference"/>
                <a:cs typeface="Glacial Indifference"/>
                <a:sym typeface="Glacial Indifference"/>
              </a:rPr>
              <a:t>to limit its recruitment by MSH3, </a:t>
            </a:r>
            <a:r>
              <a:rPr lang="en-US" sz="3200" b="1" dirty="0">
                <a:solidFill>
                  <a:srgbClr val="9E5442"/>
                </a:solidFill>
                <a:latin typeface="Glacial Indifference"/>
                <a:ea typeface="Glacial Indifference"/>
                <a:cs typeface="Glacial Indifference"/>
                <a:sym typeface="Glacial Indifference"/>
              </a:rPr>
              <a:t>inhibiting the assembly of a functional MMR </a:t>
            </a:r>
            <a:r>
              <a:rPr lang="en-US" sz="3200" dirty="0">
                <a:solidFill>
                  <a:srgbClr val="9E5442"/>
                </a:solidFill>
                <a:latin typeface="Glacial Indifference"/>
                <a:ea typeface="Glacial Indifference"/>
                <a:cs typeface="Glacial Indifference"/>
                <a:sym typeface="Glacial Indifference"/>
              </a:rPr>
              <a:t>complex that would promote CAG repeat expansion.</a:t>
            </a:r>
          </a:p>
          <a:p>
            <a:pPr marL="514350" indent="-514350" algn="just">
              <a:lnSpc>
                <a:spcPts val="4410"/>
              </a:lnSpc>
              <a:buFont typeface="+mj-lt"/>
              <a:buAutoNum type="arabicPeriod"/>
            </a:pPr>
            <a:r>
              <a:rPr lang="en-US" sz="3200" dirty="0">
                <a:solidFill>
                  <a:srgbClr val="9E5442"/>
                </a:solidFill>
                <a:latin typeface="Glacial Indifference"/>
                <a:ea typeface="Glacial Indifference"/>
                <a:cs typeface="Glacial Indifference"/>
                <a:sym typeface="Glacial Indifference"/>
              </a:rPr>
              <a:t>Facilitates </a:t>
            </a:r>
            <a:r>
              <a:rPr lang="en-US" sz="3200" b="1" dirty="0">
                <a:solidFill>
                  <a:srgbClr val="9E5442"/>
                </a:solidFill>
                <a:latin typeface="Glacial Indifference"/>
                <a:ea typeface="Glacial Indifference"/>
                <a:cs typeface="Glacial Indifference"/>
                <a:sym typeface="Glacial Indifference"/>
              </a:rPr>
              <a:t>precise repair </a:t>
            </a:r>
            <a:r>
              <a:rPr lang="en-US" sz="3200" dirty="0">
                <a:solidFill>
                  <a:srgbClr val="9E5442"/>
                </a:solidFill>
                <a:latin typeface="Glacial Indifference"/>
                <a:ea typeface="Glacial Indifference"/>
                <a:cs typeface="Glacial Indifference"/>
                <a:sym typeface="Glacial Indifference"/>
              </a:rPr>
              <a:t>through its nuclease activity.</a:t>
            </a:r>
          </a:p>
          <a:p>
            <a:pPr marL="457200" indent="-457200" algn="just">
              <a:lnSpc>
                <a:spcPts val="4410"/>
              </a:lnSpc>
              <a:buFont typeface="Arial" panose="020B0604020202020204" pitchFamily="34" charset="0"/>
              <a:buChar char="•"/>
            </a:pPr>
            <a:endParaRPr lang="en-US" sz="3200" dirty="0">
              <a:solidFill>
                <a:srgbClr val="9E5442"/>
              </a:solidFill>
              <a:latin typeface="Glacial Indifference"/>
              <a:ea typeface="Glacial Indifference"/>
              <a:cs typeface="Glacial Indifference"/>
              <a:sym typeface="Glacial Indifference"/>
            </a:endParaRPr>
          </a:p>
          <a:p>
            <a:pPr algn="just">
              <a:lnSpc>
                <a:spcPts val="4410"/>
              </a:lnSpc>
            </a:pPr>
            <a:r>
              <a:rPr lang="en-US" sz="3200" dirty="0">
                <a:solidFill>
                  <a:srgbClr val="9E5442"/>
                </a:solidFill>
                <a:latin typeface="Glacial Indifference"/>
                <a:ea typeface="Glacial Indifference"/>
                <a:cs typeface="Glacial Indifference"/>
                <a:sym typeface="Glacial Indifference"/>
              </a:rPr>
              <a:t>These findings highlight a </a:t>
            </a:r>
            <a:r>
              <a:rPr lang="en-US" sz="3200" b="1" dirty="0">
                <a:solidFill>
                  <a:srgbClr val="9E5442"/>
                </a:solidFill>
                <a:latin typeface="Glacial Indifference"/>
                <a:ea typeface="Glacial Indifference"/>
                <a:cs typeface="Glacial Indifference"/>
                <a:sym typeface="Glacial Indifference"/>
              </a:rPr>
              <a:t>potential therapeutic pathway</a:t>
            </a:r>
            <a:r>
              <a:rPr lang="en-US" sz="3200" dirty="0">
                <a:solidFill>
                  <a:srgbClr val="9E5442"/>
                </a:solidFill>
                <a:latin typeface="Glacial Indifference"/>
                <a:ea typeface="Glacial Indifference"/>
                <a:cs typeface="Glacial Indifference"/>
                <a:sym typeface="Glacial Indifference"/>
              </a:rPr>
              <a:t> for HD by mitigating somatic expansion</a:t>
            </a:r>
          </a:p>
        </p:txBody>
      </p:sp>
      <p:sp>
        <p:nvSpPr>
          <p:cNvPr id="2" name="TextBox 9">
            <a:extLst>
              <a:ext uri="{FF2B5EF4-FFF2-40B4-BE49-F238E27FC236}">
                <a16:creationId xmlns:a16="http://schemas.microsoft.com/office/drawing/2014/main" id="{86497766-EC08-BFC2-E84E-41E741BD973C}"/>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
        <p:nvSpPr>
          <p:cNvPr id="23" name="Decágono 22">
            <a:extLst>
              <a:ext uri="{FF2B5EF4-FFF2-40B4-BE49-F238E27FC236}">
                <a16:creationId xmlns:a16="http://schemas.microsoft.com/office/drawing/2014/main" id="{04C3A2C7-42CD-E3E7-C1E5-E0FCAD9F7A44}"/>
              </a:ext>
            </a:extLst>
          </p:cNvPr>
          <p:cNvSpPr/>
          <p:nvPr/>
        </p:nvSpPr>
        <p:spPr>
          <a:xfrm rot="21410377">
            <a:off x="3512392" y="5616314"/>
            <a:ext cx="568645" cy="559697"/>
          </a:xfrm>
          <a:prstGeom prst="decagon">
            <a:avLst/>
          </a:prstGeom>
          <a:solidFill>
            <a:srgbClr val="CA73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146" name="Grupo 1145">
            <a:extLst>
              <a:ext uri="{FF2B5EF4-FFF2-40B4-BE49-F238E27FC236}">
                <a16:creationId xmlns:a16="http://schemas.microsoft.com/office/drawing/2014/main" id="{18702263-AA63-7540-D5CB-BC2B2313D38E}"/>
              </a:ext>
            </a:extLst>
          </p:cNvPr>
          <p:cNvGrpSpPr/>
          <p:nvPr/>
        </p:nvGrpSpPr>
        <p:grpSpPr>
          <a:xfrm>
            <a:off x="418491" y="6923957"/>
            <a:ext cx="3239340" cy="1106282"/>
            <a:chOff x="84193" y="7639043"/>
            <a:chExt cx="3239340" cy="1106282"/>
          </a:xfrm>
        </p:grpSpPr>
        <p:sp>
          <p:nvSpPr>
            <p:cNvPr id="27" name="Hexágono 26">
              <a:extLst>
                <a:ext uri="{FF2B5EF4-FFF2-40B4-BE49-F238E27FC236}">
                  <a16:creationId xmlns:a16="http://schemas.microsoft.com/office/drawing/2014/main" id="{2DED3BB9-6278-75FF-39EC-3AE59516CB4B}"/>
                </a:ext>
              </a:extLst>
            </p:cNvPr>
            <p:cNvSpPr/>
            <p:nvPr/>
          </p:nvSpPr>
          <p:spPr>
            <a:xfrm rot="1782798">
              <a:off x="673843" y="7639043"/>
              <a:ext cx="554364" cy="512628"/>
            </a:xfrm>
            <a:prstGeom prst="hexagon">
              <a:avLst/>
            </a:prstGeom>
            <a:solidFill>
              <a:srgbClr val="FF9B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Triángulo isósceles 35">
              <a:extLst>
                <a:ext uri="{FF2B5EF4-FFF2-40B4-BE49-F238E27FC236}">
                  <a16:creationId xmlns:a16="http://schemas.microsoft.com/office/drawing/2014/main" id="{D324F204-340C-1E40-D4C9-FD3F3F25C5E3}"/>
                </a:ext>
              </a:extLst>
            </p:cNvPr>
            <p:cNvSpPr/>
            <p:nvPr/>
          </p:nvSpPr>
          <p:spPr>
            <a:xfrm rot="10800000">
              <a:off x="84193" y="8536396"/>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Triángulo isósceles 37">
              <a:extLst>
                <a:ext uri="{FF2B5EF4-FFF2-40B4-BE49-F238E27FC236}">
                  <a16:creationId xmlns:a16="http://schemas.microsoft.com/office/drawing/2014/main" id="{17FF1953-7CD0-8DDF-B149-F2CFCD4C5643}"/>
                </a:ext>
              </a:extLst>
            </p:cNvPr>
            <p:cNvSpPr/>
            <p:nvPr/>
          </p:nvSpPr>
          <p:spPr>
            <a:xfrm rot="10800000">
              <a:off x="338689" y="8537346"/>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Triángulo isósceles 38">
              <a:extLst>
                <a:ext uri="{FF2B5EF4-FFF2-40B4-BE49-F238E27FC236}">
                  <a16:creationId xmlns:a16="http://schemas.microsoft.com/office/drawing/2014/main" id="{B7097B38-E3D5-CADF-D8FE-5CDD39B0A3F0}"/>
                </a:ext>
              </a:extLst>
            </p:cNvPr>
            <p:cNvSpPr/>
            <p:nvPr/>
          </p:nvSpPr>
          <p:spPr>
            <a:xfrm rot="10800000">
              <a:off x="600023" y="853577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Triángulo isósceles 39">
              <a:extLst>
                <a:ext uri="{FF2B5EF4-FFF2-40B4-BE49-F238E27FC236}">
                  <a16:creationId xmlns:a16="http://schemas.microsoft.com/office/drawing/2014/main" id="{C4164843-91CF-4B8F-0F44-D67F66B2876F}"/>
                </a:ext>
              </a:extLst>
            </p:cNvPr>
            <p:cNvSpPr/>
            <p:nvPr/>
          </p:nvSpPr>
          <p:spPr>
            <a:xfrm rot="10800000">
              <a:off x="857200" y="8535780"/>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Triángulo isósceles 40">
              <a:extLst>
                <a:ext uri="{FF2B5EF4-FFF2-40B4-BE49-F238E27FC236}">
                  <a16:creationId xmlns:a16="http://schemas.microsoft.com/office/drawing/2014/main" id="{32BA720B-CC1F-3745-8B4E-BEB51C7F9BC9}"/>
                </a:ext>
              </a:extLst>
            </p:cNvPr>
            <p:cNvSpPr/>
            <p:nvPr/>
          </p:nvSpPr>
          <p:spPr>
            <a:xfrm rot="10800000">
              <a:off x="1715350" y="853482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Triángulo isósceles 41">
              <a:extLst>
                <a:ext uri="{FF2B5EF4-FFF2-40B4-BE49-F238E27FC236}">
                  <a16:creationId xmlns:a16="http://schemas.microsoft.com/office/drawing/2014/main" id="{FA17CC4A-D75A-AC72-5BC7-52CC1E9C7F50}"/>
                </a:ext>
              </a:extLst>
            </p:cNvPr>
            <p:cNvSpPr/>
            <p:nvPr/>
          </p:nvSpPr>
          <p:spPr>
            <a:xfrm rot="10800000">
              <a:off x="1969846" y="853577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Triángulo isósceles 42">
              <a:extLst>
                <a:ext uri="{FF2B5EF4-FFF2-40B4-BE49-F238E27FC236}">
                  <a16:creationId xmlns:a16="http://schemas.microsoft.com/office/drawing/2014/main" id="{95E71A06-A1CC-C180-F130-16BB43F173C9}"/>
                </a:ext>
              </a:extLst>
            </p:cNvPr>
            <p:cNvSpPr/>
            <p:nvPr/>
          </p:nvSpPr>
          <p:spPr>
            <a:xfrm rot="10800000">
              <a:off x="2231180" y="8534212"/>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Triángulo isósceles 43">
              <a:extLst>
                <a:ext uri="{FF2B5EF4-FFF2-40B4-BE49-F238E27FC236}">
                  <a16:creationId xmlns:a16="http://schemas.microsoft.com/office/drawing/2014/main" id="{F2084602-7B9A-6DAA-2D31-553C19A1BFB2}"/>
                </a:ext>
              </a:extLst>
            </p:cNvPr>
            <p:cNvSpPr/>
            <p:nvPr/>
          </p:nvSpPr>
          <p:spPr>
            <a:xfrm rot="10800000">
              <a:off x="2488357" y="8534213"/>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Triángulo isósceles 44">
              <a:extLst>
                <a:ext uri="{FF2B5EF4-FFF2-40B4-BE49-F238E27FC236}">
                  <a16:creationId xmlns:a16="http://schemas.microsoft.com/office/drawing/2014/main" id="{417DFB3A-583F-63FA-B9B0-153EDCA820C0}"/>
                </a:ext>
              </a:extLst>
            </p:cNvPr>
            <p:cNvSpPr/>
            <p:nvPr/>
          </p:nvSpPr>
          <p:spPr>
            <a:xfrm rot="10800000">
              <a:off x="2734183" y="853482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Triángulo isósceles 45">
              <a:extLst>
                <a:ext uri="{FF2B5EF4-FFF2-40B4-BE49-F238E27FC236}">
                  <a16:creationId xmlns:a16="http://schemas.microsoft.com/office/drawing/2014/main" id="{57B360B1-A84F-A7B4-E69C-5D6723684C55}"/>
                </a:ext>
              </a:extLst>
            </p:cNvPr>
            <p:cNvSpPr/>
            <p:nvPr/>
          </p:nvSpPr>
          <p:spPr>
            <a:xfrm rot="10800000">
              <a:off x="2988679" y="853577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Triángulo isósceles 46">
              <a:extLst>
                <a:ext uri="{FF2B5EF4-FFF2-40B4-BE49-F238E27FC236}">
                  <a16:creationId xmlns:a16="http://schemas.microsoft.com/office/drawing/2014/main" id="{EA31013F-59AA-B0AE-CB6E-40363C3065E6}"/>
                </a:ext>
              </a:extLst>
            </p:cNvPr>
            <p:cNvSpPr/>
            <p:nvPr/>
          </p:nvSpPr>
          <p:spPr>
            <a:xfrm rot="10800000">
              <a:off x="3250013" y="8534212"/>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Triángulo isósceles 48">
              <a:extLst>
                <a:ext uri="{FF2B5EF4-FFF2-40B4-BE49-F238E27FC236}">
                  <a16:creationId xmlns:a16="http://schemas.microsoft.com/office/drawing/2014/main" id="{607BE747-7E70-CED8-5530-E6A43944639C}"/>
                </a:ext>
              </a:extLst>
            </p:cNvPr>
            <p:cNvSpPr/>
            <p:nvPr/>
          </p:nvSpPr>
          <p:spPr>
            <a:xfrm rot="4793571">
              <a:off x="945247" y="831583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Triángulo isósceles 49">
              <a:extLst>
                <a:ext uri="{FF2B5EF4-FFF2-40B4-BE49-F238E27FC236}">
                  <a16:creationId xmlns:a16="http://schemas.microsoft.com/office/drawing/2014/main" id="{20C9B51A-8E96-78E4-CA43-065D42F4EF04}"/>
                </a:ext>
              </a:extLst>
            </p:cNvPr>
            <p:cNvSpPr/>
            <p:nvPr/>
          </p:nvSpPr>
          <p:spPr>
            <a:xfrm rot="12669616">
              <a:off x="1496578" y="780173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Triángulo isósceles 50">
              <a:extLst>
                <a:ext uri="{FF2B5EF4-FFF2-40B4-BE49-F238E27FC236}">
                  <a16:creationId xmlns:a16="http://schemas.microsoft.com/office/drawing/2014/main" id="{F38DF6C6-E78F-8F3B-8BD1-B4E02E601D43}"/>
                </a:ext>
              </a:extLst>
            </p:cNvPr>
            <p:cNvSpPr/>
            <p:nvPr/>
          </p:nvSpPr>
          <p:spPr>
            <a:xfrm rot="14729898">
              <a:off x="1624035" y="799990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Triángulo isósceles 51">
              <a:extLst>
                <a:ext uri="{FF2B5EF4-FFF2-40B4-BE49-F238E27FC236}">
                  <a16:creationId xmlns:a16="http://schemas.microsoft.com/office/drawing/2014/main" id="{DE04DE88-6608-3A97-D97E-DE9170E9A9B1}"/>
                </a:ext>
              </a:extLst>
            </p:cNvPr>
            <p:cNvSpPr/>
            <p:nvPr/>
          </p:nvSpPr>
          <p:spPr>
            <a:xfrm rot="16446408">
              <a:off x="1632919" y="8246972"/>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Triángulo isósceles 52">
              <a:extLst>
                <a:ext uri="{FF2B5EF4-FFF2-40B4-BE49-F238E27FC236}">
                  <a16:creationId xmlns:a16="http://schemas.microsoft.com/office/drawing/2014/main" id="{9C2958A9-96F8-6EE8-8A6D-1512836A6143}"/>
                </a:ext>
              </a:extLst>
            </p:cNvPr>
            <p:cNvSpPr/>
            <p:nvPr/>
          </p:nvSpPr>
          <p:spPr>
            <a:xfrm rot="10800000">
              <a:off x="1252333" y="7742833"/>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Diagrama de flujo: retraso 53">
              <a:extLst>
                <a:ext uri="{FF2B5EF4-FFF2-40B4-BE49-F238E27FC236}">
                  <a16:creationId xmlns:a16="http://schemas.microsoft.com/office/drawing/2014/main" id="{675F812F-D2C3-C3A1-517E-88916911419C}"/>
                </a:ext>
              </a:extLst>
            </p:cNvPr>
            <p:cNvSpPr/>
            <p:nvPr/>
          </p:nvSpPr>
          <p:spPr>
            <a:xfrm rot="5400000">
              <a:off x="154924" y="855294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Diagrama de flujo: retraso 54">
              <a:extLst>
                <a:ext uri="{FF2B5EF4-FFF2-40B4-BE49-F238E27FC236}">
                  <a16:creationId xmlns:a16="http://schemas.microsoft.com/office/drawing/2014/main" id="{12E18377-5EE3-B12C-48DD-8E02C97C11F9}"/>
                </a:ext>
              </a:extLst>
            </p:cNvPr>
            <p:cNvSpPr/>
            <p:nvPr/>
          </p:nvSpPr>
          <p:spPr>
            <a:xfrm rot="5400000">
              <a:off x="414637" y="8552940"/>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Diagrama de flujo: retraso 55">
              <a:extLst>
                <a:ext uri="{FF2B5EF4-FFF2-40B4-BE49-F238E27FC236}">
                  <a16:creationId xmlns:a16="http://schemas.microsoft.com/office/drawing/2014/main" id="{307643D0-36EA-3437-5C91-6EA4DC56E5AA}"/>
                </a:ext>
              </a:extLst>
            </p:cNvPr>
            <p:cNvSpPr/>
            <p:nvPr/>
          </p:nvSpPr>
          <p:spPr>
            <a:xfrm rot="5400000">
              <a:off x="670032" y="855355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7" name="Diagrama de flujo: retraso 56">
              <a:extLst>
                <a:ext uri="{FF2B5EF4-FFF2-40B4-BE49-F238E27FC236}">
                  <a16:creationId xmlns:a16="http://schemas.microsoft.com/office/drawing/2014/main" id="{354ACD83-532C-DB97-95DC-09D6CC6FE374}"/>
                </a:ext>
              </a:extLst>
            </p:cNvPr>
            <p:cNvSpPr/>
            <p:nvPr/>
          </p:nvSpPr>
          <p:spPr>
            <a:xfrm rot="5400000">
              <a:off x="929745" y="8553557"/>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Diagrama de flujo: retraso 57">
              <a:extLst>
                <a:ext uri="{FF2B5EF4-FFF2-40B4-BE49-F238E27FC236}">
                  <a16:creationId xmlns:a16="http://schemas.microsoft.com/office/drawing/2014/main" id="{A4214F6D-349D-6116-53ED-89A453DAD0C7}"/>
                </a:ext>
              </a:extLst>
            </p:cNvPr>
            <p:cNvSpPr/>
            <p:nvPr/>
          </p:nvSpPr>
          <p:spPr>
            <a:xfrm rot="5400000">
              <a:off x="1781816" y="855232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Diagrama de flujo: retraso 58">
              <a:extLst>
                <a:ext uri="{FF2B5EF4-FFF2-40B4-BE49-F238E27FC236}">
                  <a16:creationId xmlns:a16="http://schemas.microsoft.com/office/drawing/2014/main" id="{A668B344-455F-F36E-B675-72B6A899AC3F}"/>
                </a:ext>
              </a:extLst>
            </p:cNvPr>
            <p:cNvSpPr/>
            <p:nvPr/>
          </p:nvSpPr>
          <p:spPr>
            <a:xfrm rot="5400000">
              <a:off x="2041529" y="855232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0" name="Diagrama de flujo: retraso 59">
              <a:extLst>
                <a:ext uri="{FF2B5EF4-FFF2-40B4-BE49-F238E27FC236}">
                  <a16:creationId xmlns:a16="http://schemas.microsoft.com/office/drawing/2014/main" id="{E951A323-1241-3735-0BFF-C6A83EADE641}"/>
                </a:ext>
              </a:extLst>
            </p:cNvPr>
            <p:cNvSpPr/>
            <p:nvPr/>
          </p:nvSpPr>
          <p:spPr>
            <a:xfrm rot="5400000">
              <a:off x="2296924" y="855294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1" name="Diagrama de flujo: retraso 60">
              <a:extLst>
                <a:ext uri="{FF2B5EF4-FFF2-40B4-BE49-F238E27FC236}">
                  <a16:creationId xmlns:a16="http://schemas.microsoft.com/office/drawing/2014/main" id="{D8252510-96B8-8F40-69DD-58BB229140B3}"/>
                </a:ext>
              </a:extLst>
            </p:cNvPr>
            <p:cNvSpPr/>
            <p:nvPr/>
          </p:nvSpPr>
          <p:spPr>
            <a:xfrm rot="5400000">
              <a:off x="2556637" y="855294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Diagrama de flujo: retraso 61">
              <a:extLst>
                <a:ext uri="{FF2B5EF4-FFF2-40B4-BE49-F238E27FC236}">
                  <a16:creationId xmlns:a16="http://schemas.microsoft.com/office/drawing/2014/main" id="{17319C11-E21C-1648-0F1D-90263AEBB934}"/>
                </a:ext>
              </a:extLst>
            </p:cNvPr>
            <p:cNvSpPr/>
            <p:nvPr/>
          </p:nvSpPr>
          <p:spPr>
            <a:xfrm rot="5400000">
              <a:off x="2809267" y="855232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Diagrama de flujo: retraso 62">
              <a:extLst>
                <a:ext uri="{FF2B5EF4-FFF2-40B4-BE49-F238E27FC236}">
                  <a16:creationId xmlns:a16="http://schemas.microsoft.com/office/drawing/2014/main" id="{E2A6251C-1D91-A2C5-FBC8-7AC33B504907}"/>
                </a:ext>
              </a:extLst>
            </p:cNvPr>
            <p:cNvSpPr/>
            <p:nvPr/>
          </p:nvSpPr>
          <p:spPr>
            <a:xfrm rot="5400000">
              <a:off x="3068980" y="855232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7" name="Diagrama de flujo: retraso 1026">
              <a:extLst>
                <a:ext uri="{FF2B5EF4-FFF2-40B4-BE49-F238E27FC236}">
                  <a16:creationId xmlns:a16="http://schemas.microsoft.com/office/drawing/2014/main" id="{1A3B5F78-FF12-FCC7-4258-F054D0C750E0}"/>
                </a:ext>
              </a:extLst>
            </p:cNvPr>
            <p:cNvSpPr/>
            <p:nvPr/>
          </p:nvSpPr>
          <p:spPr>
            <a:xfrm rot="6170284">
              <a:off x="1339925" y="776915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8" name="Diagrama de flujo: retraso 1027">
              <a:extLst>
                <a:ext uri="{FF2B5EF4-FFF2-40B4-BE49-F238E27FC236}">
                  <a16:creationId xmlns:a16="http://schemas.microsoft.com/office/drawing/2014/main" id="{17B98FF6-8B89-03E8-A752-609A2B00E4D8}"/>
                </a:ext>
              </a:extLst>
            </p:cNvPr>
            <p:cNvSpPr/>
            <p:nvPr/>
          </p:nvSpPr>
          <p:spPr>
            <a:xfrm rot="8465656">
              <a:off x="1540269" y="787145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9" name="Diagrama de flujo: retraso 1028">
              <a:extLst>
                <a:ext uri="{FF2B5EF4-FFF2-40B4-BE49-F238E27FC236}">
                  <a16:creationId xmlns:a16="http://schemas.microsoft.com/office/drawing/2014/main" id="{61AFF913-29FC-46B7-A587-424CEB28D827}"/>
                </a:ext>
              </a:extLst>
            </p:cNvPr>
            <p:cNvSpPr/>
            <p:nvPr/>
          </p:nvSpPr>
          <p:spPr>
            <a:xfrm rot="10800000">
              <a:off x="1631084" y="809366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0" name="Diagrama de flujo: retraso 1029">
              <a:extLst>
                <a:ext uri="{FF2B5EF4-FFF2-40B4-BE49-F238E27FC236}">
                  <a16:creationId xmlns:a16="http://schemas.microsoft.com/office/drawing/2014/main" id="{338FB316-9117-0458-4BF6-04B74DE808CD}"/>
                </a:ext>
              </a:extLst>
            </p:cNvPr>
            <p:cNvSpPr/>
            <p:nvPr/>
          </p:nvSpPr>
          <p:spPr>
            <a:xfrm rot="11742179">
              <a:off x="1610884" y="833996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1" name="Diagrama de flujo: retraso 1030">
              <a:extLst>
                <a:ext uri="{FF2B5EF4-FFF2-40B4-BE49-F238E27FC236}">
                  <a16:creationId xmlns:a16="http://schemas.microsoft.com/office/drawing/2014/main" id="{D660029B-5454-04C2-791E-144E31871BFA}"/>
                </a:ext>
              </a:extLst>
            </p:cNvPr>
            <p:cNvSpPr/>
            <p:nvPr/>
          </p:nvSpPr>
          <p:spPr>
            <a:xfrm rot="20226989">
              <a:off x="988500" y="847941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2" name="Diagrama de flujo: retraso 1031">
              <a:extLst>
                <a:ext uri="{FF2B5EF4-FFF2-40B4-BE49-F238E27FC236}">
                  <a16:creationId xmlns:a16="http://schemas.microsoft.com/office/drawing/2014/main" id="{3FA2DCB8-0B72-F372-8245-F7166316349E}"/>
                </a:ext>
              </a:extLst>
            </p:cNvPr>
            <p:cNvSpPr/>
            <p:nvPr/>
          </p:nvSpPr>
          <p:spPr>
            <a:xfrm rot="21249487">
              <a:off x="928655" y="8250310"/>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3" name="Triángulo isósceles 1032">
              <a:extLst>
                <a:ext uri="{FF2B5EF4-FFF2-40B4-BE49-F238E27FC236}">
                  <a16:creationId xmlns:a16="http://schemas.microsoft.com/office/drawing/2014/main" id="{086E8B5C-951C-212A-B196-883660CF81AF}"/>
                </a:ext>
              </a:extLst>
            </p:cNvPr>
            <p:cNvSpPr/>
            <p:nvPr/>
          </p:nvSpPr>
          <p:spPr>
            <a:xfrm rot="10800000">
              <a:off x="2372517" y="8125127"/>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4" name="Triángulo isósceles 1033">
              <a:extLst>
                <a:ext uri="{FF2B5EF4-FFF2-40B4-BE49-F238E27FC236}">
                  <a16:creationId xmlns:a16="http://schemas.microsoft.com/office/drawing/2014/main" id="{3FDF6F40-2650-30EF-2BBB-6252E7434BC5}"/>
                </a:ext>
              </a:extLst>
            </p:cNvPr>
            <p:cNvSpPr/>
            <p:nvPr/>
          </p:nvSpPr>
          <p:spPr>
            <a:xfrm rot="10800000">
              <a:off x="2612727" y="8126077"/>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5" name="Triángulo isósceles 1034">
              <a:extLst>
                <a:ext uri="{FF2B5EF4-FFF2-40B4-BE49-F238E27FC236}">
                  <a16:creationId xmlns:a16="http://schemas.microsoft.com/office/drawing/2014/main" id="{5F705AD7-831E-B04E-BEDE-23F3258DB465}"/>
                </a:ext>
              </a:extLst>
            </p:cNvPr>
            <p:cNvSpPr/>
            <p:nvPr/>
          </p:nvSpPr>
          <p:spPr>
            <a:xfrm rot="10800000">
              <a:off x="2859775" y="8124510"/>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6" name="Diagrama de flujo: retraso 1035">
              <a:extLst>
                <a:ext uri="{FF2B5EF4-FFF2-40B4-BE49-F238E27FC236}">
                  <a16:creationId xmlns:a16="http://schemas.microsoft.com/office/drawing/2014/main" id="{65D6C61F-AE1B-63CF-8341-390C1947FC7A}"/>
                </a:ext>
              </a:extLst>
            </p:cNvPr>
            <p:cNvSpPr/>
            <p:nvPr/>
          </p:nvSpPr>
          <p:spPr>
            <a:xfrm rot="5400000">
              <a:off x="2431840" y="814262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7" name="Diagrama de flujo: retraso 1036">
              <a:extLst>
                <a:ext uri="{FF2B5EF4-FFF2-40B4-BE49-F238E27FC236}">
                  <a16:creationId xmlns:a16="http://schemas.microsoft.com/office/drawing/2014/main" id="{A796F14D-016A-6FFE-3C1B-C3C122AF42FE}"/>
                </a:ext>
              </a:extLst>
            </p:cNvPr>
            <p:cNvSpPr/>
            <p:nvPr/>
          </p:nvSpPr>
          <p:spPr>
            <a:xfrm rot="5400000">
              <a:off x="2684410" y="814262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8" name="Diagrama de flujo: retraso 1037">
              <a:extLst>
                <a:ext uri="{FF2B5EF4-FFF2-40B4-BE49-F238E27FC236}">
                  <a16:creationId xmlns:a16="http://schemas.microsoft.com/office/drawing/2014/main" id="{176E6F11-E318-837C-3D1E-DD9AA25ECDFA}"/>
                </a:ext>
              </a:extLst>
            </p:cNvPr>
            <p:cNvSpPr/>
            <p:nvPr/>
          </p:nvSpPr>
          <p:spPr>
            <a:xfrm rot="5400000">
              <a:off x="2925519" y="814324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9" name="Diagrama de flujo: datos almacenados 1038">
              <a:extLst>
                <a:ext uri="{FF2B5EF4-FFF2-40B4-BE49-F238E27FC236}">
                  <a16:creationId xmlns:a16="http://schemas.microsoft.com/office/drawing/2014/main" id="{5F92F463-C1F0-E860-222E-AB77EA9FDA5D}"/>
                </a:ext>
              </a:extLst>
            </p:cNvPr>
            <p:cNvSpPr/>
            <p:nvPr/>
          </p:nvSpPr>
          <p:spPr>
            <a:xfrm rot="5400000">
              <a:off x="260044" y="855016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0" name="Diagrama de flujo: datos almacenados 1039">
              <a:extLst>
                <a:ext uri="{FF2B5EF4-FFF2-40B4-BE49-F238E27FC236}">
                  <a16:creationId xmlns:a16="http://schemas.microsoft.com/office/drawing/2014/main" id="{CEC5CF6E-67F5-F40E-FD7A-6665DAEC2C89}"/>
                </a:ext>
              </a:extLst>
            </p:cNvPr>
            <p:cNvSpPr/>
            <p:nvPr/>
          </p:nvSpPr>
          <p:spPr>
            <a:xfrm rot="5400000">
              <a:off x="516865" y="855016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1" name="Diagrama de flujo: datos almacenados 1040">
              <a:extLst>
                <a:ext uri="{FF2B5EF4-FFF2-40B4-BE49-F238E27FC236}">
                  <a16:creationId xmlns:a16="http://schemas.microsoft.com/office/drawing/2014/main" id="{CEB2348F-BF91-EFE4-AE9D-79957FD55AC3}"/>
                </a:ext>
              </a:extLst>
            </p:cNvPr>
            <p:cNvSpPr/>
            <p:nvPr/>
          </p:nvSpPr>
          <p:spPr>
            <a:xfrm rot="5400000">
              <a:off x="778181" y="855176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2" name="Diagrama de flujo: datos almacenados 1041">
              <a:extLst>
                <a:ext uri="{FF2B5EF4-FFF2-40B4-BE49-F238E27FC236}">
                  <a16:creationId xmlns:a16="http://schemas.microsoft.com/office/drawing/2014/main" id="{4A28377C-8FF2-86DA-C475-3796CD3CBC0E}"/>
                </a:ext>
              </a:extLst>
            </p:cNvPr>
            <p:cNvSpPr/>
            <p:nvPr/>
          </p:nvSpPr>
          <p:spPr>
            <a:xfrm rot="5400000">
              <a:off x="1631388" y="855497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3" name="Diagrama de flujo: datos almacenados 1042">
              <a:extLst>
                <a:ext uri="{FF2B5EF4-FFF2-40B4-BE49-F238E27FC236}">
                  <a16:creationId xmlns:a16="http://schemas.microsoft.com/office/drawing/2014/main" id="{D03A08C9-E549-984F-82A8-1D3FCC98AB97}"/>
                </a:ext>
              </a:extLst>
            </p:cNvPr>
            <p:cNvSpPr/>
            <p:nvPr/>
          </p:nvSpPr>
          <p:spPr>
            <a:xfrm rot="5400000">
              <a:off x="1888209" y="855497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4" name="Diagrama de flujo: datos almacenados 1043">
              <a:extLst>
                <a:ext uri="{FF2B5EF4-FFF2-40B4-BE49-F238E27FC236}">
                  <a16:creationId xmlns:a16="http://schemas.microsoft.com/office/drawing/2014/main" id="{F486666C-99C7-EDEB-3AE5-85B9AA3C4F82}"/>
                </a:ext>
              </a:extLst>
            </p:cNvPr>
            <p:cNvSpPr/>
            <p:nvPr/>
          </p:nvSpPr>
          <p:spPr>
            <a:xfrm rot="5400000">
              <a:off x="2149525" y="855657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5" name="Diagrama de flujo: datos almacenados 1044">
              <a:extLst>
                <a:ext uri="{FF2B5EF4-FFF2-40B4-BE49-F238E27FC236}">
                  <a16:creationId xmlns:a16="http://schemas.microsoft.com/office/drawing/2014/main" id="{84711B6D-C80E-9EC1-A7B5-475C5C695A2F}"/>
                </a:ext>
              </a:extLst>
            </p:cNvPr>
            <p:cNvSpPr/>
            <p:nvPr/>
          </p:nvSpPr>
          <p:spPr>
            <a:xfrm rot="5400000">
              <a:off x="2400698" y="855497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6" name="Diagrama de flujo: datos almacenados 1045">
              <a:extLst>
                <a:ext uri="{FF2B5EF4-FFF2-40B4-BE49-F238E27FC236}">
                  <a16:creationId xmlns:a16="http://schemas.microsoft.com/office/drawing/2014/main" id="{12C5F989-9130-4006-72EB-60E0603CC07E}"/>
                </a:ext>
              </a:extLst>
            </p:cNvPr>
            <p:cNvSpPr/>
            <p:nvPr/>
          </p:nvSpPr>
          <p:spPr>
            <a:xfrm rot="5400000">
              <a:off x="2657519" y="855497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7" name="Diagrama de flujo: datos almacenados 1046">
              <a:extLst>
                <a:ext uri="{FF2B5EF4-FFF2-40B4-BE49-F238E27FC236}">
                  <a16:creationId xmlns:a16="http://schemas.microsoft.com/office/drawing/2014/main" id="{D20C6191-0836-F55B-B872-D96D9C0144FB}"/>
                </a:ext>
              </a:extLst>
            </p:cNvPr>
            <p:cNvSpPr/>
            <p:nvPr/>
          </p:nvSpPr>
          <p:spPr>
            <a:xfrm rot="5400000">
              <a:off x="2918835" y="855657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8" name="Diagrama de flujo: datos almacenados 1047">
              <a:extLst>
                <a:ext uri="{FF2B5EF4-FFF2-40B4-BE49-F238E27FC236}">
                  <a16:creationId xmlns:a16="http://schemas.microsoft.com/office/drawing/2014/main" id="{F038CA4C-2728-241D-5600-94DFAEB99BDE}"/>
                </a:ext>
              </a:extLst>
            </p:cNvPr>
            <p:cNvSpPr/>
            <p:nvPr/>
          </p:nvSpPr>
          <p:spPr>
            <a:xfrm rot="5400000">
              <a:off x="3174890" y="855497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1" name="Diagrama de flujo: datos almacenados 1050">
              <a:extLst>
                <a:ext uri="{FF2B5EF4-FFF2-40B4-BE49-F238E27FC236}">
                  <a16:creationId xmlns:a16="http://schemas.microsoft.com/office/drawing/2014/main" id="{36D362A3-B3F6-3919-CC5F-F80B41C73BA9}"/>
                </a:ext>
              </a:extLst>
            </p:cNvPr>
            <p:cNvSpPr/>
            <p:nvPr/>
          </p:nvSpPr>
          <p:spPr>
            <a:xfrm rot="16200000">
              <a:off x="154922" y="8676367"/>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2" name="Diagrama de flujo: datos almacenados 1051">
              <a:extLst>
                <a:ext uri="{FF2B5EF4-FFF2-40B4-BE49-F238E27FC236}">
                  <a16:creationId xmlns:a16="http://schemas.microsoft.com/office/drawing/2014/main" id="{EB5C9EC9-4A4F-182B-4EAE-FCFA032F5EC9}"/>
                </a:ext>
              </a:extLst>
            </p:cNvPr>
            <p:cNvSpPr/>
            <p:nvPr/>
          </p:nvSpPr>
          <p:spPr>
            <a:xfrm rot="16200000">
              <a:off x="411743" y="867636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3" name="Diagrama de flujo: datos almacenados 1052">
              <a:extLst>
                <a:ext uri="{FF2B5EF4-FFF2-40B4-BE49-F238E27FC236}">
                  <a16:creationId xmlns:a16="http://schemas.microsoft.com/office/drawing/2014/main" id="{D72C720E-4A7E-3EA6-C29C-81133499D81D}"/>
                </a:ext>
              </a:extLst>
            </p:cNvPr>
            <p:cNvSpPr/>
            <p:nvPr/>
          </p:nvSpPr>
          <p:spPr>
            <a:xfrm rot="16200000">
              <a:off x="673059" y="867796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4" name="Diagrama de flujo: datos almacenados 1053">
              <a:extLst>
                <a:ext uri="{FF2B5EF4-FFF2-40B4-BE49-F238E27FC236}">
                  <a16:creationId xmlns:a16="http://schemas.microsoft.com/office/drawing/2014/main" id="{C16CAA32-8D3E-2776-59B4-A6E173BBEC4D}"/>
                </a:ext>
              </a:extLst>
            </p:cNvPr>
            <p:cNvSpPr/>
            <p:nvPr/>
          </p:nvSpPr>
          <p:spPr>
            <a:xfrm rot="16200000">
              <a:off x="929880" y="868304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5" name="Diagrama de flujo: datos almacenados 1054">
              <a:extLst>
                <a:ext uri="{FF2B5EF4-FFF2-40B4-BE49-F238E27FC236}">
                  <a16:creationId xmlns:a16="http://schemas.microsoft.com/office/drawing/2014/main" id="{0A50B88D-4510-752A-3406-C8FC93DCFD0A}"/>
                </a:ext>
              </a:extLst>
            </p:cNvPr>
            <p:cNvSpPr/>
            <p:nvPr/>
          </p:nvSpPr>
          <p:spPr>
            <a:xfrm rot="16200000">
              <a:off x="1226810" y="868304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6" name="Diagrama de flujo: datos almacenados 1055">
              <a:extLst>
                <a:ext uri="{FF2B5EF4-FFF2-40B4-BE49-F238E27FC236}">
                  <a16:creationId xmlns:a16="http://schemas.microsoft.com/office/drawing/2014/main" id="{E687C973-3F5D-7B6C-121E-659E6AD8F1A4}"/>
                </a:ext>
              </a:extLst>
            </p:cNvPr>
            <p:cNvSpPr/>
            <p:nvPr/>
          </p:nvSpPr>
          <p:spPr>
            <a:xfrm rot="16200000">
              <a:off x="1483653" y="8676366"/>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7" name="Diagrama de flujo: datos almacenados 1056">
              <a:extLst>
                <a:ext uri="{FF2B5EF4-FFF2-40B4-BE49-F238E27FC236}">
                  <a16:creationId xmlns:a16="http://schemas.microsoft.com/office/drawing/2014/main" id="{9BDD46AC-F458-09C7-143A-6F181C13F80B}"/>
                </a:ext>
              </a:extLst>
            </p:cNvPr>
            <p:cNvSpPr/>
            <p:nvPr/>
          </p:nvSpPr>
          <p:spPr>
            <a:xfrm rot="16200000">
              <a:off x="1781830" y="8676367"/>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8" name="Diagrama de flujo: datos almacenados 1057">
              <a:extLst>
                <a:ext uri="{FF2B5EF4-FFF2-40B4-BE49-F238E27FC236}">
                  <a16:creationId xmlns:a16="http://schemas.microsoft.com/office/drawing/2014/main" id="{9F0D3D0A-0775-2AC4-B9C1-76905D30EDA9}"/>
                </a:ext>
              </a:extLst>
            </p:cNvPr>
            <p:cNvSpPr/>
            <p:nvPr/>
          </p:nvSpPr>
          <p:spPr>
            <a:xfrm rot="16200000">
              <a:off x="2038651" y="867636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9" name="Diagrama de flujo: datos almacenados 1058">
              <a:extLst>
                <a:ext uri="{FF2B5EF4-FFF2-40B4-BE49-F238E27FC236}">
                  <a16:creationId xmlns:a16="http://schemas.microsoft.com/office/drawing/2014/main" id="{EB06805E-8488-C5F7-E0B4-2D19254BB51A}"/>
                </a:ext>
              </a:extLst>
            </p:cNvPr>
            <p:cNvSpPr/>
            <p:nvPr/>
          </p:nvSpPr>
          <p:spPr>
            <a:xfrm rot="16200000">
              <a:off x="2299967" y="867796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0" name="Diagrama de flujo: datos almacenados 1059">
              <a:extLst>
                <a:ext uri="{FF2B5EF4-FFF2-40B4-BE49-F238E27FC236}">
                  <a16:creationId xmlns:a16="http://schemas.microsoft.com/office/drawing/2014/main" id="{7556C6D9-A6EE-6789-94C5-17CA690D4458}"/>
                </a:ext>
              </a:extLst>
            </p:cNvPr>
            <p:cNvSpPr/>
            <p:nvPr/>
          </p:nvSpPr>
          <p:spPr>
            <a:xfrm rot="16200000">
              <a:off x="2556788" y="868304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1" name="Diagrama de flujo: datos almacenados 1060">
              <a:extLst>
                <a:ext uri="{FF2B5EF4-FFF2-40B4-BE49-F238E27FC236}">
                  <a16:creationId xmlns:a16="http://schemas.microsoft.com/office/drawing/2014/main" id="{01A6A84A-2AB2-8D6C-9AF6-CDF92A0BAB68}"/>
                </a:ext>
              </a:extLst>
            </p:cNvPr>
            <p:cNvSpPr/>
            <p:nvPr/>
          </p:nvSpPr>
          <p:spPr>
            <a:xfrm rot="16200000">
              <a:off x="2813516" y="8676365"/>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4" name="Diagrama de flujo: datos almacenados 1063">
              <a:extLst>
                <a:ext uri="{FF2B5EF4-FFF2-40B4-BE49-F238E27FC236}">
                  <a16:creationId xmlns:a16="http://schemas.microsoft.com/office/drawing/2014/main" id="{F69DF75A-8600-33D1-F5E0-4024BFB5B67A}"/>
                </a:ext>
              </a:extLst>
            </p:cNvPr>
            <p:cNvSpPr/>
            <p:nvPr/>
          </p:nvSpPr>
          <p:spPr>
            <a:xfrm rot="16200000">
              <a:off x="3073229" y="8676365"/>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5" name="Diagrama de flujo: datos almacenados 1064">
              <a:extLst>
                <a:ext uri="{FF2B5EF4-FFF2-40B4-BE49-F238E27FC236}">
                  <a16:creationId xmlns:a16="http://schemas.microsoft.com/office/drawing/2014/main" id="{54CE7551-E6F3-EA2E-9B39-0596EB0D05E4}"/>
                </a:ext>
              </a:extLst>
            </p:cNvPr>
            <p:cNvSpPr/>
            <p:nvPr/>
          </p:nvSpPr>
          <p:spPr>
            <a:xfrm rot="20183958">
              <a:off x="953822" y="840830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6" name="Diagrama de flujo: datos almacenados 1065">
              <a:extLst>
                <a:ext uri="{FF2B5EF4-FFF2-40B4-BE49-F238E27FC236}">
                  <a16:creationId xmlns:a16="http://schemas.microsoft.com/office/drawing/2014/main" id="{A843F9A8-0824-044C-E551-6EBF5CE03BBE}"/>
                </a:ext>
              </a:extLst>
            </p:cNvPr>
            <p:cNvSpPr/>
            <p:nvPr/>
          </p:nvSpPr>
          <p:spPr>
            <a:xfrm rot="6668781">
              <a:off x="1418966" y="7788316"/>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7" name="Diagrama de flujo: datos almacenados 1066">
              <a:extLst>
                <a:ext uri="{FF2B5EF4-FFF2-40B4-BE49-F238E27FC236}">
                  <a16:creationId xmlns:a16="http://schemas.microsoft.com/office/drawing/2014/main" id="{F9977B1B-0DAD-EB98-807E-393A3EBA69B8}"/>
                </a:ext>
              </a:extLst>
            </p:cNvPr>
            <p:cNvSpPr/>
            <p:nvPr/>
          </p:nvSpPr>
          <p:spPr>
            <a:xfrm rot="9285119">
              <a:off x="1591660" y="795037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8" name="Diagrama de flujo: datos almacenados 1067">
              <a:extLst>
                <a:ext uri="{FF2B5EF4-FFF2-40B4-BE49-F238E27FC236}">
                  <a16:creationId xmlns:a16="http://schemas.microsoft.com/office/drawing/2014/main" id="{DC29DDC1-B782-9D2E-0ED4-30A2C3CC7046}"/>
                </a:ext>
              </a:extLst>
            </p:cNvPr>
            <p:cNvSpPr/>
            <p:nvPr/>
          </p:nvSpPr>
          <p:spPr>
            <a:xfrm rot="11097182">
              <a:off x="1639251" y="819264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9" name="Diagrama de flujo: datos almacenados 1068">
              <a:extLst>
                <a:ext uri="{FF2B5EF4-FFF2-40B4-BE49-F238E27FC236}">
                  <a16:creationId xmlns:a16="http://schemas.microsoft.com/office/drawing/2014/main" id="{E3133607-4A3E-3241-69AC-334B21187C0D}"/>
                </a:ext>
              </a:extLst>
            </p:cNvPr>
            <p:cNvSpPr/>
            <p:nvPr/>
          </p:nvSpPr>
          <p:spPr>
            <a:xfrm rot="11432282">
              <a:off x="1597101" y="842505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0" name="Triángulo isósceles 1069">
              <a:extLst>
                <a:ext uri="{FF2B5EF4-FFF2-40B4-BE49-F238E27FC236}">
                  <a16:creationId xmlns:a16="http://schemas.microsoft.com/office/drawing/2014/main" id="{506CBF9E-D803-687A-1FEA-C172C528F0C4}"/>
                </a:ext>
              </a:extLst>
            </p:cNvPr>
            <p:cNvSpPr/>
            <p:nvPr/>
          </p:nvSpPr>
          <p:spPr>
            <a:xfrm rot="16924440">
              <a:off x="1568254" y="8472204"/>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1" name="Diagrama de flujo: datos almacenados 1070">
              <a:extLst>
                <a:ext uri="{FF2B5EF4-FFF2-40B4-BE49-F238E27FC236}">
                  <a16:creationId xmlns:a16="http://schemas.microsoft.com/office/drawing/2014/main" id="{3DD970DA-4DEF-FD43-A604-6953F0922E5B}"/>
                </a:ext>
              </a:extLst>
            </p:cNvPr>
            <p:cNvSpPr/>
            <p:nvPr/>
          </p:nvSpPr>
          <p:spPr>
            <a:xfrm rot="5400000">
              <a:off x="2300005" y="8146686"/>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2" name="Diagrama de flujo: datos almacenados 1071">
              <a:extLst>
                <a:ext uri="{FF2B5EF4-FFF2-40B4-BE49-F238E27FC236}">
                  <a16:creationId xmlns:a16="http://schemas.microsoft.com/office/drawing/2014/main" id="{71448D35-D7B3-E56B-24BC-B21A6F79B310}"/>
                </a:ext>
              </a:extLst>
            </p:cNvPr>
            <p:cNvSpPr/>
            <p:nvPr/>
          </p:nvSpPr>
          <p:spPr>
            <a:xfrm rot="5400000">
              <a:off x="2541654" y="814508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3" name="Diagrama de flujo: datos almacenados 1072">
              <a:extLst>
                <a:ext uri="{FF2B5EF4-FFF2-40B4-BE49-F238E27FC236}">
                  <a16:creationId xmlns:a16="http://schemas.microsoft.com/office/drawing/2014/main" id="{86D57AB9-8F21-69A1-9DB0-2D6AF00C66D0}"/>
                </a:ext>
              </a:extLst>
            </p:cNvPr>
            <p:cNvSpPr/>
            <p:nvPr/>
          </p:nvSpPr>
          <p:spPr>
            <a:xfrm rot="5400000">
              <a:off x="2786570" y="8145085"/>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76" name="Grupo 1075">
              <a:extLst>
                <a:ext uri="{FF2B5EF4-FFF2-40B4-BE49-F238E27FC236}">
                  <a16:creationId xmlns:a16="http://schemas.microsoft.com/office/drawing/2014/main" id="{941AD804-81EF-E815-AFFD-E81FC58806CF}"/>
                </a:ext>
              </a:extLst>
            </p:cNvPr>
            <p:cNvGrpSpPr/>
            <p:nvPr/>
          </p:nvGrpSpPr>
          <p:grpSpPr>
            <a:xfrm>
              <a:off x="98555" y="8669038"/>
              <a:ext cx="45720" cy="73721"/>
              <a:chOff x="81812" y="8671603"/>
              <a:chExt cx="73520" cy="73721"/>
            </a:xfrm>
          </p:grpSpPr>
          <p:sp>
            <p:nvSpPr>
              <p:cNvPr id="1074" name="Flecha: cheurón 1073">
                <a:extLst>
                  <a:ext uri="{FF2B5EF4-FFF2-40B4-BE49-F238E27FC236}">
                    <a16:creationId xmlns:a16="http://schemas.microsoft.com/office/drawing/2014/main" id="{219A9D60-0FA2-E565-C67D-BBEB826627DB}"/>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75" name="Rectángulo 1074">
                <a:extLst>
                  <a:ext uri="{FF2B5EF4-FFF2-40B4-BE49-F238E27FC236}">
                    <a16:creationId xmlns:a16="http://schemas.microsoft.com/office/drawing/2014/main" id="{E7D71895-F1BF-1DD5-0B81-9F28BA26CDF9}"/>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77" name="Grupo 1076">
              <a:extLst>
                <a:ext uri="{FF2B5EF4-FFF2-40B4-BE49-F238E27FC236}">
                  <a16:creationId xmlns:a16="http://schemas.microsoft.com/office/drawing/2014/main" id="{A6B23C93-E87E-247B-B38E-62AD44E37BF6}"/>
                </a:ext>
              </a:extLst>
            </p:cNvPr>
            <p:cNvGrpSpPr/>
            <p:nvPr/>
          </p:nvGrpSpPr>
          <p:grpSpPr>
            <a:xfrm>
              <a:off x="356790" y="8662364"/>
              <a:ext cx="45720" cy="73721"/>
              <a:chOff x="81812" y="8671603"/>
              <a:chExt cx="73520" cy="73721"/>
            </a:xfrm>
          </p:grpSpPr>
          <p:sp>
            <p:nvSpPr>
              <p:cNvPr id="1078" name="Flecha: cheurón 1077">
                <a:extLst>
                  <a:ext uri="{FF2B5EF4-FFF2-40B4-BE49-F238E27FC236}">
                    <a16:creationId xmlns:a16="http://schemas.microsoft.com/office/drawing/2014/main" id="{E5FB9E8F-944A-BCC9-768E-5A69E612229F}"/>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79" name="Rectángulo 1078">
                <a:extLst>
                  <a:ext uri="{FF2B5EF4-FFF2-40B4-BE49-F238E27FC236}">
                    <a16:creationId xmlns:a16="http://schemas.microsoft.com/office/drawing/2014/main" id="{10BF19F0-F7C0-7D82-5690-699DF2EAC9A6}"/>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80" name="Grupo 1079">
              <a:extLst>
                <a:ext uri="{FF2B5EF4-FFF2-40B4-BE49-F238E27FC236}">
                  <a16:creationId xmlns:a16="http://schemas.microsoft.com/office/drawing/2014/main" id="{2D227283-62A0-92AB-7E0F-583BD01F2755}"/>
                </a:ext>
              </a:extLst>
            </p:cNvPr>
            <p:cNvGrpSpPr/>
            <p:nvPr/>
          </p:nvGrpSpPr>
          <p:grpSpPr>
            <a:xfrm>
              <a:off x="610611" y="8671603"/>
              <a:ext cx="45720" cy="73721"/>
              <a:chOff x="81812" y="8671603"/>
              <a:chExt cx="73520" cy="73721"/>
            </a:xfrm>
          </p:grpSpPr>
          <p:sp>
            <p:nvSpPr>
              <p:cNvPr id="1081" name="Flecha: cheurón 1080">
                <a:extLst>
                  <a:ext uri="{FF2B5EF4-FFF2-40B4-BE49-F238E27FC236}">
                    <a16:creationId xmlns:a16="http://schemas.microsoft.com/office/drawing/2014/main" id="{CF583373-5F9F-EA5F-3EDC-6FABA5F56956}"/>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82" name="Rectángulo 1081">
                <a:extLst>
                  <a:ext uri="{FF2B5EF4-FFF2-40B4-BE49-F238E27FC236}">
                    <a16:creationId xmlns:a16="http://schemas.microsoft.com/office/drawing/2014/main" id="{FD687852-42D5-08A4-75BC-9C82106F9526}"/>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83" name="Grupo 1082">
              <a:extLst>
                <a:ext uri="{FF2B5EF4-FFF2-40B4-BE49-F238E27FC236}">
                  <a16:creationId xmlns:a16="http://schemas.microsoft.com/office/drawing/2014/main" id="{5815CF17-1801-871D-DA67-5068C05AB28B}"/>
                </a:ext>
              </a:extLst>
            </p:cNvPr>
            <p:cNvGrpSpPr/>
            <p:nvPr/>
          </p:nvGrpSpPr>
          <p:grpSpPr>
            <a:xfrm>
              <a:off x="868846" y="8664929"/>
              <a:ext cx="45720" cy="73721"/>
              <a:chOff x="81812" y="8671603"/>
              <a:chExt cx="73520" cy="73721"/>
            </a:xfrm>
          </p:grpSpPr>
          <p:sp>
            <p:nvSpPr>
              <p:cNvPr id="1084" name="Flecha: cheurón 1083">
                <a:extLst>
                  <a:ext uri="{FF2B5EF4-FFF2-40B4-BE49-F238E27FC236}">
                    <a16:creationId xmlns:a16="http://schemas.microsoft.com/office/drawing/2014/main" id="{38C300E3-AE15-F916-3DC4-AE7AE88AC881}"/>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85" name="Rectángulo 1084">
                <a:extLst>
                  <a:ext uri="{FF2B5EF4-FFF2-40B4-BE49-F238E27FC236}">
                    <a16:creationId xmlns:a16="http://schemas.microsoft.com/office/drawing/2014/main" id="{005EC8C4-780B-DDB6-CAF9-708868834C6F}"/>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86" name="Grupo 1085">
              <a:extLst>
                <a:ext uri="{FF2B5EF4-FFF2-40B4-BE49-F238E27FC236}">
                  <a16:creationId xmlns:a16="http://schemas.microsoft.com/office/drawing/2014/main" id="{D4F80F8A-6A76-61AC-E0DD-5E18BBF3DB89}"/>
                </a:ext>
              </a:extLst>
            </p:cNvPr>
            <p:cNvGrpSpPr/>
            <p:nvPr/>
          </p:nvGrpSpPr>
          <p:grpSpPr>
            <a:xfrm>
              <a:off x="1164688" y="8668292"/>
              <a:ext cx="45720" cy="73721"/>
              <a:chOff x="81812" y="8671603"/>
              <a:chExt cx="73520" cy="73721"/>
            </a:xfrm>
          </p:grpSpPr>
          <p:sp>
            <p:nvSpPr>
              <p:cNvPr id="1087" name="Flecha: cheurón 1086">
                <a:extLst>
                  <a:ext uri="{FF2B5EF4-FFF2-40B4-BE49-F238E27FC236}">
                    <a16:creationId xmlns:a16="http://schemas.microsoft.com/office/drawing/2014/main" id="{3972B2BD-AB46-A682-3E2D-D991F4C7D283}"/>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88" name="Rectángulo 1087">
                <a:extLst>
                  <a:ext uri="{FF2B5EF4-FFF2-40B4-BE49-F238E27FC236}">
                    <a16:creationId xmlns:a16="http://schemas.microsoft.com/office/drawing/2014/main" id="{CFC7E1A7-3601-5F23-5E7D-F089BCBD8E78}"/>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89" name="Grupo 1088">
              <a:extLst>
                <a:ext uri="{FF2B5EF4-FFF2-40B4-BE49-F238E27FC236}">
                  <a16:creationId xmlns:a16="http://schemas.microsoft.com/office/drawing/2014/main" id="{729075DF-78CB-923F-145B-90F455B43B58}"/>
                </a:ext>
              </a:extLst>
            </p:cNvPr>
            <p:cNvGrpSpPr/>
            <p:nvPr/>
          </p:nvGrpSpPr>
          <p:grpSpPr>
            <a:xfrm>
              <a:off x="1422923" y="8661618"/>
              <a:ext cx="45720" cy="73721"/>
              <a:chOff x="81812" y="8671603"/>
              <a:chExt cx="73520" cy="73721"/>
            </a:xfrm>
          </p:grpSpPr>
          <p:sp>
            <p:nvSpPr>
              <p:cNvPr id="1090" name="Flecha: cheurón 1089">
                <a:extLst>
                  <a:ext uri="{FF2B5EF4-FFF2-40B4-BE49-F238E27FC236}">
                    <a16:creationId xmlns:a16="http://schemas.microsoft.com/office/drawing/2014/main" id="{58594B71-7184-E07D-0D4B-232158E0FCFB}"/>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91" name="Rectángulo 1090">
                <a:extLst>
                  <a:ext uri="{FF2B5EF4-FFF2-40B4-BE49-F238E27FC236}">
                    <a16:creationId xmlns:a16="http://schemas.microsoft.com/office/drawing/2014/main" id="{E8A2FCD6-D78B-1805-90F1-011820AB06F0}"/>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92" name="Grupo 1091">
              <a:extLst>
                <a:ext uri="{FF2B5EF4-FFF2-40B4-BE49-F238E27FC236}">
                  <a16:creationId xmlns:a16="http://schemas.microsoft.com/office/drawing/2014/main" id="{6C04FD5D-F295-8440-F5A4-366633F36FF9}"/>
                </a:ext>
              </a:extLst>
            </p:cNvPr>
            <p:cNvGrpSpPr/>
            <p:nvPr/>
          </p:nvGrpSpPr>
          <p:grpSpPr>
            <a:xfrm>
              <a:off x="1724370" y="8670857"/>
              <a:ext cx="45720" cy="73721"/>
              <a:chOff x="81812" y="8671603"/>
              <a:chExt cx="73520" cy="73721"/>
            </a:xfrm>
          </p:grpSpPr>
          <p:sp>
            <p:nvSpPr>
              <p:cNvPr id="1093" name="Flecha: cheurón 1092">
                <a:extLst>
                  <a:ext uri="{FF2B5EF4-FFF2-40B4-BE49-F238E27FC236}">
                    <a16:creationId xmlns:a16="http://schemas.microsoft.com/office/drawing/2014/main" id="{D713F26E-4CA5-F77E-64B6-6263DAE1F5CE}"/>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94" name="Rectángulo 1093">
                <a:extLst>
                  <a:ext uri="{FF2B5EF4-FFF2-40B4-BE49-F238E27FC236}">
                    <a16:creationId xmlns:a16="http://schemas.microsoft.com/office/drawing/2014/main" id="{DF83F112-01A9-0A80-A6F3-3A5B3E7DB936}"/>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95" name="Grupo 1094">
              <a:extLst>
                <a:ext uri="{FF2B5EF4-FFF2-40B4-BE49-F238E27FC236}">
                  <a16:creationId xmlns:a16="http://schemas.microsoft.com/office/drawing/2014/main" id="{0ECDDB52-523B-80E1-081C-557A1A26D69B}"/>
                </a:ext>
              </a:extLst>
            </p:cNvPr>
            <p:cNvGrpSpPr/>
            <p:nvPr/>
          </p:nvGrpSpPr>
          <p:grpSpPr>
            <a:xfrm>
              <a:off x="1982605" y="8664183"/>
              <a:ext cx="45720" cy="73721"/>
              <a:chOff x="81812" y="8671603"/>
              <a:chExt cx="73520" cy="73721"/>
            </a:xfrm>
          </p:grpSpPr>
          <p:sp>
            <p:nvSpPr>
              <p:cNvPr id="1096" name="Flecha: cheurón 1095">
                <a:extLst>
                  <a:ext uri="{FF2B5EF4-FFF2-40B4-BE49-F238E27FC236}">
                    <a16:creationId xmlns:a16="http://schemas.microsoft.com/office/drawing/2014/main" id="{CB2C19D7-7EFD-615A-108C-F4E8E757D36F}"/>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97" name="Rectángulo 1096">
                <a:extLst>
                  <a:ext uri="{FF2B5EF4-FFF2-40B4-BE49-F238E27FC236}">
                    <a16:creationId xmlns:a16="http://schemas.microsoft.com/office/drawing/2014/main" id="{AEA856B4-34F5-A102-7FD8-34041EDBD6CE}"/>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98" name="Grupo 1097">
              <a:extLst>
                <a:ext uri="{FF2B5EF4-FFF2-40B4-BE49-F238E27FC236}">
                  <a16:creationId xmlns:a16="http://schemas.microsoft.com/office/drawing/2014/main" id="{783D6FD2-3594-9B9F-2602-1D761D5EA9A3}"/>
                </a:ext>
              </a:extLst>
            </p:cNvPr>
            <p:cNvGrpSpPr/>
            <p:nvPr/>
          </p:nvGrpSpPr>
          <p:grpSpPr>
            <a:xfrm>
              <a:off x="2243085" y="8659812"/>
              <a:ext cx="45720" cy="73721"/>
              <a:chOff x="81812" y="8671603"/>
              <a:chExt cx="73520" cy="73721"/>
            </a:xfrm>
          </p:grpSpPr>
          <p:sp>
            <p:nvSpPr>
              <p:cNvPr id="1099" name="Flecha: cheurón 1098">
                <a:extLst>
                  <a:ext uri="{FF2B5EF4-FFF2-40B4-BE49-F238E27FC236}">
                    <a16:creationId xmlns:a16="http://schemas.microsoft.com/office/drawing/2014/main" id="{A929E9AA-4BA4-FF4A-F50E-B6322B93FFB5}"/>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00" name="Rectángulo 1099">
                <a:extLst>
                  <a:ext uri="{FF2B5EF4-FFF2-40B4-BE49-F238E27FC236}">
                    <a16:creationId xmlns:a16="http://schemas.microsoft.com/office/drawing/2014/main" id="{6F60D728-3EE7-0EB6-7A86-CB562D1576A6}"/>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101" name="Grupo 1100">
              <a:extLst>
                <a:ext uri="{FF2B5EF4-FFF2-40B4-BE49-F238E27FC236}">
                  <a16:creationId xmlns:a16="http://schemas.microsoft.com/office/drawing/2014/main" id="{B2826E66-B181-F132-CFC5-0970301D598D}"/>
                </a:ext>
              </a:extLst>
            </p:cNvPr>
            <p:cNvGrpSpPr/>
            <p:nvPr/>
          </p:nvGrpSpPr>
          <p:grpSpPr>
            <a:xfrm>
              <a:off x="2501320" y="8657900"/>
              <a:ext cx="45720" cy="73721"/>
              <a:chOff x="81812" y="8671603"/>
              <a:chExt cx="73520" cy="73721"/>
            </a:xfrm>
          </p:grpSpPr>
          <p:sp>
            <p:nvSpPr>
              <p:cNvPr id="1102" name="Flecha: cheurón 1101">
                <a:extLst>
                  <a:ext uri="{FF2B5EF4-FFF2-40B4-BE49-F238E27FC236}">
                    <a16:creationId xmlns:a16="http://schemas.microsoft.com/office/drawing/2014/main" id="{7AD3CD5B-2E3D-7348-003D-05879A1CA141}"/>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03" name="Rectángulo 1102">
                <a:extLst>
                  <a:ext uri="{FF2B5EF4-FFF2-40B4-BE49-F238E27FC236}">
                    <a16:creationId xmlns:a16="http://schemas.microsoft.com/office/drawing/2014/main" id="{4DF4275E-E522-79FC-EE6C-ED3685CB05E9}"/>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104" name="Grupo 1103">
              <a:extLst>
                <a:ext uri="{FF2B5EF4-FFF2-40B4-BE49-F238E27FC236}">
                  <a16:creationId xmlns:a16="http://schemas.microsoft.com/office/drawing/2014/main" id="{51C27538-CDC2-3B0F-241B-892BC0D68AFC}"/>
                </a:ext>
              </a:extLst>
            </p:cNvPr>
            <p:cNvGrpSpPr/>
            <p:nvPr/>
          </p:nvGrpSpPr>
          <p:grpSpPr>
            <a:xfrm>
              <a:off x="2758025" y="8666475"/>
              <a:ext cx="45720" cy="73721"/>
              <a:chOff x="81812" y="8671603"/>
              <a:chExt cx="73520" cy="73721"/>
            </a:xfrm>
          </p:grpSpPr>
          <p:sp>
            <p:nvSpPr>
              <p:cNvPr id="1105" name="Flecha: cheurón 1104">
                <a:extLst>
                  <a:ext uri="{FF2B5EF4-FFF2-40B4-BE49-F238E27FC236}">
                    <a16:creationId xmlns:a16="http://schemas.microsoft.com/office/drawing/2014/main" id="{2F3A8E4D-F078-8404-1715-E91F4D9A2AF8}"/>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06" name="Rectángulo 1105">
                <a:extLst>
                  <a:ext uri="{FF2B5EF4-FFF2-40B4-BE49-F238E27FC236}">
                    <a16:creationId xmlns:a16="http://schemas.microsoft.com/office/drawing/2014/main" id="{B804F926-A014-34B1-111C-B2E1BEF3F8D7}"/>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107" name="Grupo 1106">
              <a:extLst>
                <a:ext uri="{FF2B5EF4-FFF2-40B4-BE49-F238E27FC236}">
                  <a16:creationId xmlns:a16="http://schemas.microsoft.com/office/drawing/2014/main" id="{2E97C769-6A55-8453-78FC-D219064C57B7}"/>
                </a:ext>
              </a:extLst>
            </p:cNvPr>
            <p:cNvGrpSpPr/>
            <p:nvPr/>
          </p:nvGrpSpPr>
          <p:grpSpPr>
            <a:xfrm>
              <a:off x="3016260" y="8659801"/>
              <a:ext cx="45720" cy="73721"/>
              <a:chOff x="81812" y="8671603"/>
              <a:chExt cx="73520" cy="73721"/>
            </a:xfrm>
          </p:grpSpPr>
          <p:sp>
            <p:nvSpPr>
              <p:cNvPr id="1108" name="Flecha: cheurón 1107">
                <a:extLst>
                  <a:ext uri="{FF2B5EF4-FFF2-40B4-BE49-F238E27FC236}">
                    <a16:creationId xmlns:a16="http://schemas.microsoft.com/office/drawing/2014/main" id="{5E976590-5720-14E8-86A3-05EA07B6C3CC}"/>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09" name="Rectángulo 1108">
                <a:extLst>
                  <a:ext uri="{FF2B5EF4-FFF2-40B4-BE49-F238E27FC236}">
                    <a16:creationId xmlns:a16="http://schemas.microsoft.com/office/drawing/2014/main" id="{335B2121-5349-3E35-9BE3-AF1F67CC2F33}"/>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10" name="Diagrama de flujo: retraso 1109">
              <a:extLst>
                <a:ext uri="{FF2B5EF4-FFF2-40B4-BE49-F238E27FC236}">
                  <a16:creationId xmlns:a16="http://schemas.microsoft.com/office/drawing/2014/main" id="{D10FBCAB-C6DB-0C36-451C-9DF843362938}"/>
                </a:ext>
              </a:extLst>
            </p:cNvPr>
            <p:cNvSpPr/>
            <p:nvPr/>
          </p:nvSpPr>
          <p:spPr>
            <a:xfrm rot="16200000">
              <a:off x="251825" y="866811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1" name="Diagrama de flujo: retraso 1110">
              <a:extLst>
                <a:ext uri="{FF2B5EF4-FFF2-40B4-BE49-F238E27FC236}">
                  <a16:creationId xmlns:a16="http://schemas.microsoft.com/office/drawing/2014/main" id="{87C7BB31-A3FF-8DA8-3A7A-E2D8C98A304A}"/>
                </a:ext>
              </a:extLst>
            </p:cNvPr>
            <p:cNvSpPr/>
            <p:nvPr/>
          </p:nvSpPr>
          <p:spPr>
            <a:xfrm rot="16200000">
              <a:off x="511538" y="866811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2" name="Diagrama de flujo: retraso 1111">
              <a:extLst>
                <a:ext uri="{FF2B5EF4-FFF2-40B4-BE49-F238E27FC236}">
                  <a16:creationId xmlns:a16="http://schemas.microsoft.com/office/drawing/2014/main" id="{EBCA48A6-BFCE-7D9A-9DF9-4DE3081AA970}"/>
                </a:ext>
              </a:extLst>
            </p:cNvPr>
            <p:cNvSpPr/>
            <p:nvPr/>
          </p:nvSpPr>
          <p:spPr>
            <a:xfrm rot="16200000">
              <a:off x="766933" y="8668730"/>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3" name="Diagrama de flujo: retraso 1112">
              <a:extLst>
                <a:ext uri="{FF2B5EF4-FFF2-40B4-BE49-F238E27FC236}">
                  <a16:creationId xmlns:a16="http://schemas.microsoft.com/office/drawing/2014/main" id="{23077398-53A4-09B2-8D8E-C6E747CC1C4A}"/>
                </a:ext>
              </a:extLst>
            </p:cNvPr>
            <p:cNvSpPr/>
            <p:nvPr/>
          </p:nvSpPr>
          <p:spPr>
            <a:xfrm rot="16200000">
              <a:off x="1065840" y="867039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4" name="Diagrama de flujo: retraso 1113">
              <a:extLst>
                <a:ext uri="{FF2B5EF4-FFF2-40B4-BE49-F238E27FC236}">
                  <a16:creationId xmlns:a16="http://schemas.microsoft.com/office/drawing/2014/main" id="{D3F81984-F0AD-544C-C812-97D875C47DAD}"/>
                </a:ext>
              </a:extLst>
            </p:cNvPr>
            <p:cNvSpPr/>
            <p:nvPr/>
          </p:nvSpPr>
          <p:spPr>
            <a:xfrm rot="16200000">
              <a:off x="1325553" y="867039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5" name="Diagrama de flujo: retraso 1114">
              <a:extLst>
                <a:ext uri="{FF2B5EF4-FFF2-40B4-BE49-F238E27FC236}">
                  <a16:creationId xmlns:a16="http://schemas.microsoft.com/office/drawing/2014/main" id="{CF4F2FF7-C513-392F-D3D2-84119C486903}"/>
                </a:ext>
              </a:extLst>
            </p:cNvPr>
            <p:cNvSpPr/>
            <p:nvPr/>
          </p:nvSpPr>
          <p:spPr>
            <a:xfrm rot="16200000">
              <a:off x="1628572" y="867101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6" name="Diagrama de flujo: retraso 1115">
              <a:extLst>
                <a:ext uri="{FF2B5EF4-FFF2-40B4-BE49-F238E27FC236}">
                  <a16:creationId xmlns:a16="http://schemas.microsoft.com/office/drawing/2014/main" id="{CC0191C7-2D50-2D88-14C4-1007BDD61E6E}"/>
                </a:ext>
              </a:extLst>
            </p:cNvPr>
            <p:cNvSpPr/>
            <p:nvPr/>
          </p:nvSpPr>
          <p:spPr>
            <a:xfrm rot="16200000">
              <a:off x="1881343" y="867066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7" name="Diagrama de flujo: retraso 1116">
              <a:extLst>
                <a:ext uri="{FF2B5EF4-FFF2-40B4-BE49-F238E27FC236}">
                  <a16:creationId xmlns:a16="http://schemas.microsoft.com/office/drawing/2014/main" id="{DE6EEE07-5109-6994-75AB-13FE7353D15C}"/>
                </a:ext>
              </a:extLst>
            </p:cNvPr>
            <p:cNvSpPr/>
            <p:nvPr/>
          </p:nvSpPr>
          <p:spPr>
            <a:xfrm rot="16200000">
              <a:off x="2141056" y="867065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8" name="Diagrama de flujo: retraso 1117">
              <a:extLst>
                <a:ext uri="{FF2B5EF4-FFF2-40B4-BE49-F238E27FC236}">
                  <a16:creationId xmlns:a16="http://schemas.microsoft.com/office/drawing/2014/main" id="{F2DCD2F9-F7C4-E5A3-7276-E296B3797A3A}"/>
                </a:ext>
              </a:extLst>
            </p:cNvPr>
            <p:cNvSpPr/>
            <p:nvPr/>
          </p:nvSpPr>
          <p:spPr>
            <a:xfrm rot="16200000">
              <a:off x="2396451" y="867127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9" name="Diagrama de flujo: retraso 1118">
              <a:extLst>
                <a:ext uri="{FF2B5EF4-FFF2-40B4-BE49-F238E27FC236}">
                  <a16:creationId xmlns:a16="http://schemas.microsoft.com/office/drawing/2014/main" id="{4AFCC1BA-A9B8-F640-6B43-4B9CD25183AF}"/>
                </a:ext>
              </a:extLst>
            </p:cNvPr>
            <p:cNvSpPr/>
            <p:nvPr/>
          </p:nvSpPr>
          <p:spPr>
            <a:xfrm rot="16200000">
              <a:off x="2652938" y="8667927"/>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0" name="Diagrama de flujo: retraso 1119">
              <a:extLst>
                <a:ext uri="{FF2B5EF4-FFF2-40B4-BE49-F238E27FC236}">
                  <a16:creationId xmlns:a16="http://schemas.microsoft.com/office/drawing/2014/main" id="{9C67E171-0CFC-079D-2DA8-A91CE6D6E0CE}"/>
                </a:ext>
              </a:extLst>
            </p:cNvPr>
            <p:cNvSpPr/>
            <p:nvPr/>
          </p:nvSpPr>
          <p:spPr>
            <a:xfrm rot="16200000">
              <a:off x="2912651" y="866792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1" name="Diagrama de flujo: retraso 1120">
              <a:extLst>
                <a:ext uri="{FF2B5EF4-FFF2-40B4-BE49-F238E27FC236}">
                  <a16:creationId xmlns:a16="http://schemas.microsoft.com/office/drawing/2014/main" id="{145C7CEC-62D9-900D-56BF-6D171CDA9765}"/>
                </a:ext>
              </a:extLst>
            </p:cNvPr>
            <p:cNvSpPr/>
            <p:nvPr/>
          </p:nvSpPr>
          <p:spPr>
            <a:xfrm rot="16200000">
              <a:off x="3168046" y="866854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122" name="Grupo 1121">
              <a:extLst>
                <a:ext uri="{FF2B5EF4-FFF2-40B4-BE49-F238E27FC236}">
                  <a16:creationId xmlns:a16="http://schemas.microsoft.com/office/drawing/2014/main" id="{6D762A00-0E1F-82C2-91AD-48A62C4A682C}"/>
                </a:ext>
              </a:extLst>
            </p:cNvPr>
            <p:cNvGrpSpPr/>
            <p:nvPr/>
          </p:nvGrpSpPr>
          <p:grpSpPr>
            <a:xfrm>
              <a:off x="3263913" y="8659801"/>
              <a:ext cx="45720" cy="73721"/>
              <a:chOff x="81812" y="8671603"/>
              <a:chExt cx="73520" cy="73721"/>
            </a:xfrm>
          </p:grpSpPr>
          <p:sp>
            <p:nvSpPr>
              <p:cNvPr id="1123" name="Flecha: cheurón 1122">
                <a:extLst>
                  <a:ext uri="{FF2B5EF4-FFF2-40B4-BE49-F238E27FC236}">
                    <a16:creationId xmlns:a16="http://schemas.microsoft.com/office/drawing/2014/main" id="{932E64A0-AD69-9ABB-41A5-DD113C05DFFE}"/>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24" name="Rectángulo 1123">
                <a:extLst>
                  <a:ext uri="{FF2B5EF4-FFF2-40B4-BE49-F238E27FC236}">
                    <a16:creationId xmlns:a16="http://schemas.microsoft.com/office/drawing/2014/main" id="{9FE78EC9-9DDA-8883-A8AA-8A32FB2DE8F6}"/>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31" name="Diagrama de flujo: datos almacenados 1130">
              <a:extLst>
                <a:ext uri="{FF2B5EF4-FFF2-40B4-BE49-F238E27FC236}">
                  <a16:creationId xmlns:a16="http://schemas.microsoft.com/office/drawing/2014/main" id="{909E83C6-2546-A13B-4F17-035443F6F809}"/>
                </a:ext>
              </a:extLst>
            </p:cNvPr>
            <p:cNvSpPr/>
            <p:nvPr/>
          </p:nvSpPr>
          <p:spPr>
            <a:xfrm rot="16200000">
              <a:off x="2439696" y="829012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132" name="Grupo 1131">
              <a:extLst>
                <a:ext uri="{FF2B5EF4-FFF2-40B4-BE49-F238E27FC236}">
                  <a16:creationId xmlns:a16="http://schemas.microsoft.com/office/drawing/2014/main" id="{73F5EB53-94C6-BA37-C3B2-0BBA48A82FE6}"/>
                </a:ext>
              </a:extLst>
            </p:cNvPr>
            <p:cNvGrpSpPr/>
            <p:nvPr/>
          </p:nvGrpSpPr>
          <p:grpSpPr>
            <a:xfrm>
              <a:off x="2383650" y="8277937"/>
              <a:ext cx="45720" cy="73721"/>
              <a:chOff x="81812" y="8671603"/>
              <a:chExt cx="73520" cy="73721"/>
            </a:xfrm>
          </p:grpSpPr>
          <p:sp>
            <p:nvSpPr>
              <p:cNvPr id="1133" name="Flecha: cheurón 1132">
                <a:extLst>
                  <a:ext uri="{FF2B5EF4-FFF2-40B4-BE49-F238E27FC236}">
                    <a16:creationId xmlns:a16="http://schemas.microsoft.com/office/drawing/2014/main" id="{664E1519-6FAB-3375-3378-E2D312C7E0EB}"/>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34" name="Rectángulo 1133">
                <a:extLst>
                  <a:ext uri="{FF2B5EF4-FFF2-40B4-BE49-F238E27FC236}">
                    <a16:creationId xmlns:a16="http://schemas.microsoft.com/office/drawing/2014/main" id="{B4B3A3FE-A199-AC57-A0E6-E573BD4B6EFF}"/>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35" name="Diagrama de flujo: retraso 1134">
              <a:extLst>
                <a:ext uri="{FF2B5EF4-FFF2-40B4-BE49-F238E27FC236}">
                  <a16:creationId xmlns:a16="http://schemas.microsoft.com/office/drawing/2014/main" id="{F4E2D393-D950-EF42-950C-FE4888377E26}"/>
                </a:ext>
              </a:extLst>
            </p:cNvPr>
            <p:cNvSpPr/>
            <p:nvPr/>
          </p:nvSpPr>
          <p:spPr>
            <a:xfrm rot="16200000">
              <a:off x="2299055" y="828441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6" name="Diagrama de flujo: datos almacenados 1135">
              <a:extLst>
                <a:ext uri="{FF2B5EF4-FFF2-40B4-BE49-F238E27FC236}">
                  <a16:creationId xmlns:a16="http://schemas.microsoft.com/office/drawing/2014/main" id="{9FCBB0E9-0EEB-CC26-E952-D243916A267F}"/>
                </a:ext>
              </a:extLst>
            </p:cNvPr>
            <p:cNvSpPr/>
            <p:nvPr/>
          </p:nvSpPr>
          <p:spPr>
            <a:xfrm rot="16200000">
              <a:off x="2684409" y="829012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137" name="Grupo 1136">
              <a:extLst>
                <a:ext uri="{FF2B5EF4-FFF2-40B4-BE49-F238E27FC236}">
                  <a16:creationId xmlns:a16="http://schemas.microsoft.com/office/drawing/2014/main" id="{8030A343-FE34-B11B-814D-1B5BD35F654B}"/>
                </a:ext>
              </a:extLst>
            </p:cNvPr>
            <p:cNvGrpSpPr/>
            <p:nvPr/>
          </p:nvGrpSpPr>
          <p:grpSpPr>
            <a:xfrm>
              <a:off x="2628363" y="8277937"/>
              <a:ext cx="45720" cy="73721"/>
              <a:chOff x="81812" y="8671603"/>
              <a:chExt cx="73520" cy="73721"/>
            </a:xfrm>
          </p:grpSpPr>
          <p:sp>
            <p:nvSpPr>
              <p:cNvPr id="1138" name="Flecha: cheurón 1137">
                <a:extLst>
                  <a:ext uri="{FF2B5EF4-FFF2-40B4-BE49-F238E27FC236}">
                    <a16:creationId xmlns:a16="http://schemas.microsoft.com/office/drawing/2014/main" id="{E7D2E32E-AC29-9CAD-F4A1-7C7E568A97CB}"/>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39" name="Rectángulo 1138">
                <a:extLst>
                  <a:ext uri="{FF2B5EF4-FFF2-40B4-BE49-F238E27FC236}">
                    <a16:creationId xmlns:a16="http://schemas.microsoft.com/office/drawing/2014/main" id="{698A8619-727B-5752-C4CE-6784163A6808}"/>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40" name="Diagrama de flujo: retraso 1139">
              <a:extLst>
                <a:ext uri="{FF2B5EF4-FFF2-40B4-BE49-F238E27FC236}">
                  <a16:creationId xmlns:a16="http://schemas.microsoft.com/office/drawing/2014/main" id="{7339F0D7-F6DF-4891-7B5A-4018C0EBE27E}"/>
                </a:ext>
              </a:extLst>
            </p:cNvPr>
            <p:cNvSpPr/>
            <p:nvPr/>
          </p:nvSpPr>
          <p:spPr>
            <a:xfrm rot="16200000">
              <a:off x="2543768" y="828441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1" name="Diagrama de flujo: datos almacenados 1140">
              <a:extLst>
                <a:ext uri="{FF2B5EF4-FFF2-40B4-BE49-F238E27FC236}">
                  <a16:creationId xmlns:a16="http://schemas.microsoft.com/office/drawing/2014/main" id="{7DA26E99-6109-5F8C-D871-EB0751A094DD}"/>
                </a:ext>
              </a:extLst>
            </p:cNvPr>
            <p:cNvSpPr/>
            <p:nvPr/>
          </p:nvSpPr>
          <p:spPr>
            <a:xfrm rot="16200000">
              <a:off x="2931845" y="829012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142" name="Grupo 1141">
              <a:extLst>
                <a:ext uri="{FF2B5EF4-FFF2-40B4-BE49-F238E27FC236}">
                  <a16:creationId xmlns:a16="http://schemas.microsoft.com/office/drawing/2014/main" id="{A67F4630-44BD-D53A-7A0E-8050CEE64942}"/>
                </a:ext>
              </a:extLst>
            </p:cNvPr>
            <p:cNvGrpSpPr/>
            <p:nvPr/>
          </p:nvGrpSpPr>
          <p:grpSpPr>
            <a:xfrm>
              <a:off x="2875799" y="8277937"/>
              <a:ext cx="45720" cy="73721"/>
              <a:chOff x="81812" y="8671603"/>
              <a:chExt cx="73520" cy="73721"/>
            </a:xfrm>
          </p:grpSpPr>
          <p:sp>
            <p:nvSpPr>
              <p:cNvPr id="1143" name="Flecha: cheurón 1142">
                <a:extLst>
                  <a:ext uri="{FF2B5EF4-FFF2-40B4-BE49-F238E27FC236}">
                    <a16:creationId xmlns:a16="http://schemas.microsoft.com/office/drawing/2014/main" id="{0EBC4272-8C52-5C30-63B2-2A6EC7750E10}"/>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44" name="Rectángulo 1143">
                <a:extLst>
                  <a:ext uri="{FF2B5EF4-FFF2-40B4-BE49-F238E27FC236}">
                    <a16:creationId xmlns:a16="http://schemas.microsoft.com/office/drawing/2014/main" id="{7C156F82-4979-8CB9-D5D9-688712061195}"/>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45" name="Diagrama de flujo: retraso 1144">
              <a:extLst>
                <a:ext uri="{FF2B5EF4-FFF2-40B4-BE49-F238E27FC236}">
                  <a16:creationId xmlns:a16="http://schemas.microsoft.com/office/drawing/2014/main" id="{9ACCD174-86CF-A859-25B7-1A2291A994D7}"/>
                </a:ext>
              </a:extLst>
            </p:cNvPr>
            <p:cNvSpPr/>
            <p:nvPr/>
          </p:nvSpPr>
          <p:spPr>
            <a:xfrm rot="16200000">
              <a:off x="2791204" y="828441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313" name="Grupo 1312">
            <a:extLst>
              <a:ext uri="{FF2B5EF4-FFF2-40B4-BE49-F238E27FC236}">
                <a16:creationId xmlns:a16="http://schemas.microsoft.com/office/drawing/2014/main" id="{B81B659D-F4D5-7C2C-C1C2-96D5C1DE53F3}"/>
              </a:ext>
            </a:extLst>
          </p:cNvPr>
          <p:cNvGrpSpPr/>
          <p:nvPr/>
        </p:nvGrpSpPr>
        <p:grpSpPr>
          <a:xfrm>
            <a:off x="4277657" y="7031559"/>
            <a:ext cx="3495494" cy="1002492"/>
            <a:chOff x="3943359" y="7746645"/>
            <a:chExt cx="3495494" cy="1002492"/>
          </a:xfrm>
        </p:grpSpPr>
        <p:sp>
          <p:nvSpPr>
            <p:cNvPr id="1149" name="Triángulo isósceles 1148">
              <a:extLst>
                <a:ext uri="{FF2B5EF4-FFF2-40B4-BE49-F238E27FC236}">
                  <a16:creationId xmlns:a16="http://schemas.microsoft.com/office/drawing/2014/main" id="{C87D671D-AEE6-0F60-35FB-F1D490BF93B3}"/>
                </a:ext>
              </a:extLst>
            </p:cNvPr>
            <p:cNvSpPr/>
            <p:nvPr/>
          </p:nvSpPr>
          <p:spPr>
            <a:xfrm rot="10800000">
              <a:off x="4715343" y="854020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0" name="Triángulo isósceles 1149">
              <a:extLst>
                <a:ext uri="{FF2B5EF4-FFF2-40B4-BE49-F238E27FC236}">
                  <a16:creationId xmlns:a16="http://schemas.microsoft.com/office/drawing/2014/main" id="{6A660B86-1A6B-6224-52E8-7C036B34DF6E}"/>
                </a:ext>
              </a:extLst>
            </p:cNvPr>
            <p:cNvSpPr/>
            <p:nvPr/>
          </p:nvSpPr>
          <p:spPr>
            <a:xfrm rot="10800000">
              <a:off x="4969839" y="854115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1" name="Triángulo isósceles 1150">
              <a:extLst>
                <a:ext uri="{FF2B5EF4-FFF2-40B4-BE49-F238E27FC236}">
                  <a16:creationId xmlns:a16="http://schemas.microsoft.com/office/drawing/2014/main" id="{D8ECC312-3006-D265-3A68-8FA04429C74F}"/>
                </a:ext>
              </a:extLst>
            </p:cNvPr>
            <p:cNvSpPr/>
            <p:nvPr/>
          </p:nvSpPr>
          <p:spPr>
            <a:xfrm rot="10800000">
              <a:off x="5231173" y="853959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2" name="Triángulo isósceles 1151">
              <a:extLst>
                <a:ext uri="{FF2B5EF4-FFF2-40B4-BE49-F238E27FC236}">
                  <a16:creationId xmlns:a16="http://schemas.microsoft.com/office/drawing/2014/main" id="{31717156-DC1A-A8C3-F6B7-570669ECF77A}"/>
                </a:ext>
              </a:extLst>
            </p:cNvPr>
            <p:cNvSpPr/>
            <p:nvPr/>
          </p:nvSpPr>
          <p:spPr>
            <a:xfrm rot="10800000">
              <a:off x="5488350" y="8539592"/>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3" name="Triángulo isósceles 1152">
              <a:extLst>
                <a:ext uri="{FF2B5EF4-FFF2-40B4-BE49-F238E27FC236}">
                  <a16:creationId xmlns:a16="http://schemas.microsoft.com/office/drawing/2014/main" id="{69832639-7897-5455-16AF-3C2BC7EA0CBC}"/>
                </a:ext>
              </a:extLst>
            </p:cNvPr>
            <p:cNvSpPr/>
            <p:nvPr/>
          </p:nvSpPr>
          <p:spPr>
            <a:xfrm rot="10800000">
              <a:off x="6346500" y="853864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4" name="Triángulo isósceles 1153">
              <a:extLst>
                <a:ext uri="{FF2B5EF4-FFF2-40B4-BE49-F238E27FC236}">
                  <a16:creationId xmlns:a16="http://schemas.microsoft.com/office/drawing/2014/main" id="{B2109B0E-80BA-1EB2-0385-DDECC50731A7}"/>
                </a:ext>
              </a:extLst>
            </p:cNvPr>
            <p:cNvSpPr/>
            <p:nvPr/>
          </p:nvSpPr>
          <p:spPr>
            <a:xfrm rot="10800000">
              <a:off x="6600996" y="853959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5" name="Triángulo isósceles 1154">
              <a:extLst>
                <a:ext uri="{FF2B5EF4-FFF2-40B4-BE49-F238E27FC236}">
                  <a16:creationId xmlns:a16="http://schemas.microsoft.com/office/drawing/2014/main" id="{C3649C67-1D3C-6BED-A450-C6442A20B8DC}"/>
                </a:ext>
              </a:extLst>
            </p:cNvPr>
            <p:cNvSpPr/>
            <p:nvPr/>
          </p:nvSpPr>
          <p:spPr>
            <a:xfrm rot="10800000">
              <a:off x="6862330" y="8538024"/>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6" name="Triángulo isósceles 1155">
              <a:extLst>
                <a:ext uri="{FF2B5EF4-FFF2-40B4-BE49-F238E27FC236}">
                  <a16:creationId xmlns:a16="http://schemas.microsoft.com/office/drawing/2014/main" id="{2C757368-ACE2-73B9-C90B-E148717D4AC3}"/>
                </a:ext>
              </a:extLst>
            </p:cNvPr>
            <p:cNvSpPr/>
            <p:nvPr/>
          </p:nvSpPr>
          <p:spPr>
            <a:xfrm rot="10800000">
              <a:off x="7119507" y="8538025"/>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7" name="Triángulo isósceles 1156">
              <a:extLst>
                <a:ext uri="{FF2B5EF4-FFF2-40B4-BE49-F238E27FC236}">
                  <a16:creationId xmlns:a16="http://schemas.microsoft.com/office/drawing/2014/main" id="{CDAE8D1F-6183-765A-6293-06125CFC734E}"/>
                </a:ext>
              </a:extLst>
            </p:cNvPr>
            <p:cNvSpPr/>
            <p:nvPr/>
          </p:nvSpPr>
          <p:spPr>
            <a:xfrm rot="10800000">
              <a:off x="7365333" y="853864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0" name="Triángulo isósceles 1159">
              <a:extLst>
                <a:ext uri="{FF2B5EF4-FFF2-40B4-BE49-F238E27FC236}">
                  <a16:creationId xmlns:a16="http://schemas.microsoft.com/office/drawing/2014/main" id="{D05A3975-0A75-F6B5-50B5-72E36B79A7E1}"/>
                </a:ext>
              </a:extLst>
            </p:cNvPr>
            <p:cNvSpPr/>
            <p:nvPr/>
          </p:nvSpPr>
          <p:spPr>
            <a:xfrm rot="4793571">
              <a:off x="5576397" y="831965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1" name="Triángulo isósceles 1160">
              <a:extLst>
                <a:ext uri="{FF2B5EF4-FFF2-40B4-BE49-F238E27FC236}">
                  <a16:creationId xmlns:a16="http://schemas.microsoft.com/office/drawing/2014/main" id="{73423A1F-1D87-A1C1-F1C5-7A4DB91B8CBE}"/>
                </a:ext>
              </a:extLst>
            </p:cNvPr>
            <p:cNvSpPr/>
            <p:nvPr/>
          </p:nvSpPr>
          <p:spPr>
            <a:xfrm rot="12669616">
              <a:off x="6127728" y="7805550"/>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2" name="Triángulo isósceles 1161">
              <a:extLst>
                <a:ext uri="{FF2B5EF4-FFF2-40B4-BE49-F238E27FC236}">
                  <a16:creationId xmlns:a16="http://schemas.microsoft.com/office/drawing/2014/main" id="{0841C0EA-BCA0-0C38-08EA-FB517EEC47FD}"/>
                </a:ext>
              </a:extLst>
            </p:cNvPr>
            <p:cNvSpPr/>
            <p:nvPr/>
          </p:nvSpPr>
          <p:spPr>
            <a:xfrm rot="14729898">
              <a:off x="6255185" y="800372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3" name="Triángulo isósceles 1162">
              <a:extLst>
                <a:ext uri="{FF2B5EF4-FFF2-40B4-BE49-F238E27FC236}">
                  <a16:creationId xmlns:a16="http://schemas.microsoft.com/office/drawing/2014/main" id="{FBC35FD5-A6F6-AD89-5BDC-06D15EEEF4A7}"/>
                </a:ext>
              </a:extLst>
            </p:cNvPr>
            <p:cNvSpPr/>
            <p:nvPr/>
          </p:nvSpPr>
          <p:spPr>
            <a:xfrm rot="16446408">
              <a:off x="6264069" y="8250784"/>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4" name="Triángulo isósceles 1163">
              <a:extLst>
                <a:ext uri="{FF2B5EF4-FFF2-40B4-BE49-F238E27FC236}">
                  <a16:creationId xmlns:a16="http://schemas.microsoft.com/office/drawing/2014/main" id="{B48A2643-70C5-6BF2-CBFC-E86DEE0C6391}"/>
                </a:ext>
              </a:extLst>
            </p:cNvPr>
            <p:cNvSpPr/>
            <p:nvPr/>
          </p:nvSpPr>
          <p:spPr>
            <a:xfrm rot="10800000">
              <a:off x="5883483" y="7746645"/>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5" name="Diagrama de flujo: retraso 1164">
              <a:extLst>
                <a:ext uri="{FF2B5EF4-FFF2-40B4-BE49-F238E27FC236}">
                  <a16:creationId xmlns:a16="http://schemas.microsoft.com/office/drawing/2014/main" id="{8BDED08A-E534-8EBD-B9A5-0ADBC25D2C00}"/>
                </a:ext>
              </a:extLst>
            </p:cNvPr>
            <p:cNvSpPr/>
            <p:nvPr/>
          </p:nvSpPr>
          <p:spPr>
            <a:xfrm rot="5400000">
              <a:off x="4786074" y="855675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6" name="Diagrama de flujo: retraso 1165">
              <a:extLst>
                <a:ext uri="{FF2B5EF4-FFF2-40B4-BE49-F238E27FC236}">
                  <a16:creationId xmlns:a16="http://schemas.microsoft.com/office/drawing/2014/main" id="{15D72E8E-B7EA-7BBB-23A2-9673F8707580}"/>
                </a:ext>
              </a:extLst>
            </p:cNvPr>
            <p:cNvSpPr/>
            <p:nvPr/>
          </p:nvSpPr>
          <p:spPr>
            <a:xfrm rot="5400000">
              <a:off x="5045787" y="855675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7" name="Diagrama de flujo: retraso 1166">
              <a:extLst>
                <a:ext uri="{FF2B5EF4-FFF2-40B4-BE49-F238E27FC236}">
                  <a16:creationId xmlns:a16="http://schemas.microsoft.com/office/drawing/2014/main" id="{A3292EBE-122B-4527-FBB8-7A4B579D3E84}"/>
                </a:ext>
              </a:extLst>
            </p:cNvPr>
            <p:cNvSpPr/>
            <p:nvPr/>
          </p:nvSpPr>
          <p:spPr>
            <a:xfrm rot="5400000">
              <a:off x="5301182" y="855737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8" name="Diagrama de flujo: retraso 1167">
              <a:extLst>
                <a:ext uri="{FF2B5EF4-FFF2-40B4-BE49-F238E27FC236}">
                  <a16:creationId xmlns:a16="http://schemas.microsoft.com/office/drawing/2014/main" id="{4D1E06CD-6944-5A35-9980-50ABBA2C4156}"/>
                </a:ext>
              </a:extLst>
            </p:cNvPr>
            <p:cNvSpPr/>
            <p:nvPr/>
          </p:nvSpPr>
          <p:spPr>
            <a:xfrm rot="5400000">
              <a:off x="5560895" y="855736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9" name="Diagrama de flujo: retraso 1168">
              <a:extLst>
                <a:ext uri="{FF2B5EF4-FFF2-40B4-BE49-F238E27FC236}">
                  <a16:creationId xmlns:a16="http://schemas.microsoft.com/office/drawing/2014/main" id="{1BB49C74-C5EE-FCDC-9EAE-091FC5C71AEC}"/>
                </a:ext>
              </a:extLst>
            </p:cNvPr>
            <p:cNvSpPr/>
            <p:nvPr/>
          </p:nvSpPr>
          <p:spPr>
            <a:xfrm rot="5400000">
              <a:off x="6412966" y="855613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0" name="Diagrama de flujo: retraso 1169">
              <a:extLst>
                <a:ext uri="{FF2B5EF4-FFF2-40B4-BE49-F238E27FC236}">
                  <a16:creationId xmlns:a16="http://schemas.microsoft.com/office/drawing/2014/main" id="{EF12DE66-CFFE-FB14-F1FB-75A7C037675B}"/>
                </a:ext>
              </a:extLst>
            </p:cNvPr>
            <p:cNvSpPr/>
            <p:nvPr/>
          </p:nvSpPr>
          <p:spPr>
            <a:xfrm rot="5400000">
              <a:off x="6672679" y="855613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1" name="Diagrama de flujo: retraso 1170">
              <a:extLst>
                <a:ext uri="{FF2B5EF4-FFF2-40B4-BE49-F238E27FC236}">
                  <a16:creationId xmlns:a16="http://schemas.microsoft.com/office/drawing/2014/main" id="{A3FC1982-2D69-0D18-9D93-D44EE38D7212}"/>
                </a:ext>
              </a:extLst>
            </p:cNvPr>
            <p:cNvSpPr/>
            <p:nvPr/>
          </p:nvSpPr>
          <p:spPr>
            <a:xfrm rot="5400000">
              <a:off x="6928074" y="855675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2" name="Diagrama de flujo: retraso 1171">
              <a:extLst>
                <a:ext uri="{FF2B5EF4-FFF2-40B4-BE49-F238E27FC236}">
                  <a16:creationId xmlns:a16="http://schemas.microsoft.com/office/drawing/2014/main" id="{48D34A73-E71E-F4EA-470E-E4C11DC8A0C5}"/>
                </a:ext>
              </a:extLst>
            </p:cNvPr>
            <p:cNvSpPr/>
            <p:nvPr/>
          </p:nvSpPr>
          <p:spPr>
            <a:xfrm rot="5400000">
              <a:off x="7187787" y="855675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5" name="Diagrama de flujo: retraso 1174">
              <a:extLst>
                <a:ext uri="{FF2B5EF4-FFF2-40B4-BE49-F238E27FC236}">
                  <a16:creationId xmlns:a16="http://schemas.microsoft.com/office/drawing/2014/main" id="{FCA54476-8BE6-C3D6-D30C-B29E53AA9593}"/>
                </a:ext>
              </a:extLst>
            </p:cNvPr>
            <p:cNvSpPr/>
            <p:nvPr/>
          </p:nvSpPr>
          <p:spPr>
            <a:xfrm rot="6170284">
              <a:off x="5971075" y="777296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6" name="Diagrama de flujo: retraso 1175">
              <a:extLst>
                <a:ext uri="{FF2B5EF4-FFF2-40B4-BE49-F238E27FC236}">
                  <a16:creationId xmlns:a16="http://schemas.microsoft.com/office/drawing/2014/main" id="{F2FD61E8-2C09-49A6-7A81-8D16BD3005A7}"/>
                </a:ext>
              </a:extLst>
            </p:cNvPr>
            <p:cNvSpPr/>
            <p:nvPr/>
          </p:nvSpPr>
          <p:spPr>
            <a:xfrm rot="8465656">
              <a:off x="6171419" y="7875267"/>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7" name="Diagrama de flujo: retraso 1176">
              <a:extLst>
                <a:ext uri="{FF2B5EF4-FFF2-40B4-BE49-F238E27FC236}">
                  <a16:creationId xmlns:a16="http://schemas.microsoft.com/office/drawing/2014/main" id="{B0513303-190B-AFFD-7A55-12E08C042777}"/>
                </a:ext>
              </a:extLst>
            </p:cNvPr>
            <p:cNvSpPr/>
            <p:nvPr/>
          </p:nvSpPr>
          <p:spPr>
            <a:xfrm rot="10800000">
              <a:off x="6262234" y="809748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8" name="Diagrama de flujo: retraso 1177">
              <a:extLst>
                <a:ext uri="{FF2B5EF4-FFF2-40B4-BE49-F238E27FC236}">
                  <a16:creationId xmlns:a16="http://schemas.microsoft.com/office/drawing/2014/main" id="{7F7B26DF-142F-890B-E78F-900BFC1D7343}"/>
                </a:ext>
              </a:extLst>
            </p:cNvPr>
            <p:cNvSpPr/>
            <p:nvPr/>
          </p:nvSpPr>
          <p:spPr>
            <a:xfrm rot="11742179">
              <a:off x="6242034" y="834377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9" name="Diagrama de flujo: retraso 1178">
              <a:extLst>
                <a:ext uri="{FF2B5EF4-FFF2-40B4-BE49-F238E27FC236}">
                  <a16:creationId xmlns:a16="http://schemas.microsoft.com/office/drawing/2014/main" id="{EF456A42-3B51-201D-14B7-D11728DED343}"/>
                </a:ext>
              </a:extLst>
            </p:cNvPr>
            <p:cNvSpPr/>
            <p:nvPr/>
          </p:nvSpPr>
          <p:spPr>
            <a:xfrm rot="20226989">
              <a:off x="5619650" y="848322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0" name="Diagrama de flujo: retraso 1179">
              <a:extLst>
                <a:ext uri="{FF2B5EF4-FFF2-40B4-BE49-F238E27FC236}">
                  <a16:creationId xmlns:a16="http://schemas.microsoft.com/office/drawing/2014/main" id="{8BADE33D-6636-3F58-4CF8-6309AD9D5DF1}"/>
                </a:ext>
              </a:extLst>
            </p:cNvPr>
            <p:cNvSpPr/>
            <p:nvPr/>
          </p:nvSpPr>
          <p:spPr>
            <a:xfrm rot="21249487">
              <a:off x="5559805" y="825412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7" name="Diagrama de flujo: datos almacenados 1186">
              <a:extLst>
                <a:ext uri="{FF2B5EF4-FFF2-40B4-BE49-F238E27FC236}">
                  <a16:creationId xmlns:a16="http://schemas.microsoft.com/office/drawing/2014/main" id="{47EDA5A0-72A1-2DC2-6183-2F0309CA653D}"/>
                </a:ext>
              </a:extLst>
            </p:cNvPr>
            <p:cNvSpPr/>
            <p:nvPr/>
          </p:nvSpPr>
          <p:spPr>
            <a:xfrm rot="5400000">
              <a:off x="4891194" y="855397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8" name="Diagrama de flujo: datos almacenados 1187">
              <a:extLst>
                <a:ext uri="{FF2B5EF4-FFF2-40B4-BE49-F238E27FC236}">
                  <a16:creationId xmlns:a16="http://schemas.microsoft.com/office/drawing/2014/main" id="{15023772-D071-B818-0A83-ED78318E8D1D}"/>
                </a:ext>
              </a:extLst>
            </p:cNvPr>
            <p:cNvSpPr/>
            <p:nvPr/>
          </p:nvSpPr>
          <p:spPr>
            <a:xfrm rot="5400000">
              <a:off x="5148015" y="855397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9" name="Diagrama de flujo: datos almacenados 1188">
              <a:extLst>
                <a:ext uri="{FF2B5EF4-FFF2-40B4-BE49-F238E27FC236}">
                  <a16:creationId xmlns:a16="http://schemas.microsoft.com/office/drawing/2014/main" id="{8FDB5366-0E05-267C-E589-94C4F44F9855}"/>
                </a:ext>
              </a:extLst>
            </p:cNvPr>
            <p:cNvSpPr/>
            <p:nvPr/>
          </p:nvSpPr>
          <p:spPr>
            <a:xfrm rot="5400000">
              <a:off x="5409331" y="855557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0" name="Diagrama de flujo: datos almacenados 1189">
              <a:extLst>
                <a:ext uri="{FF2B5EF4-FFF2-40B4-BE49-F238E27FC236}">
                  <a16:creationId xmlns:a16="http://schemas.microsoft.com/office/drawing/2014/main" id="{BEC904EC-D9A7-884C-0734-2597459C2829}"/>
                </a:ext>
              </a:extLst>
            </p:cNvPr>
            <p:cNvSpPr/>
            <p:nvPr/>
          </p:nvSpPr>
          <p:spPr>
            <a:xfrm rot="5400000">
              <a:off x="6262538" y="855878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1" name="Diagrama de flujo: datos almacenados 1190">
              <a:extLst>
                <a:ext uri="{FF2B5EF4-FFF2-40B4-BE49-F238E27FC236}">
                  <a16:creationId xmlns:a16="http://schemas.microsoft.com/office/drawing/2014/main" id="{76A2FFE2-A77D-C501-8EDD-BE2790975867}"/>
                </a:ext>
              </a:extLst>
            </p:cNvPr>
            <p:cNvSpPr/>
            <p:nvPr/>
          </p:nvSpPr>
          <p:spPr>
            <a:xfrm rot="5400000">
              <a:off x="6519359" y="855878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2" name="Diagrama de flujo: datos almacenados 1191">
              <a:extLst>
                <a:ext uri="{FF2B5EF4-FFF2-40B4-BE49-F238E27FC236}">
                  <a16:creationId xmlns:a16="http://schemas.microsoft.com/office/drawing/2014/main" id="{F949DE46-7760-BAE4-239E-C1031FEB471C}"/>
                </a:ext>
              </a:extLst>
            </p:cNvPr>
            <p:cNvSpPr/>
            <p:nvPr/>
          </p:nvSpPr>
          <p:spPr>
            <a:xfrm rot="5400000">
              <a:off x="6780675" y="8560385"/>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3" name="Diagrama de flujo: datos almacenados 1192">
              <a:extLst>
                <a:ext uri="{FF2B5EF4-FFF2-40B4-BE49-F238E27FC236}">
                  <a16:creationId xmlns:a16="http://schemas.microsoft.com/office/drawing/2014/main" id="{6EFD4691-F2D9-95AB-C476-D095914AC5D6}"/>
                </a:ext>
              </a:extLst>
            </p:cNvPr>
            <p:cNvSpPr/>
            <p:nvPr/>
          </p:nvSpPr>
          <p:spPr>
            <a:xfrm rot="5400000">
              <a:off x="7031848" y="855878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4" name="Diagrama de flujo: datos almacenados 1193">
              <a:extLst>
                <a:ext uri="{FF2B5EF4-FFF2-40B4-BE49-F238E27FC236}">
                  <a16:creationId xmlns:a16="http://schemas.microsoft.com/office/drawing/2014/main" id="{FDAACCED-A7FE-27AA-AF2B-FE2BDBF9F18D}"/>
                </a:ext>
              </a:extLst>
            </p:cNvPr>
            <p:cNvSpPr/>
            <p:nvPr/>
          </p:nvSpPr>
          <p:spPr>
            <a:xfrm rot="5400000">
              <a:off x="7288669" y="855878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7" name="Diagrama de flujo: datos almacenados 1196">
              <a:extLst>
                <a:ext uri="{FF2B5EF4-FFF2-40B4-BE49-F238E27FC236}">
                  <a16:creationId xmlns:a16="http://schemas.microsoft.com/office/drawing/2014/main" id="{2D9E7D15-995F-AFFE-6702-DA1C0C5A402F}"/>
                </a:ext>
              </a:extLst>
            </p:cNvPr>
            <p:cNvSpPr/>
            <p:nvPr/>
          </p:nvSpPr>
          <p:spPr>
            <a:xfrm rot="16200000">
              <a:off x="4786072" y="868017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8" name="Diagrama de flujo: datos almacenados 1197">
              <a:extLst>
                <a:ext uri="{FF2B5EF4-FFF2-40B4-BE49-F238E27FC236}">
                  <a16:creationId xmlns:a16="http://schemas.microsoft.com/office/drawing/2014/main" id="{18C1E165-2BE2-4AD2-F528-3D3FA51B8A66}"/>
                </a:ext>
              </a:extLst>
            </p:cNvPr>
            <p:cNvSpPr/>
            <p:nvPr/>
          </p:nvSpPr>
          <p:spPr>
            <a:xfrm rot="16200000">
              <a:off x="5042893" y="868018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9" name="Diagrama de flujo: datos almacenados 1198">
              <a:extLst>
                <a:ext uri="{FF2B5EF4-FFF2-40B4-BE49-F238E27FC236}">
                  <a16:creationId xmlns:a16="http://schemas.microsoft.com/office/drawing/2014/main" id="{BA628F04-C22C-4279-ACB5-5AAB467C2F37}"/>
                </a:ext>
              </a:extLst>
            </p:cNvPr>
            <p:cNvSpPr/>
            <p:nvPr/>
          </p:nvSpPr>
          <p:spPr>
            <a:xfrm rot="16200000">
              <a:off x="5304209" y="868178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0" name="Diagrama de flujo: datos almacenados 1199">
              <a:extLst>
                <a:ext uri="{FF2B5EF4-FFF2-40B4-BE49-F238E27FC236}">
                  <a16:creationId xmlns:a16="http://schemas.microsoft.com/office/drawing/2014/main" id="{5A029C0C-9E25-F33E-5684-55570D813389}"/>
                </a:ext>
              </a:extLst>
            </p:cNvPr>
            <p:cNvSpPr/>
            <p:nvPr/>
          </p:nvSpPr>
          <p:spPr>
            <a:xfrm rot="16200000">
              <a:off x="5561030" y="868685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1" name="Diagrama de flujo: datos almacenados 1200">
              <a:extLst>
                <a:ext uri="{FF2B5EF4-FFF2-40B4-BE49-F238E27FC236}">
                  <a16:creationId xmlns:a16="http://schemas.microsoft.com/office/drawing/2014/main" id="{920BB8BC-5CE5-4CD4-4555-80B5B6CDFA97}"/>
                </a:ext>
              </a:extLst>
            </p:cNvPr>
            <p:cNvSpPr/>
            <p:nvPr/>
          </p:nvSpPr>
          <p:spPr>
            <a:xfrm rot="16200000">
              <a:off x="5857960" y="868685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2" name="Diagrama de flujo: datos almacenados 1201">
              <a:extLst>
                <a:ext uri="{FF2B5EF4-FFF2-40B4-BE49-F238E27FC236}">
                  <a16:creationId xmlns:a16="http://schemas.microsoft.com/office/drawing/2014/main" id="{2B5495A8-815E-7024-E8A1-0F798D13922C}"/>
                </a:ext>
              </a:extLst>
            </p:cNvPr>
            <p:cNvSpPr/>
            <p:nvPr/>
          </p:nvSpPr>
          <p:spPr>
            <a:xfrm rot="16200000">
              <a:off x="6114803" y="868017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3" name="Diagrama de flujo: datos almacenados 1202">
              <a:extLst>
                <a:ext uri="{FF2B5EF4-FFF2-40B4-BE49-F238E27FC236}">
                  <a16:creationId xmlns:a16="http://schemas.microsoft.com/office/drawing/2014/main" id="{970E10B6-A6F2-867D-0717-685B83E22F7F}"/>
                </a:ext>
              </a:extLst>
            </p:cNvPr>
            <p:cNvSpPr/>
            <p:nvPr/>
          </p:nvSpPr>
          <p:spPr>
            <a:xfrm rot="16200000">
              <a:off x="6412980" y="868017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4" name="Diagrama de flujo: datos almacenados 1203">
              <a:extLst>
                <a:ext uri="{FF2B5EF4-FFF2-40B4-BE49-F238E27FC236}">
                  <a16:creationId xmlns:a16="http://schemas.microsoft.com/office/drawing/2014/main" id="{CD62487F-5F40-1110-8481-4B6546E9F048}"/>
                </a:ext>
              </a:extLst>
            </p:cNvPr>
            <p:cNvSpPr/>
            <p:nvPr/>
          </p:nvSpPr>
          <p:spPr>
            <a:xfrm rot="16200000">
              <a:off x="6669801" y="868018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5" name="Diagrama de flujo: datos almacenados 1204">
              <a:extLst>
                <a:ext uri="{FF2B5EF4-FFF2-40B4-BE49-F238E27FC236}">
                  <a16:creationId xmlns:a16="http://schemas.microsoft.com/office/drawing/2014/main" id="{464C37A7-A5D3-A995-08CC-ACEA7B90FA1F}"/>
                </a:ext>
              </a:extLst>
            </p:cNvPr>
            <p:cNvSpPr/>
            <p:nvPr/>
          </p:nvSpPr>
          <p:spPr>
            <a:xfrm rot="16200000">
              <a:off x="6931117" y="868178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6" name="Diagrama de flujo: datos almacenados 1205">
              <a:extLst>
                <a:ext uri="{FF2B5EF4-FFF2-40B4-BE49-F238E27FC236}">
                  <a16:creationId xmlns:a16="http://schemas.microsoft.com/office/drawing/2014/main" id="{05613D93-37E1-6AE5-8E1A-62254C5F1277}"/>
                </a:ext>
              </a:extLst>
            </p:cNvPr>
            <p:cNvSpPr/>
            <p:nvPr/>
          </p:nvSpPr>
          <p:spPr>
            <a:xfrm rot="16200000">
              <a:off x="7187938" y="868685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9" name="Diagrama de flujo: datos almacenados 1208">
              <a:extLst>
                <a:ext uri="{FF2B5EF4-FFF2-40B4-BE49-F238E27FC236}">
                  <a16:creationId xmlns:a16="http://schemas.microsoft.com/office/drawing/2014/main" id="{203F5367-C707-3D29-CE8A-A2A835D4B941}"/>
                </a:ext>
              </a:extLst>
            </p:cNvPr>
            <p:cNvSpPr/>
            <p:nvPr/>
          </p:nvSpPr>
          <p:spPr>
            <a:xfrm rot="20183958">
              <a:off x="5584972" y="841211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0" name="Diagrama de flujo: datos almacenados 1209">
              <a:extLst>
                <a:ext uri="{FF2B5EF4-FFF2-40B4-BE49-F238E27FC236}">
                  <a16:creationId xmlns:a16="http://schemas.microsoft.com/office/drawing/2014/main" id="{7144D6A9-E6EA-E4A5-2F05-D56502A11AA8}"/>
                </a:ext>
              </a:extLst>
            </p:cNvPr>
            <p:cNvSpPr/>
            <p:nvPr/>
          </p:nvSpPr>
          <p:spPr>
            <a:xfrm rot="6668781">
              <a:off x="6050116" y="779212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1" name="Diagrama de flujo: datos almacenados 1210">
              <a:extLst>
                <a:ext uri="{FF2B5EF4-FFF2-40B4-BE49-F238E27FC236}">
                  <a16:creationId xmlns:a16="http://schemas.microsoft.com/office/drawing/2014/main" id="{0731F5AC-C759-A653-DE0F-169B1D7B59AC}"/>
                </a:ext>
              </a:extLst>
            </p:cNvPr>
            <p:cNvSpPr/>
            <p:nvPr/>
          </p:nvSpPr>
          <p:spPr>
            <a:xfrm rot="9285119">
              <a:off x="6222810" y="7954186"/>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2" name="Diagrama de flujo: datos almacenados 1211">
              <a:extLst>
                <a:ext uri="{FF2B5EF4-FFF2-40B4-BE49-F238E27FC236}">
                  <a16:creationId xmlns:a16="http://schemas.microsoft.com/office/drawing/2014/main" id="{F2072E7D-A444-C884-4FAA-19A295A9F88F}"/>
                </a:ext>
              </a:extLst>
            </p:cNvPr>
            <p:cNvSpPr/>
            <p:nvPr/>
          </p:nvSpPr>
          <p:spPr>
            <a:xfrm rot="11097182">
              <a:off x="6270401" y="819646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3" name="Diagrama de flujo: datos almacenados 1212">
              <a:extLst>
                <a:ext uri="{FF2B5EF4-FFF2-40B4-BE49-F238E27FC236}">
                  <a16:creationId xmlns:a16="http://schemas.microsoft.com/office/drawing/2014/main" id="{3677BC9C-1FF8-B0C3-D1D2-22C60227FBA8}"/>
                </a:ext>
              </a:extLst>
            </p:cNvPr>
            <p:cNvSpPr/>
            <p:nvPr/>
          </p:nvSpPr>
          <p:spPr>
            <a:xfrm rot="11432282">
              <a:off x="6228251" y="842886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4" name="Triángulo isósceles 1213">
              <a:extLst>
                <a:ext uri="{FF2B5EF4-FFF2-40B4-BE49-F238E27FC236}">
                  <a16:creationId xmlns:a16="http://schemas.microsoft.com/office/drawing/2014/main" id="{BBE60B34-8E2E-3A5E-CD60-5620A4BD1CAF}"/>
                </a:ext>
              </a:extLst>
            </p:cNvPr>
            <p:cNvSpPr/>
            <p:nvPr/>
          </p:nvSpPr>
          <p:spPr>
            <a:xfrm rot="16924440">
              <a:off x="6199404" y="8476016"/>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18" name="Grupo 1217">
              <a:extLst>
                <a:ext uri="{FF2B5EF4-FFF2-40B4-BE49-F238E27FC236}">
                  <a16:creationId xmlns:a16="http://schemas.microsoft.com/office/drawing/2014/main" id="{31CC03B2-4E92-C03B-B93A-F5C5FD639A1E}"/>
                </a:ext>
              </a:extLst>
            </p:cNvPr>
            <p:cNvGrpSpPr/>
            <p:nvPr/>
          </p:nvGrpSpPr>
          <p:grpSpPr>
            <a:xfrm>
              <a:off x="4729705" y="8672850"/>
              <a:ext cx="45720" cy="73721"/>
              <a:chOff x="81812" y="8671603"/>
              <a:chExt cx="73520" cy="73721"/>
            </a:xfrm>
          </p:grpSpPr>
          <p:sp>
            <p:nvSpPr>
              <p:cNvPr id="1282" name="Flecha: cheurón 1281">
                <a:extLst>
                  <a:ext uri="{FF2B5EF4-FFF2-40B4-BE49-F238E27FC236}">
                    <a16:creationId xmlns:a16="http://schemas.microsoft.com/office/drawing/2014/main" id="{AA5AB514-6FEF-D450-3B8F-FA60650EC50C}"/>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83" name="Rectángulo 1282">
                <a:extLst>
                  <a:ext uri="{FF2B5EF4-FFF2-40B4-BE49-F238E27FC236}">
                    <a16:creationId xmlns:a16="http://schemas.microsoft.com/office/drawing/2014/main" id="{F71D271A-D3D7-657F-4325-4716107B0B6D}"/>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19" name="Grupo 1218">
              <a:extLst>
                <a:ext uri="{FF2B5EF4-FFF2-40B4-BE49-F238E27FC236}">
                  <a16:creationId xmlns:a16="http://schemas.microsoft.com/office/drawing/2014/main" id="{C426F9D6-61D8-66DE-3A90-3B99239BB49E}"/>
                </a:ext>
              </a:extLst>
            </p:cNvPr>
            <p:cNvGrpSpPr/>
            <p:nvPr/>
          </p:nvGrpSpPr>
          <p:grpSpPr>
            <a:xfrm>
              <a:off x="4987940" y="8666176"/>
              <a:ext cx="45720" cy="73721"/>
              <a:chOff x="81812" y="8671603"/>
              <a:chExt cx="73520" cy="73721"/>
            </a:xfrm>
          </p:grpSpPr>
          <p:sp>
            <p:nvSpPr>
              <p:cNvPr id="1280" name="Flecha: cheurón 1279">
                <a:extLst>
                  <a:ext uri="{FF2B5EF4-FFF2-40B4-BE49-F238E27FC236}">
                    <a16:creationId xmlns:a16="http://schemas.microsoft.com/office/drawing/2014/main" id="{DD22F604-0BA4-D924-BD4B-CED0D1320B95}"/>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81" name="Rectángulo 1280">
                <a:extLst>
                  <a:ext uri="{FF2B5EF4-FFF2-40B4-BE49-F238E27FC236}">
                    <a16:creationId xmlns:a16="http://schemas.microsoft.com/office/drawing/2014/main" id="{BB7B45E2-E3E4-5794-82BA-8C7007A008EA}"/>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20" name="Grupo 1219">
              <a:extLst>
                <a:ext uri="{FF2B5EF4-FFF2-40B4-BE49-F238E27FC236}">
                  <a16:creationId xmlns:a16="http://schemas.microsoft.com/office/drawing/2014/main" id="{E6D41E44-E96D-5DF3-DDF2-E97076232B19}"/>
                </a:ext>
              </a:extLst>
            </p:cNvPr>
            <p:cNvGrpSpPr/>
            <p:nvPr/>
          </p:nvGrpSpPr>
          <p:grpSpPr>
            <a:xfrm>
              <a:off x="5241761" y="8675415"/>
              <a:ext cx="45720" cy="73721"/>
              <a:chOff x="81812" y="8671603"/>
              <a:chExt cx="73520" cy="73721"/>
            </a:xfrm>
          </p:grpSpPr>
          <p:sp>
            <p:nvSpPr>
              <p:cNvPr id="1278" name="Flecha: cheurón 1277">
                <a:extLst>
                  <a:ext uri="{FF2B5EF4-FFF2-40B4-BE49-F238E27FC236}">
                    <a16:creationId xmlns:a16="http://schemas.microsoft.com/office/drawing/2014/main" id="{95D944C4-8BDF-0FD6-277F-C9252F73D9A5}"/>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79" name="Rectángulo 1278">
                <a:extLst>
                  <a:ext uri="{FF2B5EF4-FFF2-40B4-BE49-F238E27FC236}">
                    <a16:creationId xmlns:a16="http://schemas.microsoft.com/office/drawing/2014/main" id="{0CE7D2AB-64A1-F0D6-3600-C7BEDC39B8BB}"/>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21" name="Grupo 1220">
              <a:extLst>
                <a:ext uri="{FF2B5EF4-FFF2-40B4-BE49-F238E27FC236}">
                  <a16:creationId xmlns:a16="http://schemas.microsoft.com/office/drawing/2014/main" id="{062FA39E-3A65-82FA-37ED-B0E7AC6E7ADA}"/>
                </a:ext>
              </a:extLst>
            </p:cNvPr>
            <p:cNvGrpSpPr/>
            <p:nvPr/>
          </p:nvGrpSpPr>
          <p:grpSpPr>
            <a:xfrm>
              <a:off x="5499996" y="8668741"/>
              <a:ext cx="45720" cy="73721"/>
              <a:chOff x="81812" y="8671603"/>
              <a:chExt cx="73520" cy="73721"/>
            </a:xfrm>
          </p:grpSpPr>
          <p:sp>
            <p:nvSpPr>
              <p:cNvPr id="1276" name="Flecha: cheurón 1275">
                <a:extLst>
                  <a:ext uri="{FF2B5EF4-FFF2-40B4-BE49-F238E27FC236}">
                    <a16:creationId xmlns:a16="http://schemas.microsoft.com/office/drawing/2014/main" id="{1D08BC7A-B098-46ED-36A3-C70012312EB9}"/>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77" name="Rectángulo 1276">
                <a:extLst>
                  <a:ext uri="{FF2B5EF4-FFF2-40B4-BE49-F238E27FC236}">
                    <a16:creationId xmlns:a16="http://schemas.microsoft.com/office/drawing/2014/main" id="{675FEE91-5D74-4B22-04D8-27645EA9B1F4}"/>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22" name="Grupo 1221">
              <a:extLst>
                <a:ext uri="{FF2B5EF4-FFF2-40B4-BE49-F238E27FC236}">
                  <a16:creationId xmlns:a16="http://schemas.microsoft.com/office/drawing/2014/main" id="{325144A4-38AE-1A83-83A2-CFDFE0CADA78}"/>
                </a:ext>
              </a:extLst>
            </p:cNvPr>
            <p:cNvGrpSpPr/>
            <p:nvPr/>
          </p:nvGrpSpPr>
          <p:grpSpPr>
            <a:xfrm>
              <a:off x="5795838" y="8672104"/>
              <a:ext cx="45720" cy="73721"/>
              <a:chOff x="81812" y="8671603"/>
              <a:chExt cx="73520" cy="73721"/>
            </a:xfrm>
          </p:grpSpPr>
          <p:sp>
            <p:nvSpPr>
              <p:cNvPr id="1274" name="Flecha: cheurón 1273">
                <a:extLst>
                  <a:ext uri="{FF2B5EF4-FFF2-40B4-BE49-F238E27FC236}">
                    <a16:creationId xmlns:a16="http://schemas.microsoft.com/office/drawing/2014/main" id="{B69B6D76-2EF6-86D4-DEB3-28E1C33F30E1}"/>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75" name="Rectángulo 1274">
                <a:extLst>
                  <a:ext uri="{FF2B5EF4-FFF2-40B4-BE49-F238E27FC236}">
                    <a16:creationId xmlns:a16="http://schemas.microsoft.com/office/drawing/2014/main" id="{F79DB6CB-C74E-8C19-B6C9-B8E093765254}"/>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23" name="Grupo 1222">
              <a:extLst>
                <a:ext uri="{FF2B5EF4-FFF2-40B4-BE49-F238E27FC236}">
                  <a16:creationId xmlns:a16="http://schemas.microsoft.com/office/drawing/2014/main" id="{6A03A2BA-71D9-EE6B-EAD1-A7B6EFC2F26C}"/>
                </a:ext>
              </a:extLst>
            </p:cNvPr>
            <p:cNvGrpSpPr/>
            <p:nvPr/>
          </p:nvGrpSpPr>
          <p:grpSpPr>
            <a:xfrm>
              <a:off x="6054073" y="8665430"/>
              <a:ext cx="45720" cy="73721"/>
              <a:chOff x="81812" y="8671603"/>
              <a:chExt cx="73520" cy="73721"/>
            </a:xfrm>
          </p:grpSpPr>
          <p:sp>
            <p:nvSpPr>
              <p:cNvPr id="1272" name="Flecha: cheurón 1271">
                <a:extLst>
                  <a:ext uri="{FF2B5EF4-FFF2-40B4-BE49-F238E27FC236}">
                    <a16:creationId xmlns:a16="http://schemas.microsoft.com/office/drawing/2014/main" id="{B85A7CD2-CAE4-56BC-6E53-19CEEA3332DF}"/>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73" name="Rectángulo 1272">
                <a:extLst>
                  <a:ext uri="{FF2B5EF4-FFF2-40B4-BE49-F238E27FC236}">
                    <a16:creationId xmlns:a16="http://schemas.microsoft.com/office/drawing/2014/main" id="{0EE83708-B75F-CDB7-37B0-DCACB01A43E7}"/>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24" name="Grupo 1223">
              <a:extLst>
                <a:ext uri="{FF2B5EF4-FFF2-40B4-BE49-F238E27FC236}">
                  <a16:creationId xmlns:a16="http://schemas.microsoft.com/office/drawing/2014/main" id="{57583877-82B1-195F-C693-CB1230A7796E}"/>
                </a:ext>
              </a:extLst>
            </p:cNvPr>
            <p:cNvGrpSpPr/>
            <p:nvPr/>
          </p:nvGrpSpPr>
          <p:grpSpPr>
            <a:xfrm>
              <a:off x="6355520" y="8674669"/>
              <a:ext cx="45720" cy="73721"/>
              <a:chOff x="81812" y="8671603"/>
              <a:chExt cx="73520" cy="73721"/>
            </a:xfrm>
          </p:grpSpPr>
          <p:sp>
            <p:nvSpPr>
              <p:cNvPr id="1270" name="Flecha: cheurón 1269">
                <a:extLst>
                  <a:ext uri="{FF2B5EF4-FFF2-40B4-BE49-F238E27FC236}">
                    <a16:creationId xmlns:a16="http://schemas.microsoft.com/office/drawing/2014/main" id="{3E34C3CC-750B-FE1B-4BAC-9C3997E26AEF}"/>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71" name="Rectángulo 1270">
                <a:extLst>
                  <a:ext uri="{FF2B5EF4-FFF2-40B4-BE49-F238E27FC236}">
                    <a16:creationId xmlns:a16="http://schemas.microsoft.com/office/drawing/2014/main" id="{D52C6FC7-F928-72ED-84B6-163CC62FCF73}"/>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25" name="Grupo 1224">
              <a:extLst>
                <a:ext uri="{FF2B5EF4-FFF2-40B4-BE49-F238E27FC236}">
                  <a16:creationId xmlns:a16="http://schemas.microsoft.com/office/drawing/2014/main" id="{0E28C6A0-D544-EEBB-3BA7-CB7D91877D4C}"/>
                </a:ext>
              </a:extLst>
            </p:cNvPr>
            <p:cNvGrpSpPr/>
            <p:nvPr/>
          </p:nvGrpSpPr>
          <p:grpSpPr>
            <a:xfrm>
              <a:off x="6613755" y="8667995"/>
              <a:ext cx="45720" cy="73721"/>
              <a:chOff x="81812" y="8671603"/>
              <a:chExt cx="73520" cy="73721"/>
            </a:xfrm>
          </p:grpSpPr>
          <p:sp>
            <p:nvSpPr>
              <p:cNvPr id="1268" name="Flecha: cheurón 1267">
                <a:extLst>
                  <a:ext uri="{FF2B5EF4-FFF2-40B4-BE49-F238E27FC236}">
                    <a16:creationId xmlns:a16="http://schemas.microsoft.com/office/drawing/2014/main" id="{4720EF7C-4094-C0CA-4261-F4097C20CE67}"/>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69" name="Rectángulo 1268">
                <a:extLst>
                  <a:ext uri="{FF2B5EF4-FFF2-40B4-BE49-F238E27FC236}">
                    <a16:creationId xmlns:a16="http://schemas.microsoft.com/office/drawing/2014/main" id="{1E18CB40-53B8-7384-D590-9167C3D35B80}"/>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26" name="Grupo 1225">
              <a:extLst>
                <a:ext uri="{FF2B5EF4-FFF2-40B4-BE49-F238E27FC236}">
                  <a16:creationId xmlns:a16="http://schemas.microsoft.com/office/drawing/2014/main" id="{957748D0-7C96-4165-20B4-A968DAD561B1}"/>
                </a:ext>
              </a:extLst>
            </p:cNvPr>
            <p:cNvGrpSpPr/>
            <p:nvPr/>
          </p:nvGrpSpPr>
          <p:grpSpPr>
            <a:xfrm>
              <a:off x="6874235" y="8663624"/>
              <a:ext cx="45720" cy="73721"/>
              <a:chOff x="81812" y="8671603"/>
              <a:chExt cx="73520" cy="73721"/>
            </a:xfrm>
          </p:grpSpPr>
          <p:sp>
            <p:nvSpPr>
              <p:cNvPr id="1266" name="Flecha: cheurón 1265">
                <a:extLst>
                  <a:ext uri="{FF2B5EF4-FFF2-40B4-BE49-F238E27FC236}">
                    <a16:creationId xmlns:a16="http://schemas.microsoft.com/office/drawing/2014/main" id="{F5FE237B-E0CB-BAF7-0F3F-26DAF3D461B4}"/>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67" name="Rectángulo 1266">
                <a:extLst>
                  <a:ext uri="{FF2B5EF4-FFF2-40B4-BE49-F238E27FC236}">
                    <a16:creationId xmlns:a16="http://schemas.microsoft.com/office/drawing/2014/main" id="{940F6A2A-065F-2C79-4CC5-FDD86722A61D}"/>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27" name="Grupo 1226">
              <a:extLst>
                <a:ext uri="{FF2B5EF4-FFF2-40B4-BE49-F238E27FC236}">
                  <a16:creationId xmlns:a16="http://schemas.microsoft.com/office/drawing/2014/main" id="{03950E96-B774-9335-8855-FD16781354C3}"/>
                </a:ext>
              </a:extLst>
            </p:cNvPr>
            <p:cNvGrpSpPr/>
            <p:nvPr/>
          </p:nvGrpSpPr>
          <p:grpSpPr>
            <a:xfrm>
              <a:off x="7132470" y="8661712"/>
              <a:ext cx="45720" cy="73721"/>
              <a:chOff x="81812" y="8671603"/>
              <a:chExt cx="73520" cy="73721"/>
            </a:xfrm>
          </p:grpSpPr>
          <p:sp>
            <p:nvSpPr>
              <p:cNvPr id="1264" name="Flecha: cheurón 1263">
                <a:extLst>
                  <a:ext uri="{FF2B5EF4-FFF2-40B4-BE49-F238E27FC236}">
                    <a16:creationId xmlns:a16="http://schemas.microsoft.com/office/drawing/2014/main" id="{91DD59AA-1CA5-1FBA-A515-F47B0BC24CE2}"/>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65" name="Rectángulo 1264">
                <a:extLst>
                  <a:ext uri="{FF2B5EF4-FFF2-40B4-BE49-F238E27FC236}">
                    <a16:creationId xmlns:a16="http://schemas.microsoft.com/office/drawing/2014/main" id="{36592413-829B-80AB-874D-095692E2E103}"/>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28" name="Grupo 1227">
              <a:extLst>
                <a:ext uri="{FF2B5EF4-FFF2-40B4-BE49-F238E27FC236}">
                  <a16:creationId xmlns:a16="http://schemas.microsoft.com/office/drawing/2014/main" id="{75E3B291-9D1A-5F94-4C28-ED1AB96A8F9E}"/>
                </a:ext>
              </a:extLst>
            </p:cNvPr>
            <p:cNvGrpSpPr/>
            <p:nvPr/>
          </p:nvGrpSpPr>
          <p:grpSpPr>
            <a:xfrm>
              <a:off x="7389175" y="8670287"/>
              <a:ext cx="45720" cy="73721"/>
              <a:chOff x="81812" y="8671603"/>
              <a:chExt cx="73520" cy="73721"/>
            </a:xfrm>
          </p:grpSpPr>
          <p:sp>
            <p:nvSpPr>
              <p:cNvPr id="1262" name="Flecha: cheurón 1261">
                <a:extLst>
                  <a:ext uri="{FF2B5EF4-FFF2-40B4-BE49-F238E27FC236}">
                    <a16:creationId xmlns:a16="http://schemas.microsoft.com/office/drawing/2014/main" id="{483677EF-BD0D-B20D-8FAC-60787DF53084}"/>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63" name="Rectángulo 1262">
                <a:extLst>
                  <a:ext uri="{FF2B5EF4-FFF2-40B4-BE49-F238E27FC236}">
                    <a16:creationId xmlns:a16="http://schemas.microsoft.com/office/drawing/2014/main" id="{A03F9B65-6B76-956C-99D7-E1B20D70D894}"/>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230" name="Diagrama de flujo: retraso 1229">
              <a:extLst>
                <a:ext uri="{FF2B5EF4-FFF2-40B4-BE49-F238E27FC236}">
                  <a16:creationId xmlns:a16="http://schemas.microsoft.com/office/drawing/2014/main" id="{73B568CB-1033-59BE-798A-413FFCE245D7}"/>
                </a:ext>
              </a:extLst>
            </p:cNvPr>
            <p:cNvSpPr/>
            <p:nvPr/>
          </p:nvSpPr>
          <p:spPr>
            <a:xfrm rot="16200000">
              <a:off x="4882975" y="867192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1" name="Diagrama de flujo: retraso 1230">
              <a:extLst>
                <a:ext uri="{FF2B5EF4-FFF2-40B4-BE49-F238E27FC236}">
                  <a16:creationId xmlns:a16="http://schemas.microsoft.com/office/drawing/2014/main" id="{CDFB4E2B-826D-D0AB-049C-1C57FF25D0CE}"/>
                </a:ext>
              </a:extLst>
            </p:cNvPr>
            <p:cNvSpPr/>
            <p:nvPr/>
          </p:nvSpPr>
          <p:spPr>
            <a:xfrm rot="16200000">
              <a:off x="5142688" y="867192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2" name="Diagrama de flujo: retraso 1231">
              <a:extLst>
                <a:ext uri="{FF2B5EF4-FFF2-40B4-BE49-F238E27FC236}">
                  <a16:creationId xmlns:a16="http://schemas.microsoft.com/office/drawing/2014/main" id="{8C178A9E-4C5F-919F-FBF0-ADC6DA329781}"/>
                </a:ext>
              </a:extLst>
            </p:cNvPr>
            <p:cNvSpPr/>
            <p:nvPr/>
          </p:nvSpPr>
          <p:spPr>
            <a:xfrm rot="16200000">
              <a:off x="5398083" y="867254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3" name="Diagrama de flujo: retraso 1232">
              <a:extLst>
                <a:ext uri="{FF2B5EF4-FFF2-40B4-BE49-F238E27FC236}">
                  <a16:creationId xmlns:a16="http://schemas.microsoft.com/office/drawing/2014/main" id="{BA7BA240-BA20-F67F-EFE9-71CE3C715E34}"/>
                </a:ext>
              </a:extLst>
            </p:cNvPr>
            <p:cNvSpPr/>
            <p:nvPr/>
          </p:nvSpPr>
          <p:spPr>
            <a:xfrm rot="16200000">
              <a:off x="5696990" y="867420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4" name="Diagrama de flujo: retraso 1233">
              <a:extLst>
                <a:ext uri="{FF2B5EF4-FFF2-40B4-BE49-F238E27FC236}">
                  <a16:creationId xmlns:a16="http://schemas.microsoft.com/office/drawing/2014/main" id="{87437CD7-1CDC-3CB7-F67D-C0FC07AB3986}"/>
                </a:ext>
              </a:extLst>
            </p:cNvPr>
            <p:cNvSpPr/>
            <p:nvPr/>
          </p:nvSpPr>
          <p:spPr>
            <a:xfrm rot="16200000">
              <a:off x="5956703" y="867420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5" name="Diagrama de flujo: retraso 1234">
              <a:extLst>
                <a:ext uri="{FF2B5EF4-FFF2-40B4-BE49-F238E27FC236}">
                  <a16:creationId xmlns:a16="http://schemas.microsoft.com/office/drawing/2014/main" id="{E2EC658E-2340-22E5-A9C5-9775957F395A}"/>
                </a:ext>
              </a:extLst>
            </p:cNvPr>
            <p:cNvSpPr/>
            <p:nvPr/>
          </p:nvSpPr>
          <p:spPr>
            <a:xfrm rot="16200000">
              <a:off x="6259722" y="867482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6" name="Diagrama de flujo: retraso 1235">
              <a:extLst>
                <a:ext uri="{FF2B5EF4-FFF2-40B4-BE49-F238E27FC236}">
                  <a16:creationId xmlns:a16="http://schemas.microsoft.com/office/drawing/2014/main" id="{EDCFC198-F324-E9DE-3C7D-7B59119A3828}"/>
                </a:ext>
              </a:extLst>
            </p:cNvPr>
            <p:cNvSpPr/>
            <p:nvPr/>
          </p:nvSpPr>
          <p:spPr>
            <a:xfrm rot="16200000">
              <a:off x="6512493" y="867447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7" name="Diagrama de flujo: retraso 1236">
              <a:extLst>
                <a:ext uri="{FF2B5EF4-FFF2-40B4-BE49-F238E27FC236}">
                  <a16:creationId xmlns:a16="http://schemas.microsoft.com/office/drawing/2014/main" id="{C457343D-8C61-0B29-7A15-C2C993921603}"/>
                </a:ext>
              </a:extLst>
            </p:cNvPr>
            <p:cNvSpPr/>
            <p:nvPr/>
          </p:nvSpPr>
          <p:spPr>
            <a:xfrm rot="16200000">
              <a:off x="6772206" y="867447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8" name="Diagrama de flujo: retraso 1237">
              <a:extLst>
                <a:ext uri="{FF2B5EF4-FFF2-40B4-BE49-F238E27FC236}">
                  <a16:creationId xmlns:a16="http://schemas.microsoft.com/office/drawing/2014/main" id="{EE2FDF5C-ED6A-2DAE-9E23-017817F6E819}"/>
                </a:ext>
              </a:extLst>
            </p:cNvPr>
            <p:cNvSpPr/>
            <p:nvPr/>
          </p:nvSpPr>
          <p:spPr>
            <a:xfrm rot="16200000">
              <a:off x="7027601" y="8675090"/>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9" name="Diagrama de flujo: retraso 1238">
              <a:extLst>
                <a:ext uri="{FF2B5EF4-FFF2-40B4-BE49-F238E27FC236}">
                  <a16:creationId xmlns:a16="http://schemas.microsoft.com/office/drawing/2014/main" id="{25B7E4DE-5D7D-33F0-ADBC-450D77C87989}"/>
                </a:ext>
              </a:extLst>
            </p:cNvPr>
            <p:cNvSpPr/>
            <p:nvPr/>
          </p:nvSpPr>
          <p:spPr>
            <a:xfrm rot="16200000">
              <a:off x="7284088" y="867173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4" name="Triángulo isósceles 1283">
              <a:extLst>
                <a:ext uri="{FF2B5EF4-FFF2-40B4-BE49-F238E27FC236}">
                  <a16:creationId xmlns:a16="http://schemas.microsoft.com/office/drawing/2014/main" id="{879D23D0-B699-2600-6C22-22CF195412B8}"/>
                </a:ext>
              </a:extLst>
            </p:cNvPr>
            <p:cNvSpPr/>
            <p:nvPr/>
          </p:nvSpPr>
          <p:spPr>
            <a:xfrm rot="10800000">
              <a:off x="3943359" y="854020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5" name="Triángulo isósceles 1284">
              <a:extLst>
                <a:ext uri="{FF2B5EF4-FFF2-40B4-BE49-F238E27FC236}">
                  <a16:creationId xmlns:a16="http://schemas.microsoft.com/office/drawing/2014/main" id="{08B037B3-6E4F-6BEC-9BBF-E485823200C7}"/>
                </a:ext>
              </a:extLst>
            </p:cNvPr>
            <p:cNvSpPr/>
            <p:nvPr/>
          </p:nvSpPr>
          <p:spPr>
            <a:xfrm rot="10800000">
              <a:off x="4197855" y="854115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6" name="Triángulo isósceles 1285">
              <a:extLst>
                <a:ext uri="{FF2B5EF4-FFF2-40B4-BE49-F238E27FC236}">
                  <a16:creationId xmlns:a16="http://schemas.microsoft.com/office/drawing/2014/main" id="{26285E7C-633C-3F61-2878-9E79B40B6FA7}"/>
                </a:ext>
              </a:extLst>
            </p:cNvPr>
            <p:cNvSpPr/>
            <p:nvPr/>
          </p:nvSpPr>
          <p:spPr>
            <a:xfrm rot="10800000">
              <a:off x="4459189" y="853959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8" name="Diagrama de flujo: retraso 1287">
              <a:extLst>
                <a:ext uri="{FF2B5EF4-FFF2-40B4-BE49-F238E27FC236}">
                  <a16:creationId xmlns:a16="http://schemas.microsoft.com/office/drawing/2014/main" id="{10B56360-A95B-48B8-4D86-1839FFD31465}"/>
                </a:ext>
              </a:extLst>
            </p:cNvPr>
            <p:cNvSpPr/>
            <p:nvPr/>
          </p:nvSpPr>
          <p:spPr>
            <a:xfrm rot="5400000">
              <a:off x="4014090" y="855675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9" name="Diagrama de flujo: retraso 1288">
              <a:extLst>
                <a:ext uri="{FF2B5EF4-FFF2-40B4-BE49-F238E27FC236}">
                  <a16:creationId xmlns:a16="http://schemas.microsoft.com/office/drawing/2014/main" id="{2964F137-88F4-53CF-7E3E-16E160EC63C9}"/>
                </a:ext>
              </a:extLst>
            </p:cNvPr>
            <p:cNvSpPr/>
            <p:nvPr/>
          </p:nvSpPr>
          <p:spPr>
            <a:xfrm rot="5400000">
              <a:off x="4273803" y="855675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0" name="Diagrama de flujo: retraso 1289">
              <a:extLst>
                <a:ext uri="{FF2B5EF4-FFF2-40B4-BE49-F238E27FC236}">
                  <a16:creationId xmlns:a16="http://schemas.microsoft.com/office/drawing/2014/main" id="{12C888B3-76CA-967F-03B4-524CA2E45C2F}"/>
                </a:ext>
              </a:extLst>
            </p:cNvPr>
            <p:cNvSpPr/>
            <p:nvPr/>
          </p:nvSpPr>
          <p:spPr>
            <a:xfrm rot="5400000">
              <a:off x="4529198" y="855737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1" name="Diagrama de flujo: datos almacenados 1290">
              <a:extLst>
                <a:ext uri="{FF2B5EF4-FFF2-40B4-BE49-F238E27FC236}">
                  <a16:creationId xmlns:a16="http://schemas.microsoft.com/office/drawing/2014/main" id="{E6CF4207-9858-5408-26B6-ADF3230A6AA3}"/>
                </a:ext>
              </a:extLst>
            </p:cNvPr>
            <p:cNvSpPr/>
            <p:nvPr/>
          </p:nvSpPr>
          <p:spPr>
            <a:xfrm rot="5400000">
              <a:off x="4119210" y="855397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2" name="Diagrama de flujo: datos almacenados 1291">
              <a:extLst>
                <a:ext uri="{FF2B5EF4-FFF2-40B4-BE49-F238E27FC236}">
                  <a16:creationId xmlns:a16="http://schemas.microsoft.com/office/drawing/2014/main" id="{21CEC10F-BB22-105C-EAA7-2EEFA315BACC}"/>
                </a:ext>
              </a:extLst>
            </p:cNvPr>
            <p:cNvSpPr/>
            <p:nvPr/>
          </p:nvSpPr>
          <p:spPr>
            <a:xfrm rot="5400000">
              <a:off x="4376031" y="855397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3" name="Diagrama de flujo: datos almacenados 1292">
              <a:extLst>
                <a:ext uri="{FF2B5EF4-FFF2-40B4-BE49-F238E27FC236}">
                  <a16:creationId xmlns:a16="http://schemas.microsoft.com/office/drawing/2014/main" id="{0653B658-150C-86E5-FCBA-2ADC75489F38}"/>
                </a:ext>
              </a:extLst>
            </p:cNvPr>
            <p:cNvSpPr/>
            <p:nvPr/>
          </p:nvSpPr>
          <p:spPr>
            <a:xfrm rot="5400000">
              <a:off x="4637347" y="855557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4" name="Diagrama de flujo: datos almacenados 1293">
              <a:extLst>
                <a:ext uri="{FF2B5EF4-FFF2-40B4-BE49-F238E27FC236}">
                  <a16:creationId xmlns:a16="http://schemas.microsoft.com/office/drawing/2014/main" id="{93E6CCAE-03E1-2DE7-6E65-05F19F9BAA38}"/>
                </a:ext>
              </a:extLst>
            </p:cNvPr>
            <p:cNvSpPr/>
            <p:nvPr/>
          </p:nvSpPr>
          <p:spPr>
            <a:xfrm rot="16200000">
              <a:off x="4014088" y="868017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5" name="Diagrama de flujo: datos almacenados 1294">
              <a:extLst>
                <a:ext uri="{FF2B5EF4-FFF2-40B4-BE49-F238E27FC236}">
                  <a16:creationId xmlns:a16="http://schemas.microsoft.com/office/drawing/2014/main" id="{2FD7EB35-26F3-D170-34B3-D91B31F721AB}"/>
                </a:ext>
              </a:extLst>
            </p:cNvPr>
            <p:cNvSpPr/>
            <p:nvPr/>
          </p:nvSpPr>
          <p:spPr>
            <a:xfrm rot="16200000">
              <a:off x="4270909" y="868018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6" name="Diagrama de flujo: datos almacenados 1295">
              <a:extLst>
                <a:ext uri="{FF2B5EF4-FFF2-40B4-BE49-F238E27FC236}">
                  <a16:creationId xmlns:a16="http://schemas.microsoft.com/office/drawing/2014/main" id="{5355ADE7-B7B0-7233-6CB1-B10CB363F2FB}"/>
                </a:ext>
              </a:extLst>
            </p:cNvPr>
            <p:cNvSpPr/>
            <p:nvPr/>
          </p:nvSpPr>
          <p:spPr>
            <a:xfrm rot="16200000">
              <a:off x="4532225" y="868178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97" name="Grupo 1296">
              <a:extLst>
                <a:ext uri="{FF2B5EF4-FFF2-40B4-BE49-F238E27FC236}">
                  <a16:creationId xmlns:a16="http://schemas.microsoft.com/office/drawing/2014/main" id="{E504FA39-8A2E-E7BE-9D9A-9A0B5110D2FC}"/>
                </a:ext>
              </a:extLst>
            </p:cNvPr>
            <p:cNvGrpSpPr/>
            <p:nvPr/>
          </p:nvGrpSpPr>
          <p:grpSpPr>
            <a:xfrm>
              <a:off x="3957721" y="8672850"/>
              <a:ext cx="45720" cy="73721"/>
              <a:chOff x="81812" y="8671603"/>
              <a:chExt cx="73520" cy="73721"/>
            </a:xfrm>
          </p:grpSpPr>
          <p:sp>
            <p:nvSpPr>
              <p:cNvPr id="1298" name="Flecha: cheurón 1297">
                <a:extLst>
                  <a:ext uri="{FF2B5EF4-FFF2-40B4-BE49-F238E27FC236}">
                    <a16:creationId xmlns:a16="http://schemas.microsoft.com/office/drawing/2014/main" id="{0DA63E77-3B88-3222-ABED-8A9B51BB9870}"/>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99" name="Rectángulo 1298">
                <a:extLst>
                  <a:ext uri="{FF2B5EF4-FFF2-40B4-BE49-F238E27FC236}">
                    <a16:creationId xmlns:a16="http://schemas.microsoft.com/office/drawing/2014/main" id="{2F5743D2-8138-726E-3072-EDE7B9AF3CEF}"/>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300" name="Grupo 1299">
              <a:extLst>
                <a:ext uri="{FF2B5EF4-FFF2-40B4-BE49-F238E27FC236}">
                  <a16:creationId xmlns:a16="http://schemas.microsoft.com/office/drawing/2014/main" id="{7CEA2DFE-716D-5752-15AF-DB0DEE38375D}"/>
                </a:ext>
              </a:extLst>
            </p:cNvPr>
            <p:cNvGrpSpPr/>
            <p:nvPr/>
          </p:nvGrpSpPr>
          <p:grpSpPr>
            <a:xfrm>
              <a:off x="4215956" y="8666176"/>
              <a:ext cx="45720" cy="73721"/>
              <a:chOff x="81812" y="8671603"/>
              <a:chExt cx="73520" cy="73721"/>
            </a:xfrm>
          </p:grpSpPr>
          <p:sp>
            <p:nvSpPr>
              <p:cNvPr id="1301" name="Flecha: cheurón 1300">
                <a:extLst>
                  <a:ext uri="{FF2B5EF4-FFF2-40B4-BE49-F238E27FC236}">
                    <a16:creationId xmlns:a16="http://schemas.microsoft.com/office/drawing/2014/main" id="{B72A251E-346B-BED8-CE7D-2DF51A0D06DE}"/>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302" name="Rectángulo 1301">
                <a:extLst>
                  <a:ext uri="{FF2B5EF4-FFF2-40B4-BE49-F238E27FC236}">
                    <a16:creationId xmlns:a16="http://schemas.microsoft.com/office/drawing/2014/main" id="{4A8B70C1-D0DB-8A50-C8EE-7E9E006B8E15}"/>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303" name="Grupo 1302">
              <a:extLst>
                <a:ext uri="{FF2B5EF4-FFF2-40B4-BE49-F238E27FC236}">
                  <a16:creationId xmlns:a16="http://schemas.microsoft.com/office/drawing/2014/main" id="{0CC0DF4B-4322-7268-1FC8-13370B78D728}"/>
                </a:ext>
              </a:extLst>
            </p:cNvPr>
            <p:cNvGrpSpPr/>
            <p:nvPr/>
          </p:nvGrpSpPr>
          <p:grpSpPr>
            <a:xfrm>
              <a:off x="4469777" y="8675415"/>
              <a:ext cx="45720" cy="73721"/>
              <a:chOff x="81812" y="8671603"/>
              <a:chExt cx="73520" cy="73721"/>
            </a:xfrm>
          </p:grpSpPr>
          <p:sp>
            <p:nvSpPr>
              <p:cNvPr id="1304" name="Flecha: cheurón 1303">
                <a:extLst>
                  <a:ext uri="{FF2B5EF4-FFF2-40B4-BE49-F238E27FC236}">
                    <a16:creationId xmlns:a16="http://schemas.microsoft.com/office/drawing/2014/main" id="{D7AE7510-2EC4-B91C-649E-06502671A82B}"/>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305" name="Rectángulo 1304">
                <a:extLst>
                  <a:ext uri="{FF2B5EF4-FFF2-40B4-BE49-F238E27FC236}">
                    <a16:creationId xmlns:a16="http://schemas.microsoft.com/office/drawing/2014/main" id="{53BC6DA1-0CD4-3ABE-A8D8-C921C41AA86A}"/>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309" name="Diagrama de flujo: retraso 1308">
              <a:extLst>
                <a:ext uri="{FF2B5EF4-FFF2-40B4-BE49-F238E27FC236}">
                  <a16:creationId xmlns:a16="http://schemas.microsoft.com/office/drawing/2014/main" id="{CC78542E-A895-F9CF-6FA1-D613E3128443}"/>
                </a:ext>
              </a:extLst>
            </p:cNvPr>
            <p:cNvSpPr/>
            <p:nvPr/>
          </p:nvSpPr>
          <p:spPr>
            <a:xfrm rot="16200000">
              <a:off x="4110991" y="867192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0" name="Diagrama de flujo: retraso 1309">
              <a:extLst>
                <a:ext uri="{FF2B5EF4-FFF2-40B4-BE49-F238E27FC236}">
                  <a16:creationId xmlns:a16="http://schemas.microsoft.com/office/drawing/2014/main" id="{E1399C61-4A29-525F-0E67-77CF93F48357}"/>
                </a:ext>
              </a:extLst>
            </p:cNvPr>
            <p:cNvSpPr/>
            <p:nvPr/>
          </p:nvSpPr>
          <p:spPr>
            <a:xfrm rot="16200000">
              <a:off x="4370704" y="867192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1" name="Diagrama de flujo: retraso 1310">
              <a:extLst>
                <a:ext uri="{FF2B5EF4-FFF2-40B4-BE49-F238E27FC236}">
                  <a16:creationId xmlns:a16="http://schemas.microsoft.com/office/drawing/2014/main" id="{2770C448-2B47-2CB2-D976-AAE9B05F7395}"/>
                </a:ext>
              </a:extLst>
            </p:cNvPr>
            <p:cNvSpPr/>
            <p:nvPr/>
          </p:nvSpPr>
          <p:spPr>
            <a:xfrm rot="16200000">
              <a:off x="4626099" y="867254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2" name="Diagrama de flujo: datos almacenados 1311">
              <a:extLst>
                <a:ext uri="{FF2B5EF4-FFF2-40B4-BE49-F238E27FC236}">
                  <a16:creationId xmlns:a16="http://schemas.microsoft.com/office/drawing/2014/main" id="{DC1419FA-17DC-C925-B76F-96A122D3FE23}"/>
                </a:ext>
              </a:extLst>
            </p:cNvPr>
            <p:cNvSpPr/>
            <p:nvPr/>
          </p:nvSpPr>
          <p:spPr>
            <a:xfrm rot="436138">
              <a:off x="5560170" y="816809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69" name="Grupo 1568">
            <a:extLst>
              <a:ext uri="{FF2B5EF4-FFF2-40B4-BE49-F238E27FC236}">
                <a16:creationId xmlns:a16="http://schemas.microsoft.com/office/drawing/2014/main" id="{46828287-CCBA-6946-3C6D-BEC92EB49CB1}"/>
              </a:ext>
            </a:extLst>
          </p:cNvPr>
          <p:cNvGrpSpPr/>
          <p:nvPr/>
        </p:nvGrpSpPr>
        <p:grpSpPr>
          <a:xfrm>
            <a:off x="594620" y="2482482"/>
            <a:ext cx="1958203" cy="2047434"/>
            <a:chOff x="327920" y="2596782"/>
            <a:chExt cx="1958203" cy="2047434"/>
          </a:xfrm>
        </p:grpSpPr>
        <p:sp>
          <p:nvSpPr>
            <p:cNvPr id="1478" name="Diagrama de flujo: proceso alternativo 1477">
              <a:extLst>
                <a:ext uri="{FF2B5EF4-FFF2-40B4-BE49-F238E27FC236}">
                  <a16:creationId xmlns:a16="http://schemas.microsoft.com/office/drawing/2014/main" id="{53851AE1-4CFA-53D9-DC53-5525FCB303D8}"/>
                </a:ext>
              </a:extLst>
            </p:cNvPr>
            <p:cNvSpPr/>
            <p:nvPr/>
          </p:nvSpPr>
          <p:spPr>
            <a:xfrm>
              <a:off x="327920" y="2596782"/>
              <a:ext cx="1958203" cy="2047434"/>
            </a:xfrm>
            <a:prstGeom prst="flowChartAlternateProcess">
              <a:avLst/>
            </a:prstGeom>
            <a:noFill/>
            <a:ln>
              <a:solidFill>
                <a:srgbClr val="682B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32" name="Grupo 31">
              <a:extLst>
                <a:ext uri="{FF2B5EF4-FFF2-40B4-BE49-F238E27FC236}">
                  <a16:creationId xmlns:a16="http://schemas.microsoft.com/office/drawing/2014/main" id="{80310965-63BA-BE00-7AEF-56D6ACCFB696}"/>
                </a:ext>
              </a:extLst>
            </p:cNvPr>
            <p:cNvGrpSpPr/>
            <p:nvPr/>
          </p:nvGrpSpPr>
          <p:grpSpPr>
            <a:xfrm>
              <a:off x="395466" y="3469291"/>
              <a:ext cx="484319" cy="509587"/>
              <a:chOff x="3174454" y="3476645"/>
              <a:chExt cx="981894" cy="1024631"/>
            </a:xfrm>
          </p:grpSpPr>
          <p:sp>
            <p:nvSpPr>
              <p:cNvPr id="30" name="Pentágono 29">
                <a:extLst>
                  <a:ext uri="{FF2B5EF4-FFF2-40B4-BE49-F238E27FC236}">
                    <a16:creationId xmlns:a16="http://schemas.microsoft.com/office/drawing/2014/main" id="{8F73AC17-229E-5E49-F659-8B8F72F3BC05}"/>
                  </a:ext>
                </a:extLst>
              </p:cNvPr>
              <p:cNvSpPr/>
              <p:nvPr/>
            </p:nvSpPr>
            <p:spPr>
              <a:xfrm>
                <a:off x="3174454" y="3867149"/>
                <a:ext cx="654596" cy="634127"/>
              </a:xfrm>
              <a:prstGeom prst="pentagon">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Pentágono 30">
                <a:extLst>
                  <a:ext uri="{FF2B5EF4-FFF2-40B4-BE49-F238E27FC236}">
                    <a16:creationId xmlns:a16="http://schemas.microsoft.com/office/drawing/2014/main" id="{D01FB705-E64C-4D58-737D-AA747815FF81}"/>
                  </a:ext>
                </a:extLst>
              </p:cNvPr>
              <p:cNvSpPr/>
              <p:nvPr/>
            </p:nvSpPr>
            <p:spPr>
              <a:xfrm rot="10800000">
                <a:off x="3501752" y="3476645"/>
                <a:ext cx="654596" cy="634127"/>
              </a:xfrm>
              <a:prstGeom prst="pentagon">
                <a:avLst/>
              </a:prstGeom>
              <a:solidFill>
                <a:srgbClr val="FF7F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35" name="Grupo 34">
              <a:extLst>
                <a:ext uri="{FF2B5EF4-FFF2-40B4-BE49-F238E27FC236}">
                  <a16:creationId xmlns:a16="http://schemas.microsoft.com/office/drawing/2014/main" id="{57AB53DD-0E92-A45E-2C54-6F2F70D82618}"/>
                </a:ext>
              </a:extLst>
            </p:cNvPr>
            <p:cNvGrpSpPr/>
            <p:nvPr/>
          </p:nvGrpSpPr>
          <p:grpSpPr>
            <a:xfrm>
              <a:off x="465308" y="2768227"/>
              <a:ext cx="414477" cy="502672"/>
              <a:chOff x="1201418" y="4278063"/>
              <a:chExt cx="842706" cy="966023"/>
            </a:xfrm>
          </p:grpSpPr>
          <p:sp>
            <p:nvSpPr>
              <p:cNvPr id="33" name="Hexágono 32">
                <a:extLst>
                  <a:ext uri="{FF2B5EF4-FFF2-40B4-BE49-F238E27FC236}">
                    <a16:creationId xmlns:a16="http://schemas.microsoft.com/office/drawing/2014/main" id="{EE8135AC-59E2-F45B-D9E4-B1E44F002DA8}"/>
                  </a:ext>
                </a:extLst>
              </p:cNvPr>
              <p:cNvSpPr/>
              <p:nvPr/>
            </p:nvSpPr>
            <p:spPr>
              <a:xfrm rot="2117061">
                <a:off x="1437944" y="4731458"/>
                <a:ext cx="606180" cy="512628"/>
              </a:xfrm>
              <a:prstGeom prst="hexagon">
                <a:avLst/>
              </a:prstGeom>
              <a:solidFill>
                <a:srgbClr val="FF9B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Hexágono 33">
                <a:extLst>
                  <a:ext uri="{FF2B5EF4-FFF2-40B4-BE49-F238E27FC236}">
                    <a16:creationId xmlns:a16="http://schemas.microsoft.com/office/drawing/2014/main" id="{E0FF6045-3CC8-3ECB-2DA4-4AA3A97E1420}"/>
                  </a:ext>
                </a:extLst>
              </p:cNvPr>
              <p:cNvSpPr/>
              <p:nvPr/>
            </p:nvSpPr>
            <p:spPr>
              <a:xfrm rot="1994658">
                <a:off x="1201418" y="4278063"/>
                <a:ext cx="591936" cy="514727"/>
              </a:xfrm>
              <a:prstGeom prst="hexagon">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453" name="Grupo 1452">
              <a:extLst>
                <a:ext uri="{FF2B5EF4-FFF2-40B4-BE49-F238E27FC236}">
                  <a16:creationId xmlns:a16="http://schemas.microsoft.com/office/drawing/2014/main" id="{CBB4A7F1-0595-68F6-CE09-F632903BC98C}"/>
                </a:ext>
              </a:extLst>
            </p:cNvPr>
            <p:cNvGrpSpPr/>
            <p:nvPr/>
          </p:nvGrpSpPr>
          <p:grpSpPr>
            <a:xfrm>
              <a:off x="517884" y="4203505"/>
              <a:ext cx="271412" cy="284169"/>
              <a:chOff x="800151" y="5049810"/>
              <a:chExt cx="185410" cy="228514"/>
            </a:xfrm>
          </p:grpSpPr>
          <p:sp>
            <p:nvSpPr>
              <p:cNvPr id="1350" name="Triángulo isósceles 1349">
                <a:extLst>
                  <a:ext uri="{FF2B5EF4-FFF2-40B4-BE49-F238E27FC236}">
                    <a16:creationId xmlns:a16="http://schemas.microsoft.com/office/drawing/2014/main" id="{F97BF5CE-51DB-AC67-85A9-5BAA6267A28C}"/>
                  </a:ext>
                </a:extLst>
              </p:cNvPr>
              <p:cNvSpPr/>
              <p:nvPr/>
            </p:nvSpPr>
            <p:spPr>
              <a:xfrm rot="10800000">
                <a:off x="856099" y="505104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3" name="Diagrama de flujo: retraso 1352">
                <a:extLst>
                  <a:ext uri="{FF2B5EF4-FFF2-40B4-BE49-F238E27FC236}">
                    <a16:creationId xmlns:a16="http://schemas.microsoft.com/office/drawing/2014/main" id="{315B80E3-5DF9-4C9B-8894-EAE749377F04}"/>
                  </a:ext>
                </a:extLst>
              </p:cNvPr>
              <p:cNvSpPr/>
              <p:nvPr/>
            </p:nvSpPr>
            <p:spPr>
              <a:xfrm rot="5400000">
                <a:off x="915422" y="506853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84" name="Diagrama de flujo: datos almacenados 1383">
                <a:extLst>
                  <a:ext uri="{FF2B5EF4-FFF2-40B4-BE49-F238E27FC236}">
                    <a16:creationId xmlns:a16="http://schemas.microsoft.com/office/drawing/2014/main" id="{DE455D46-F9E7-A805-C29D-13B71DB8E5E9}"/>
                  </a:ext>
                </a:extLst>
              </p:cNvPr>
              <p:cNvSpPr/>
              <p:nvPr/>
            </p:nvSpPr>
            <p:spPr>
              <a:xfrm rot="5400000">
                <a:off x="783586" y="5072601"/>
                <a:ext cx="78849"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2" name="Diagrama de flujo: datos almacenados 1411">
                <a:extLst>
                  <a:ext uri="{FF2B5EF4-FFF2-40B4-BE49-F238E27FC236}">
                    <a16:creationId xmlns:a16="http://schemas.microsoft.com/office/drawing/2014/main" id="{5851E369-B461-F746-35E4-6E64003A5335}"/>
                  </a:ext>
                </a:extLst>
              </p:cNvPr>
              <p:cNvSpPr/>
              <p:nvPr/>
            </p:nvSpPr>
            <p:spPr>
              <a:xfrm rot="16200000">
                <a:off x="923277" y="5216040"/>
                <a:ext cx="78849"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13" name="Grupo 1412">
                <a:extLst>
                  <a:ext uri="{FF2B5EF4-FFF2-40B4-BE49-F238E27FC236}">
                    <a16:creationId xmlns:a16="http://schemas.microsoft.com/office/drawing/2014/main" id="{60EFD702-758D-2618-538E-F2513932CD88}"/>
                  </a:ext>
                </a:extLst>
              </p:cNvPr>
              <p:cNvGrpSpPr/>
              <p:nvPr/>
            </p:nvGrpSpPr>
            <p:grpSpPr>
              <a:xfrm>
                <a:off x="867231" y="5203855"/>
                <a:ext cx="45720" cy="73721"/>
                <a:chOff x="81812" y="8671603"/>
                <a:chExt cx="73520" cy="73721"/>
              </a:xfrm>
            </p:grpSpPr>
            <p:sp>
              <p:nvSpPr>
                <p:cNvPr id="1425" name="Flecha: cheurón 1424">
                  <a:extLst>
                    <a:ext uri="{FF2B5EF4-FFF2-40B4-BE49-F238E27FC236}">
                      <a16:creationId xmlns:a16="http://schemas.microsoft.com/office/drawing/2014/main" id="{FDD3872F-1622-E90C-49AA-451340830913}"/>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26" name="Rectángulo 1425">
                  <a:extLst>
                    <a:ext uri="{FF2B5EF4-FFF2-40B4-BE49-F238E27FC236}">
                      <a16:creationId xmlns:a16="http://schemas.microsoft.com/office/drawing/2014/main" id="{185F7782-1A8C-5EF5-D465-F16F3EC949BB}"/>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414" name="Diagrama de flujo: retraso 1413">
                <a:extLst>
                  <a:ext uri="{FF2B5EF4-FFF2-40B4-BE49-F238E27FC236}">
                    <a16:creationId xmlns:a16="http://schemas.microsoft.com/office/drawing/2014/main" id="{19467FFF-6E8A-1B1D-004D-4078EAA2D839}"/>
                  </a:ext>
                </a:extLst>
              </p:cNvPr>
              <p:cNvSpPr/>
              <p:nvPr/>
            </p:nvSpPr>
            <p:spPr>
              <a:xfrm rot="16200000">
                <a:off x="782637" y="521030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457" name="TextBox 6">
              <a:extLst>
                <a:ext uri="{FF2B5EF4-FFF2-40B4-BE49-F238E27FC236}">
                  <a16:creationId xmlns:a16="http://schemas.microsoft.com/office/drawing/2014/main" id="{A6D07F58-CDBA-300A-67CB-9C2B9F50148D}"/>
                </a:ext>
              </a:extLst>
            </p:cNvPr>
            <p:cNvSpPr txBox="1"/>
            <p:nvPr/>
          </p:nvSpPr>
          <p:spPr>
            <a:xfrm>
              <a:off x="943874" y="2672982"/>
              <a:ext cx="1026269" cy="530915"/>
            </a:xfrm>
            <a:prstGeom prst="rect">
              <a:avLst/>
            </a:prstGeom>
          </p:spPr>
          <p:txBody>
            <a:bodyPr wrap="square" lIns="0" tIns="0" rIns="0" bIns="0" rtlCol="0" anchor="t">
              <a:spAutoFit/>
            </a:bodyPr>
            <a:lstStyle/>
            <a:p>
              <a:pPr algn="just">
                <a:lnSpc>
                  <a:spcPts val="4410"/>
                </a:lnSpc>
              </a:pPr>
              <a:r>
                <a:rPr lang="en-US" dirty="0" err="1">
                  <a:solidFill>
                    <a:srgbClr val="9E5442"/>
                  </a:solidFill>
                  <a:latin typeface="Glacial Indifference"/>
                  <a:ea typeface="Glacial Indifference"/>
                  <a:cs typeface="Glacial Indifference"/>
                  <a:sym typeface="Glacial Indifference"/>
                </a:rPr>
                <a:t>MutS</a:t>
              </a:r>
              <a:r>
                <a:rPr lang="el-GR" sz="2400" dirty="0">
                  <a:solidFill>
                    <a:srgbClr val="9E5442"/>
                  </a:solidFill>
                  <a:latin typeface="Glacial Indifference"/>
                  <a:ea typeface="Glacial Indifference"/>
                  <a:cs typeface="Glacial Indifference"/>
                  <a:sym typeface="Glacial Indifference"/>
                </a:rPr>
                <a:t>β</a:t>
              </a:r>
              <a:endParaRPr lang="en-US" dirty="0">
                <a:solidFill>
                  <a:srgbClr val="9E5442"/>
                </a:solidFill>
                <a:latin typeface="Glacial Indifference"/>
                <a:ea typeface="Glacial Indifference"/>
                <a:cs typeface="Glacial Indifference"/>
                <a:sym typeface="Glacial Indifference"/>
              </a:endParaRPr>
            </a:p>
          </p:txBody>
        </p:sp>
        <p:sp>
          <p:nvSpPr>
            <p:cNvPr id="1458" name="TextBox 6">
              <a:extLst>
                <a:ext uri="{FF2B5EF4-FFF2-40B4-BE49-F238E27FC236}">
                  <a16:creationId xmlns:a16="http://schemas.microsoft.com/office/drawing/2014/main" id="{80A06D4C-02C2-B560-24F0-362EC89903ED}"/>
                </a:ext>
              </a:extLst>
            </p:cNvPr>
            <p:cNvSpPr txBox="1"/>
            <p:nvPr/>
          </p:nvSpPr>
          <p:spPr>
            <a:xfrm>
              <a:off x="943874" y="3309265"/>
              <a:ext cx="1026269" cy="483402"/>
            </a:xfrm>
            <a:prstGeom prst="rect">
              <a:avLst/>
            </a:prstGeom>
          </p:spPr>
          <p:txBody>
            <a:bodyPr wrap="square" lIns="0" tIns="0" rIns="0" bIns="0" rtlCol="0" anchor="t">
              <a:spAutoFit/>
            </a:bodyPr>
            <a:lstStyle/>
            <a:p>
              <a:pPr algn="just">
                <a:lnSpc>
                  <a:spcPts val="4410"/>
                </a:lnSpc>
              </a:pPr>
              <a:r>
                <a:rPr lang="en-US" dirty="0" err="1">
                  <a:solidFill>
                    <a:srgbClr val="9E5442"/>
                  </a:solidFill>
                  <a:latin typeface="Glacial Indifference"/>
                  <a:ea typeface="Glacial Indifference"/>
                  <a:cs typeface="Glacial Indifference"/>
                  <a:sym typeface="Glacial Indifference"/>
                </a:rPr>
                <a:t>MuyL</a:t>
              </a:r>
              <a:r>
                <a:rPr lang="el-GR" dirty="0">
                  <a:solidFill>
                    <a:srgbClr val="AE5B48"/>
                  </a:solidFill>
                  <a:sym typeface="Glacial Indifference"/>
                </a:rPr>
                <a:t>α</a:t>
              </a:r>
              <a:endParaRPr lang="en-US" dirty="0">
                <a:solidFill>
                  <a:srgbClr val="AE5B48"/>
                </a:solidFill>
                <a:latin typeface="Glacial Indifference"/>
                <a:ea typeface="Glacial Indifference"/>
                <a:cs typeface="Glacial Indifference"/>
                <a:sym typeface="Glacial Indifference"/>
              </a:endParaRPr>
            </a:p>
          </p:txBody>
        </p:sp>
        <p:sp>
          <p:nvSpPr>
            <p:cNvPr id="1459" name="TextBox 6">
              <a:extLst>
                <a:ext uri="{FF2B5EF4-FFF2-40B4-BE49-F238E27FC236}">
                  <a16:creationId xmlns:a16="http://schemas.microsoft.com/office/drawing/2014/main" id="{D36184E3-BDC7-37E3-02AD-270E4BC816DE}"/>
                </a:ext>
              </a:extLst>
            </p:cNvPr>
            <p:cNvSpPr txBox="1"/>
            <p:nvPr/>
          </p:nvSpPr>
          <p:spPr>
            <a:xfrm>
              <a:off x="943874" y="4003403"/>
              <a:ext cx="1204494" cy="480901"/>
            </a:xfrm>
            <a:prstGeom prst="rect">
              <a:avLst/>
            </a:prstGeom>
          </p:spPr>
          <p:txBody>
            <a:bodyPr wrap="square" lIns="0" tIns="0" rIns="0" bIns="0" rtlCol="0" anchor="t">
              <a:spAutoFit/>
            </a:bodyPr>
            <a:lstStyle/>
            <a:p>
              <a:pPr algn="just">
                <a:lnSpc>
                  <a:spcPts val="4410"/>
                </a:lnSpc>
              </a:pPr>
              <a:r>
                <a:rPr lang="es-CO" dirty="0">
                  <a:solidFill>
                    <a:srgbClr val="9E5442"/>
                  </a:solidFill>
                  <a:latin typeface="Glacial Indifference"/>
                  <a:ea typeface="Glacial Indifference"/>
                  <a:cs typeface="Glacial Indifference"/>
                  <a:sym typeface="Glacial Indifference"/>
                </a:rPr>
                <a:t>CAG </a:t>
              </a:r>
              <a:r>
                <a:rPr lang="es-CO" dirty="0" err="1">
                  <a:solidFill>
                    <a:srgbClr val="9E5442"/>
                  </a:solidFill>
                  <a:latin typeface="Glacial Indifference"/>
                  <a:ea typeface="Glacial Indifference"/>
                  <a:cs typeface="Glacial Indifference"/>
                  <a:sym typeface="Glacial Indifference"/>
                </a:rPr>
                <a:t>repeat</a:t>
              </a:r>
              <a:endParaRPr lang="en-US" dirty="0">
                <a:solidFill>
                  <a:srgbClr val="AE5B48"/>
                </a:solidFill>
                <a:latin typeface="Glacial Indifference"/>
                <a:ea typeface="Glacial Indifference"/>
                <a:cs typeface="Glacial Indifference"/>
                <a:sym typeface="Glacial Indifference"/>
              </a:endParaRPr>
            </a:p>
          </p:txBody>
        </p:sp>
      </p:grpSp>
      <p:sp>
        <p:nvSpPr>
          <p:cNvPr id="1460" name="TextBox 6">
            <a:extLst>
              <a:ext uri="{FF2B5EF4-FFF2-40B4-BE49-F238E27FC236}">
                <a16:creationId xmlns:a16="http://schemas.microsoft.com/office/drawing/2014/main" id="{6BB73ABE-F628-9D26-7F77-4512BE3A8274}"/>
              </a:ext>
            </a:extLst>
          </p:cNvPr>
          <p:cNvSpPr txBox="1"/>
          <p:nvPr/>
        </p:nvSpPr>
        <p:spPr>
          <a:xfrm>
            <a:off x="391539" y="5126183"/>
            <a:ext cx="2681504" cy="480901"/>
          </a:xfrm>
          <a:prstGeom prst="rect">
            <a:avLst/>
          </a:prstGeom>
        </p:spPr>
        <p:txBody>
          <a:bodyPr wrap="square" lIns="0" tIns="0" rIns="0" bIns="0" rtlCol="0" anchor="t">
            <a:spAutoFit/>
          </a:bodyPr>
          <a:lstStyle/>
          <a:p>
            <a:pPr algn="ctr">
              <a:lnSpc>
                <a:spcPts val="4410"/>
              </a:lnSpc>
            </a:pPr>
            <a:r>
              <a:rPr lang="es-CO" sz="1600" b="1" dirty="0">
                <a:solidFill>
                  <a:srgbClr val="BE524A"/>
                </a:solidFill>
                <a:latin typeface="Glacial Indifference"/>
                <a:ea typeface="Glacial Indifference"/>
                <a:cs typeface="Glacial Indifference"/>
                <a:sym typeface="Glacial Indifference"/>
              </a:rPr>
              <a:t>MLH-1-PMS2 </a:t>
            </a:r>
            <a:r>
              <a:rPr lang="es-CO" sz="1600" b="1" dirty="0" err="1">
                <a:solidFill>
                  <a:srgbClr val="BE524A"/>
                </a:solidFill>
                <a:latin typeface="Glacial Indifference"/>
                <a:ea typeface="Glacial Indifference"/>
                <a:cs typeface="Glacial Indifference"/>
                <a:sym typeface="Glacial Indifference"/>
              </a:rPr>
              <a:t>available</a:t>
            </a:r>
            <a:endParaRPr lang="en-US" sz="1600" b="1" dirty="0">
              <a:solidFill>
                <a:srgbClr val="BE524A"/>
              </a:solidFill>
              <a:latin typeface="Glacial Indifference"/>
              <a:ea typeface="Glacial Indifference"/>
              <a:cs typeface="Glacial Indifference"/>
              <a:sym typeface="Glacial Indifference"/>
            </a:endParaRPr>
          </a:p>
        </p:txBody>
      </p:sp>
      <p:sp>
        <p:nvSpPr>
          <p:cNvPr id="1461" name="TextBox 6">
            <a:extLst>
              <a:ext uri="{FF2B5EF4-FFF2-40B4-BE49-F238E27FC236}">
                <a16:creationId xmlns:a16="http://schemas.microsoft.com/office/drawing/2014/main" id="{8876B15C-38A6-3030-CDE6-5725CE8EE469}"/>
              </a:ext>
            </a:extLst>
          </p:cNvPr>
          <p:cNvSpPr txBox="1"/>
          <p:nvPr/>
        </p:nvSpPr>
        <p:spPr>
          <a:xfrm>
            <a:off x="391539" y="5421674"/>
            <a:ext cx="2863275" cy="474489"/>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MRR-</a:t>
            </a:r>
            <a:r>
              <a:rPr lang="es-CO" sz="1600" b="1" dirty="0" err="1">
                <a:solidFill>
                  <a:srgbClr val="682B26"/>
                </a:solidFill>
                <a:latin typeface="Glacial Indifference"/>
                <a:ea typeface="Glacial Indifference"/>
                <a:cs typeface="Glacial Indifference"/>
                <a:sym typeface="Glacial Indifference"/>
              </a:rPr>
              <a:t>mediated</a:t>
            </a:r>
            <a:r>
              <a:rPr lang="es-CO" sz="1600" b="1" dirty="0">
                <a:solidFill>
                  <a:srgbClr val="682B26"/>
                </a:solidFill>
                <a:latin typeface="Glacial Indifference"/>
                <a:ea typeface="Glacial Indifference"/>
                <a:cs typeface="Glacial Indifference"/>
                <a:sym typeface="Glacial Indifference"/>
              </a:rPr>
              <a:t> CAG </a:t>
            </a:r>
            <a:r>
              <a:rPr lang="es-CO" sz="1600" b="1" dirty="0" err="1">
                <a:solidFill>
                  <a:srgbClr val="682B26"/>
                </a:solidFill>
                <a:latin typeface="Glacial Indifference"/>
                <a:ea typeface="Glacial Indifference"/>
                <a:cs typeface="Glacial Indifference"/>
                <a:sym typeface="Glacial Indifference"/>
              </a:rPr>
              <a:t>expansion</a:t>
            </a:r>
            <a:endParaRPr lang="en-US" sz="1600" b="1" dirty="0">
              <a:solidFill>
                <a:srgbClr val="682B26"/>
              </a:solidFill>
              <a:latin typeface="Glacial Indifference"/>
              <a:ea typeface="Glacial Indifference"/>
              <a:cs typeface="Glacial Indifference"/>
              <a:sym typeface="Glacial Indifference"/>
            </a:endParaRPr>
          </a:p>
        </p:txBody>
      </p:sp>
      <p:sp>
        <p:nvSpPr>
          <p:cNvPr id="1462" name="TextBox 6">
            <a:extLst>
              <a:ext uri="{FF2B5EF4-FFF2-40B4-BE49-F238E27FC236}">
                <a16:creationId xmlns:a16="http://schemas.microsoft.com/office/drawing/2014/main" id="{0290FABB-C2AD-E301-AD25-6609562AF066}"/>
              </a:ext>
            </a:extLst>
          </p:cNvPr>
          <p:cNvSpPr txBox="1"/>
          <p:nvPr/>
        </p:nvSpPr>
        <p:spPr>
          <a:xfrm>
            <a:off x="4285019" y="5427413"/>
            <a:ext cx="3782944" cy="474489"/>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MRR-</a:t>
            </a:r>
            <a:r>
              <a:rPr lang="es-CO" sz="1600" b="1" dirty="0" err="1">
                <a:solidFill>
                  <a:srgbClr val="682B26"/>
                </a:solidFill>
                <a:latin typeface="Glacial Indifference"/>
                <a:ea typeface="Glacial Indifference"/>
                <a:cs typeface="Glacial Indifference"/>
                <a:sym typeface="Glacial Indifference"/>
              </a:rPr>
              <a:t>mediated</a:t>
            </a:r>
            <a:r>
              <a:rPr lang="es-CO" sz="1600" b="1" dirty="0">
                <a:solidFill>
                  <a:srgbClr val="682B26"/>
                </a:solidFill>
                <a:latin typeface="Glacial Indifference"/>
                <a:ea typeface="Glacial Indifference"/>
                <a:cs typeface="Glacial Indifference"/>
                <a:sym typeface="Glacial Indifference"/>
              </a:rPr>
              <a:t> CAG expansión </a:t>
            </a:r>
            <a:r>
              <a:rPr lang="es-CO" sz="1600" b="1" dirty="0" err="1">
                <a:solidFill>
                  <a:srgbClr val="682B26"/>
                </a:solidFill>
                <a:latin typeface="Glacial Indifference"/>
                <a:ea typeface="Glacial Indifference"/>
                <a:cs typeface="Glacial Indifference"/>
                <a:sym typeface="Glacial Indifference"/>
              </a:rPr>
              <a:t>inhibited</a:t>
            </a:r>
            <a:endParaRPr lang="en-US" sz="1600" b="1" dirty="0">
              <a:solidFill>
                <a:srgbClr val="682B26"/>
              </a:solidFill>
              <a:latin typeface="Glacial Indifference"/>
              <a:ea typeface="Glacial Indifference"/>
              <a:cs typeface="Glacial Indifference"/>
              <a:sym typeface="Glacial Indifference"/>
            </a:endParaRPr>
          </a:p>
        </p:txBody>
      </p:sp>
      <p:sp>
        <p:nvSpPr>
          <p:cNvPr id="1463" name="TextBox 6">
            <a:extLst>
              <a:ext uri="{FF2B5EF4-FFF2-40B4-BE49-F238E27FC236}">
                <a16:creationId xmlns:a16="http://schemas.microsoft.com/office/drawing/2014/main" id="{C3014371-EE14-365B-C74B-A10FBE160EEA}"/>
              </a:ext>
            </a:extLst>
          </p:cNvPr>
          <p:cNvSpPr txBox="1"/>
          <p:nvPr/>
        </p:nvSpPr>
        <p:spPr>
          <a:xfrm>
            <a:off x="4768522" y="5121778"/>
            <a:ext cx="2681504" cy="480901"/>
          </a:xfrm>
          <a:prstGeom prst="rect">
            <a:avLst/>
          </a:prstGeom>
        </p:spPr>
        <p:txBody>
          <a:bodyPr wrap="square" lIns="0" tIns="0" rIns="0" bIns="0" rtlCol="0" anchor="t">
            <a:spAutoFit/>
          </a:bodyPr>
          <a:lstStyle/>
          <a:p>
            <a:pPr algn="ctr">
              <a:lnSpc>
                <a:spcPts val="4410"/>
              </a:lnSpc>
            </a:pPr>
            <a:r>
              <a:rPr lang="es-CO" sz="1600" b="1" dirty="0">
                <a:solidFill>
                  <a:srgbClr val="BE524A"/>
                </a:solidFill>
                <a:latin typeface="Glacial Indifference"/>
                <a:ea typeface="Glacial Indifference"/>
                <a:cs typeface="Glacial Indifference"/>
                <a:sym typeface="Glacial Indifference"/>
              </a:rPr>
              <a:t>MLH-1-PMS2 </a:t>
            </a:r>
            <a:r>
              <a:rPr lang="es-CO" sz="1600" b="1" dirty="0" err="1">
                <a:solidFill>
                  <a:srgbClr val="BE524A"/>
                </a:solidFill>
                <a:latin typeface="Glacial Indifference"/>
                <a:ea typeface="Glacial Indifference"/>
                <a:cs typeface="Glacial Indifference"/>
                <a:sym typeface="Glacial Indifference"/>
              </a:rPr>
              <a:t>sequestred</a:t>
            </a:r>
            <a:endParaRPr lang="en-US" sz="1600" b="1" dirty="0">
              <a:solidFill>
                <a:srgbClr val="BE524A"/>
              </a:solidFill>
              <a:latin typeface="Glacial Indifference"/>
              <a:ea typeface="Glacial Indifference"/>
              <a:cs typeface="Glacial Indifference"/>
              <a:sym typeface="Glacial Indifference"/>
            </a:endParaRPr>
          </a:p>
        </p:txBody>
      </p:sp>
      <p:sp>
        <p:nvSpPr>
          <p:cNvPr id="1464" name="TextBox 6">
            <a:extLst>
              <a:ext uri="{FF2B5EF4-FFF2-40B4-BE49-F238E27FC236}">
                <a16:creationId xmlns:a16="http://schemas.microsoft.com/office/drawing/2014/main" id="{3B18AC0F-F3AB-12AC-7721-82142AB502F5}"/>
              </a:ext>
            </a:extLst>
          </p:cNvPr>
          <p:cNvSpPr txBox="1"/>
          <p:nvPr/>
        </p:nvSpPr>
        <p:spPr>
          <a:xfrm>
            <a:off x="2724889" y="6162852"/>
            <a:ext cx="2299603" cy="430887"/>
          </a:xfrm>
          <a:prstGeom prst="rect">
            <a:avLst/>
          </a:prstGeom>
        </p:spPr>
        <p:txBody>
          <a:bodyPr wrap="square" lIns="0" tIns="0" rIns="0" bIns="0" rtlCol="0" anchor="t">
            <a:spAutoFit/>
          </a:bodyPr>
          <a:lstStyle/>
          <a:p>
            <a:pPr algn="ctr"/>
            <a:r>
              <a:rPr lang="es-CO" sz="1400" b="1" dirty="0">
                <a:solidFill>
                  <a:srgbClr val="BE524A"/>
                </a:solidFill>
                <a:latin typeface="Glacial Indifference"/>
                <a:ea typeface="Glacial Indifference"/>
                <a:cs typeface="Glacial Indifference"/>
                <a:sym typeface="Glacial Indifference"/>
              </a:rPr>
              <a:t>Nuclease-</a:t>
            </a:r>
            <a:r>
              <a:rPr lang="es-CO" sz="1400" b="1" dirty="0" err="1">
                <a:solidFill>
                  <a:srgbClr val="BE524A"/>
                </a:solidFill>
                <a:latin typeface="Glacial Indifference"/>
                <a:ea typeface="Glacial Indifference"/>
                <a:cs typeface="Glacial Indifference"/>
                <a:sym typeface="Glacial Indifference"/>
              </a:rPr>
              <a:t>dependent</a:t>
            </a:r>
            <a:r>
              <a:rPr lang="es-CO" sz="1400" b="1" dirty="0">
                <a:solidFill>
                  <a:srgbClr val="BE524A"/>
                </a:solidFill>
                <a:latin typeface="Glacial Indifference"/>
                <a:ea typeface="Glacial Indifference"/>
                <a:cs typeface="Glacial Indifference"/>
                <a:sym typeface="Glacial Indifference"/>
              </a:rPr>
              <a:t> </a:t>
            </a:r>
            <a:r>
              <a:rPr lang="es-CO" sz="1400" b="1" dirty="0" err="1">
                <a:solidFill>
                  <a:srgbClr val="BE524A"/>
                </a:solidFill>
                <a:latin typeface="Glacial Indifference"/>
                <a:ea typeface="Glacial Indifference"/>
                <a:cs typeface="Glacial Indifference"/>
                <a:sym typeface="Glacial Indifference"/>
              </a:rPr>
              <a:t>inhibition</a:t>
            </a:r>
            <a:r>
              <a:rPr lang="es-CO" sz="1400" b="1" dirty="0">
                <a:solidFill>
                  <a:srgbClr val="BE524A"/>
                </a:solidFill>
                <a:latin typeface="Glacial Indifference"/>
                <a:ea typeface="Glacial Indifference"/>
                <a:cs typeface="Glacial Indifference"/>
                <a:sym typeface="Glacial Indifference"/>
              </a:rPr>
              <a:t> </a:t>
            </a:r>
            <a:r>
              <a:rPr lang="es-CO" sz="1400" b="1" dirty="0" err="1">
                <a:solidFill>
                  <a:srgbClr val="BE524A"/>
                </a:solidFill>
                <a:latin typeface="Glacial Indifference"/>
                <a:ea typeface="Glacial Indifference"/>
                <a:cs typeface="Glacial Indifference"/>
                <a:sym typeface="Glacial Indifference"/>
              </a:rPr>
              <a:t>of</a:t>
            </a:r>
            <a:r>
              <a:rPr lang="es-CO" sz="1400" b="1" dirty="0">
                <a:solidFill>
                  <a:srgbClr val="BE524A"/>
                </a:solidFill>
                <a:latin typeface="Glacial Indifference"/>
                <a:ea typeface="Glacial Indifference"/>
                <a:cs typeface="Glacial Indifference"/>
                <a:sym typeface="Glacial Indifference"/>
              </a:rPr>
              <a:t> CAG </a:t>
            </a:r>
            <a:r>
              <a:rPr lang="es-CO" sz="1400" b="1" dirty="0" err="1">
                <a:solidFill>
                  <a:srgbClr val="BE524A"/>
                </a:solidFill>
                <a:latin typeface="Glacial Indifference"/>
                <a:ea typeface="Glacial Indifference"/>
                <a:cs typeface="Glacial Indifference"/>
                <a:sym typeface="Glacial Indifference"/>
              </a:rPr>
              <a:t>expansion</a:t>
            </a:r>
            <a:endParaRPr lang="en-US" sz="1400" b="1" dirty="0">
              <a:solidFill>
                <a:srgbClr val="BE524A"/>
              </a:solidFill>
              <a:latin typeface="Glacial Indifference"/>
              <a:ea typeface="Glacial Indifference"/>
              <a:cs typeface="Glacial Indifference"/>
              <a:sym typeface="Glacial Indifference"/>
            </a:endParaRPr>
          </a:p>
        </p:txBody>
      </p:sp>
      <p:grpSp>
        <p:nvGrpSpPr>
          <p:cNvPr id="1471" name="Grupo 1470">
            <a:extLst>
              <a:ext uri="{FF2B5EF4-FFF2-40B4-BE49-F238E27FC236}">
                <a16:creationId xmlns:a16="http://schemas.microsoft.com/office/drawing/2014/main" id="{96CC3605-60AA-F742-A663-FAAAA5D794D3}"/>
              </a:ext>
            </a:extLst>
          </p:cNvPr>
          <p:cNvGrpSpPr/>
          <p:nvPr/>
        </p:nvGrpSpPr>
        <p:grpSpPr>
          <a:xfrm>
            <a:off x="2271048" y="6656337"/>
            <a:ext cx="720725" cy="324777"/>
            <a:chOff x="1936750" y="7371423"/>
            <a:chExt cx="720725" cy="324777"/>
          </a:xfrm>
        </p:grpSpPr>
        <p:cxnSp>
          <p:nvCxnSpPr>
            <p:cNvPr id="1466" name="Conector recto de flecha 1465">
              <a:extLst>
                <a:ext uri="{FF2B5EF4-FFF2-40B4-BE49-F238E27FC236}">
                  <a16:creationId xmlns:a16="http://schemas.microsoft.com/office/drawing/2014/main" id="{BEEEA1FE-2E18-DFB6-0FB8-DE52FABD070C}"/>
                </a:ext>
              </a:extLst>
            </p:cNvPr>
            <p:cNvCxnSpPr>
              <a:cxnSpLocks/>
            </p:cNvCxnSpPr>
            <p:nvPr/>
          </p:nvCxnSpPr>
          <p:spPr>
            <a:xfrm flipH="1">
              <a:off x="1974850" y="7371423"/>
              <a:ext cx="682625" cy="201439"/>
            </a:xfrm>
            <a:prstGeom prst="straightConnector1">
              <a:avLst/>
            </a:prstGeom>
            <a:ln w="19050">
              <a:solidFill>
                <a:srgbClr val="682B2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8" name="Conector recto de flecha 1467">
              <a:extLst>
                <a:ext uri="{FF2B5EF4-FFF2-40B4-BE49-F238E27FC236}">
                  <a16:creationId xmlns:a16="http://schemas.microsoft.com/office/drawing/2014/main" id="{E081440B-7245-4724-B4B0-161B39978A47}"/>
                </a:ext>
              </a:extLst>
            </p:cNvPr>
            <p:cNvCxnSpPr>
              <a:cxnSpLocks/>
            </p:cNvCxnSpPr>
            <p:nvPr/>
          </p:nvCxnSpPr>
          <p:spPr>
            <a:xfrm flipH="1" flipV="1">
              <a:off x="1936750" y="7445375"/>
              <a:ext cx="76200" cy="250825"/>
            </a:xfrm>
            <a:prstGeom prst="straightConnector1">
              <a:avLst/>
            </a:prstGeom>
            <a:ln w="19050">
              <a:solidFill>
                <a:srgbClr val="682B2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72" name="Grupo 1471">
            <a:extLst>
              <a:ext uri="{FF2B5EF4-FFF2-40B4-BE49-F238E27FC236}">
                <a16:creationId xmlns:a16="http://schemas.microsoft.com/office/drawing/2014/main" id="{94533071-1E17-0BB2-B678-95638E6E98BA}"/>
              </a:ext>
            </a:extLst>
          </p:cNvPr>
          <p:cNvGrpSpPr/>
          <p:nvPr/>
        </p:nvGrpSpPr>
        <p:grpSpPr>
          <a:xfrm rot="12762318">
            <a:off x="4707063" y="6547361"/>
            <a:ext cx="713863" cy="322764"/>
            <a:chOff x="1943612" y="7371423"/>
            <a:chExt cx="713863" cy="322764"/>
          </a:xfrm>
        </p:grpSpPr>
        <p:cxnSp>
          <p:nvCxnSpPr>
            <p:cNvPr id="1473" name="Conector recto de flecha 1472">
              <a:extLst>
                <a:ext uri="{FF2B5EF4-FFF2-40B4-BE49-F238E27FC236}">
                  <a16:creationId xmlns:a16="http://schemas.microsoft.com/office/drawing/2014/main" id="{DBB9648C-601C-B97B-8FCA-C74C96F6F140}"/>
                </a:ext>
              </a:extLst>
            </p:cNvPr>
            <p:cNvCxnSpPr>
              <a:cxnSpLocks/>
            </p:cNvCxnSpPr>
            <p:nvPr/>
          </p:nvCxnSpPr>
          <p:spPr>
            <a:xfrm flipH="1">
              <a:off x="1974850" y="7371423"/>
              <a:ext cx="682625" cy="201439"/>
            </a:xfrm>
            <a:prstGeom prst="straightConnector1">
              <a:avLst/>
            </a:prstGeom>
            <a:ln w="19050">
              <a:solidFill>
                <a:srgbClr val="682B2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4" name="Conector recto de flecha 1473">
              <a:extLst>
                <a:ext uri="{FF2B5EF4-FFF2-40B4-BE49-F238E27FC236}">
                  <a16:creationId xmlns:a16="http://schemas.microsoft.com/office/drawing/2014/main" id="{EC93E853-6B50-C8F5-A7FE-47C45F734EEF}"/>
                </a:ext>
              </a:extLst>
            </p:cNvPr>
            <p:cNvCxnSpPr>
              <a:cxnSpLocks/>
            </p:cNvCxnSpPr>
            <p:nvPr/>
          </p:nvCxnSpPr>
          <p:spPr>
            <a:xfrm flipH="1" flipV="1">
              <a:off x="1943612" y="7443362"/>
              <a:ext cx="76200" cy="250825"/>
            </a:xfrm>
            <a:prstGeom prst="straightConnector1">
              <a:avLst/>
            </a:prstGeom>
            <a:ln w="19050">
              <a:solidFill>
                <a:srgbClr val="682B2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475" name="Picture 2" descr="Scissors - Free Tools and utensils icons">
            <a:extLst>
              <a:ext uri="{FF2B5EF4-FFF2-40B4-BE49-F238E27FC236}">
                <a16:creationId xmlns:a16="http://schemas.microsoft.com/office/drawing/2014/main" id="{DCDD4A93-8B08-CCC4-D7B8-D3849CE06CB5}"/>
              </a:ext>
            </a:extLst>
          </p:cNvPr>
          <p:cNvPicPr>
            <a:picLocks noChangeAspect="1" noChangeArrowheads="1"/>
          </p:cNvPicPr>
          <p:nvPr/>
        </p:nvPicPr>
        <p:blipFill>
          <a:blip r:embed="rId10">
            <a:duotone>
              <a:schemeClr val="accent2">
                <a:shade val="45000"/>
                <a:satMod val="135000"/>
              </a:schemeClr>
              <a:prstClr val="white"/>
            </a:duotone>
            <a:extLst>
              <a:ext uri="{BEBA8EAE-BF5A-486C-A8C5-ECC9F3942E4B}">
                <a14:imgProps xmlns:a14="http://schemas.microsoft.com/office/drawing/2010/main">
                  <a14:imgLayer r:embed="rId11">
                    <a14:imgEffect>
                      <a14:saturation sat="12000"/>
                    </a14:imgEffect>
                  </a14:imgLayer>
                </a14:imgProps>
              </a:ext>
              <a:ext uri="{28A0092B-C50C-407E-A947-70E740481C1C}">
                <a14:useLocalDpi xmlns:a14="http://schemas.microsoft.com/office/drawing/2010/main" val="0"/>
              </a:ext>
            </a:extLst>
          </a:blip>
          <a:srcRect/>
          <a:stretch>
            <a:fillRect/>
          </a:stretch>
        </p:blipFill>
        <p:spPr bwMode="auto">
          <a:xfrm rot="10800000">
            <a:off x="6717103" y="6270819"/>
            <a:ext cx="732923" cy="732923"/>
          </a:xfrm>
          <a:prstGeom prst="rect">
            <a:avLst/>
          </a:prstGeom>
          <a:noFill/>
          <a:extLst>
            <a:ext uri="{909E8E84-426E-40DD-AFC4-6F175D3DCCD1}">
              <a14:hiddenFill xmlns:a14="http://schemas.microsoft.com/office/drawing/2010/main">
                <a:solidFill>
                  <a:srgbClr val="FFFFFF"/>
                </a:solidFill>
              </a14:hiddenFill>
            </a:ext>
          </a:extLst>
        </p:spPr>
      </p:pic>
      <p:pic>
        <p:nvPicPr>
          <p:cNvPr id="1476" name="Picture 2" descr="Scissors - Free Tools and utensils icons">
            <a:extLst>
              <a:ext uri="{FF2B5EF4-FFF2-40B4-BE49-F238E27FC236}">
                <a16:creationId xmlns:a16="http://schemas.microsoft.com/office/drawing/2014/main" id="{AFD668C4-3C7B-DBE1-0F10-C406C99FDD54}"/>
              </a:ext>
            </a:extLst>
          </p:cNvPr>
          <p:cNvPicPr>
            <a:picLocks noChangeAspect="1" noChangeArrowheads="1"/>
          </p:cNvPicPr>
          <p:nvPr/>
        </p:nvPicPr>
        <p:blipFill>
          <a:blip r:embed="rId10">
            <a:duotone>
              <a:schemeClr val="accent2">
                <a:shade val="45000"/>
                <a:satMod val="135000"/>
              </a:schemeClr>
              <a:prstClr val="white"/>
            </a:duotone>
            <a:extLst>
              <a:ext uri="{BEBA8EAE-BF5A-486C-A8C5-ECC9F3942E4B}">
                <a14:imgProps xmlns:a14="http://schemas.microsoft.com/office/drawing/2010/main">
                  <a14:imgLayer r:embed="rId11">
                    <a14:imgEffect>
                      <a14:saturation sat="12000"/>
                    </a14:imgEffect>
                  </a14:imgLayer>
                </a14:imgProps>
              </a:ext>
              <a:ext uri="{28A0092B-C50C-407E-A947-70E740481C1C}">
                <a14:useLocalDpi xmlns:a14="http://schemas.microsoft.com/office/drawing/2010/main" val="0"/>
              </a:ext>
            </a:extLst>
          </a:blip>
          <a:srcRect/>
          <a:stretch>
            <a:fillRect/>
          </a:stretch>
        </p:blipFill>
        <p:spPr bwMode="auto">
          <a:xfrm rot="10800000">
            <a:off x="1603169" y="6676589"/>
            <a:ext cx="588479" cy="588479"/>
          </a:xfrm>
          <a:prstGeom prst="rect">
            <a:avLst/>
          </a:prstGeom>
          <a:noFill/>
          <a:extLst>
            <a:ext uri="{909E8E84-426E-40DD-AFC4-6F175D3DCCD1}">
              <a14:hiddenFill xmlns:a14="http://schemas.microsoft.com/office/drawing/2010/main">
                <a:solidFill>
                  <a:srgbClr val="FFFFFF"/>
                </a:solidFill>
              </a14:hiddenFill>
            </a:ext>
          </a:extLst>
        </p:spPr>
      </p:pic>
      <p:pic>
        <p:nvPicPr>
          <p:cNvPr id="1477" name="Picture 4" descr="X - Iconos Interfaz de usuario y Gestos">
            <a:extLst>
              <a:ext uri="{FF2B5EF4-FFF2-40B4-BE49-F238E27FC236}">
                <a16:creationId xmlns:a16="http://schemas.microsoft.com/office/drawing/2014/main" id="{5DE7D310-1728-8FAF-0B2A-FC1635671B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365454">
            <a:off x="6733732" y="6339992"/>
            <a:ext cx="699663" cy="699663"/>
          </a:xfrm>
          <a:prstGeom prst="rect">
            <a:avLst/>
          </a:prstGeom>
          <a:noFill/>
          <a:extLst>
            <a:ext uri="{909E8E84-426E-40DD-AFC4-6F175D3DCCD1}">
              <a14:hiddenFill xmlns:a14="http://schemas.microsoft.com/office/drawing/2010/main">
                <a:solidFill>
                  <a:srgbClr val="FFFFFF"/>
                </a:solidFill>
              </a14:hiddenFill>
            </a:ext>
          </a:extLst>
        </p:spPr>
      </p:pic>
      <p:cxnSp>
        <p:nvCxnSpPr>
          <p:cNvPr id="1480" name="Conector: curvado 1479">
            <a:extLst>
              <a:ext uri="{FF2B5EF4-FFF2-40B4-BE49-F238E27FC236}">
                <a16:creationId xmlns:a16="http://schemas.microsoft.com/office/drawing/2014/main" id="{247A55C0-5D7C-DB44-6C7D-23BC35E580F7}"/>
              </a:ext>
            </a:extLst>
          </p:cNvPr>
          <p:cNvCxnSpPr>
            <a:cxnSpLocks/>
            <a:stCxn id="7" idx="3"/>
            <a:endCxn id="1461" idx="3"/>
          </p:cNvCxnSpPr>
          <p:nvPr/>
        </p:nvCxnSpPr>
        <p:spPr>
          <a:xfrm rot="5400000">
            <a:off x="2572885" y="4357707"/>
            <a:ext cx="1983141" cy="619282"/>
          </a:xfrm>
          <a:prstGeom prst="curvedConnector2">
            <a:avLst/>
          </a:prstGeom>
          <a:ln w="28575">
            <a:solidFill>
              <a:srgbClr val="682B26"/>
            </a:solidFill>
            <a:tailEnd type="triangle"/>
          </a:ln>
        </p:spPr>
        <p:style>
          <a:lnRef idx="1">
            <a:schemeClr val="accent1"/>
          </a:lnRef>
          <a:fillRef idx="0">
            <a:schemeClr val="accent1"/>
          </a:fillRef>
          <a:effectRef idx="0">
            <a:schemeClr val="accent1"/>
          </a:effectRef>
          <a:fontRef idx="minor">
            <a:schemeClr val="tx1"/>
          </a:fontRef>
        </p:style>
      </p:cxnSp>
      <p:cxnSp>
        <p:nvCxnSpPr>
          <p:cNvPr id="1483" name="Conector: curvado 1482">
            <a:extLst>
              <a:ext uri="{FF2B5EF4-FFF2-40B4-BE49-F238E27FC236}">
                <a16:creationId xmlns:a16="http://schemas.microsoft.com/office/drawing/2014/main" id="{458E80CD-9615-4586-F2B2-229509B2F97E}"/>
              </a:ext>
            </a:extLst>
          </p:cNvPr>
          <p:cNvCxnSpPr>
            <a:cxnSpLocks/>
            <a:stCxn id="7" idx="3"/>
            <a:endCxn id="1462" idx="1"/>
          </p:cNvCxnSpPr>
          <p:nvPr/>
        </p:nvCxnSpPr>
        <p:spPr>
          <a:xfrm rot="16200000" flipH="1">
            <a:off x="3085117" y="4464756"/>
            <a:ext cx="1988880" cy="410923"/>
          </a:xfrm>
          <a:prstGeom prst="curvedConnector2">
            <a:avLst/>
          </a:prstGeom>
          <a:ln w="28575">
            <a:solidFill>
              <a:srgbClr val="682B26"/>
            </a:solidFill>
            <a:tailEnd type="triangle"/>
          </a:ln>
        </p:spPr>
        <p:style>
          <a:lnRef idx="1">
            <a:schemeClr val="accent1"/>
          </a:lnRef>
          <a:fillRef idx="0">
            <a:schemeClr val="accent1"/>
          </a:fillRef>
          <a:effectRef idx="0">
            <a:schemeClr val="accent1"/>
          </a:effectRef>
          <a:fontRef idx="minor">
            <a:schemeClr val="tx1"/>
          </a:fontRef>
        </p:style>
      </p:cxnSp>
      <p:sp>
        <p:nvSpPr>
          <p:cNvPr id="1487" name="TextBox 6">
            <a:extLst>
              <a:ext uri="{FF2B5EF4-FFF2-40B4-BE49-F238E27FC236}">
                <a16:creationId xmlns:a16="http://schemas.microsoft.com/office/drawing/2014/main" id="{9CE097B8-595B-0DE9-8150-BCDB8F9CD4E4}"/>
              </a:ext>
            </a:extLst>
          </p:cNvPr>
          <p:cNvSpPr txBox="1"/>
          <p:nvPr/>
        </p:nvSpPr>
        <p:spPr>
          <a:xfrm>
            <a:off x="3489802" y="5557471"/>
            <a:ext cx="606050" cy="483402"/>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FAN1</a:t>
            </a:r>
            <a:endParaRPr lang="en-US" sz="1600" b="1" dirty="0">
              <a:solidFill>
                <a:srgbClr val="682B26"/>
              </a:solidFill>
              <a:latin typeface="Glacial Indifference"/>
              <a:ea typeface="Glacial Indifference"/>
              <a:cs typeface="Glacial Indifference"/>
              <a:sym typeface="Glacial Indifference"/>
            </a:endParaRPr>
          </a:p>
        </p:txBody>
      </p:sp>
      <p:grpSp>
        <p:nvGrpSpPr>
          <p:cNvPr id="1572" name="Grupo 1571">
            <a:extLst>
              <a:ext uri="{FF2B5EF4-FFF2-40B4-BE49-F238E27FC236}">
                <a16:creationId xmlns:a16="http://schemas.microsoft.com/office/drawing/2014/main" id="{DCA783C6-D4E1-B209-AF2D-7AEBC88E8D5C}"/>
              </a:ext>
            </a:extLst>
          </p:cNvPr>
          <p:cNvGrpSpPr/>
          <p:nvPr/>
        </p:nvGrpSpPr>
        <p:grpSpPr>
          <a:xfrm>
            <a:off x="5256186" y="4193155"/>
            <a:ext cx="1084950" cy="993845"/>
            <a:chOff x="4989486" y="4307455"/>
            <a:chExt cx="1084950" cy="993845"/>
          </a:xfrm>
        </p:grpSpPr>
        <p:sp>
          <p:nvSpPr>
            <p:cNvPr id="9" name="Pentágono 8">
              <a:extLst>
                <a:ext uri="{FF2B5EF4-FFF2-40B4-BE49-F238E27FC236}">
                  <a16:creationId xmlns:a16="http://schemas.microsoft.com/office/drawing/2014/main" id="{A3D49589-6A39-589D-34E3-0B1241F5382A}"/>
                </a:ext>
              </a:extLst>
            </p:cNvPr>
            <p:cNvSpPr/>
            <p:nvPr/>
          </p:nvSpPr>
          <p:spPr>
            <a:xfrm>
              <a:off x="5255257" y="4829077"/>
              <a:ext cx="508273" cy="472223"/>
            </a:xfrm>
            <a:prstGeom prst="pentagon">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Pentágono 13">
              <a:extLst>
                <a:ext uri="{FF2B5EF4-FFF2-40B4-BE49-F238E27FC236}">
                  <a16:creationId xmlns:a16="http://schemas.microsoft.com/office/drawing/2014/main" id="{6058DB8B-67BE-8865-96C9-8B84E8B3FC0E}"/>
                </a:ext>
              </a:extLst>
            </p:cNvPr>
            <p:cNvSpPr/>
            <p:nvPr/>
          </p:nvSpPr>
          <p:spPr>
            <a:xfrm rot="10800000">
              <a:off x="5518918" y="4541200"/>
              <a:ext cx="508273" cy="472223"/>
            </a:xfrm>
            <a:prstGeom prst="pentagon">
              <a:avLst/>
            </a:prstGeom>
            <a:solidFill>
              <a:srgbClr val="FF7F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Decágono 21">
              <a:extLst>
                <a:ext uri="{FF2B5EF4-FFF2-40B4-BE49-F238E27FC236}">
                  <a16:creationId xmlns:a16="http://schemas.microsoft.com/office/drawing/2014/main" id="{36CDA47E-7AA6-069F-31A5-F73046069EB5}"/>
                </a:ext>
              </a:extLst>
            </p:cNvPr>
            <p:cNvSpPr/>
            <p:nvPr/>
          </p:nvSpPr>
          <p:spPr>
            <a:xfrm rot="21410377">
              <a:off x="5013024" y="4373293"/>
              <a:ext cx="568645" cy="559697"/>
            </a:xfrm>
            <a:prstGeom prst="decagon">
              <a:avLst/>
            </a:prstGeom>
            <a:solidFill>
              <a:srgbClr val="CA73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8" name="TextBox 6">
              <a:extLst>
                <a:ext uri="{FF2B5EF4-FFF2-40B4-BE49-F238E27FC236}">
                  <a16:creationId xmlns:a16="http://schemas.microsoft.com/office/drawing/2014/main" id="{F00F23E0-1C24-83D8-0DD5-6468FFBD0B05}"/>
                </a:ext>
              </a:extLst>
            </p:cNvPr>
            <p:cNvSpPr txBox="1"/>
            <p:nvPr/>
          </p:nvSpPr>
          <p:spPr>
            <a:xfrm>
              <a:off x="4989486" y="4307455"/>
              <a:ext cx="606050" cy="483402"/>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FAN1</a:t>
              </a:r>
              <a:endParaRPr lang="en-US" sz="1600" b="1" dirty="0">
                <a:solidFill>
                  <a:srgbClr val="682B26"/>
                </a:solidFill>
                <a:latin typeface="Glacial Indifference"/>
                <a:ea typeface="Glacial Indifference"/>
                <a:cs typeface="Glacial Indifference"/>
                <a:sym typeface="Glacial Indifference"/>
              </a:endParaRPr>
            </a:p>
          </p:txBody>
        </p:sp>
        <p:sp>
          <p:nvSpPr>
            <p:cNvPr id="1490" name="TextBox 6">
              <a:extLst>
                <a:ext uri="{FF2B5EF4-FFF2-40B4-BE49-F238E27FC236}">
                  <a16:creationId xmlns:a16="http://schemas.microsoft.com/office/drawing/2014/main" id="{3328C75A-F90C-EDBC-9529-23FCD7B840CB}"/>
                </a:ext>
              </a:extLst>
            </p:cNvPr>
            <p:cNvSpPr txBox="1"/>
            <p:nvPr/>
          </p:nvSpPr>
          <p:spPr>
            <a:xfrm>
              <a:off x="5205144" y="4740100"/>
              <a:ext cx="606050" cy="483402"/>
            </a:xfrm>
            <a:prstGeom prst="rect">
              <a:avLst/>
            </a:prstGeom>
          </p:spPr>
          <p:txBody>
            <a:bodyPr wrap="square" lIns="0" tIns="0" rIns="0" bIns="0" rtlCol="0" anchor="t">
              <a:spAutoFit/>
            </a:bodyPr>
            <a:lstStyle/>
            <a:p>
              <a:pPr algn="ctr">
                <a:lnSpc>
                  <a:spcPts val="4410"/>
                </a:lnSpc>
              </a:pPr>
              <a:r>
                <a:rPr lang="es-CO" sz="1400" b="1" dirty="0">
                  <a:solidFill>
                    <a:srgbClr val="682B26"/>
                  </a:solidFill>
                  <a:latin typeface="Glacial Indifference"/>
                  <a:ea typeface="Glacial Indifference"/>
                  <a:cs typeface="Glacial Indifference"/>
                  <a:sym typeface="Glacial Indifference"/>
                </a:rPr>
                <a:t>MLH1</a:t>
              </a:r>
              <a:endParaRPr lang="en-US" sz="1400" b="1" dirty="0">
                <a:solidFill>
                  <a:srgbClr val="682B26"/>
                </a:solidFill>
                <a:latin typeface="Glacial Indifference"/>
                <a:ea typeface="Glacial Indifference"/>
                <a:cs typeface="Glacial Indifference"/>
                <a:sym typeface="Glacial Indifference"/>
              </a:endParaRPr>
            </a:p>
          </p:txBody>
        </p:sp>
        <p:sp>
          <p:nvSpPr>
            <p:cNvPr id="1491" name="TextBox 6">
              <a:extLst>
                <a:ext uri="{FF2B5EF4-FFF2-40B4-BE49-F238E27FC236}">
                  <a16:creationId xmlns:a16="http://schemas.microsoft.com/office/drawing/2014/main" id="{575C320F-3093-85BB-1E0B-95021F22F8EE}"/>
                </a:ext>
              </a:extLst>
            </p:cNvPr>
            <p:cNvSpPr txBox="1"/>
            <p:nvPr/>
          </p:nvSpPr>
          <p:spPr>
            <a:xfrm>
              <a:off x="5468386" y="4387010"/>
              <a:ext cx="606050" cy="461665"/>
            </a:xfrm>
            <a:prstGeom prst="rect">
              <a:avLst/>
            </a:prstGeom>
          </p:spPr>
          <p:txBody>
            <a:bodyPr wrap="square" lIns="0" tIns="0" rIns="0" bIns="0" rtlCol="0" anchor="t">
              <a:spAutoFit/>
            </a:bodyPr>
            <a:lstStyle/>
            <a:p>
              <a:pPr algn="ctr">
                <a:lnSpc>
                  <a:spcPts val="4410"/>
                </a:lnSpc>
              </a:pPr>
              <a:r>
                <a:rPr lang="es-CO" sz="1200" b="1" dirty="0">
                  <a:solidFill>
                    <a:srgbClr val="682B26"/>
                  </a:solidFill>
                  <a:latin typeface="Glacial Indifference"/>
                  <a:ea typeface="Glacial Indifference"/>
                  <a:cs typeface="Glacial Indifference"/>
                  <a:sym typeface="Glacial Indifference"/>
                </a:rPr>
                <a:t>PMS2</a:t>
              </a:r>
              <a:endParaRPr lang="en-US" sz="1200" b="1" dirty="0">
                <a:solidFill>
                  <a:srgbClr val="682B26"/>
                </a:solidFill>
                <a:latin typeface="Glacial Indifference"/>
                <a:ea typeface="Glacial Indifference"/>
                <a:cs typeface="Glacial Indifference"/>
                <a:sym typeface="Glacial Indifference"/>
              </a:endParaRPr>
            </a:p>
          </p:txBody>
        </p:sp>
      </p:grpSp>
      <p:grpSp>
        <p:nvGrpSpPr>
          <p:cNvPr id="1570" name="Grupo 1569">
            <a:extLst>
              <a:ext uri="{FF2B5EF4-FFF2-40B4-BE49-F238E27FC236}">
                <a16:creationId xmlns:a16="http://schemas.microsoft.com/office/drawing/2014/main" id="{4CC79A61-C5FD-5F3C-4267-D9409283F6C1}"/>
              </a:ext>
            </a:extLst>
          </p:cNvPr>
          <p:cNvGrpSpPr/>
          <p:nvPr/>
        </p:nvGrpSpPr>
        <p:grpSpPr>
          <a:xfrm>
            <a:off x="3546798" y="2582202"/>
            <a:ext cx="981894" cy="1093576"/>
            <a:chOff x="3280098" y="2696502"/>
            <a:chExt cx="981894" cy="1093576"/>
          </a:xfrm>
        </p:grpSpPr>
        <p:sp>
          <p:nvSpPr>
            <p:cNvPr id="7" name="Pentágono 6">
              <a:extLst>
                <a:ext uri="{FF2B5EF4-FFF2-40B4-BE49-F238E27FC236}">
                  <a16:creationId xmlns:a16="http://schemas.microsoft.com/office/drawing/2014/main" id="{19A530B3-8F09-D3C3-6E03-BA781D087854}"/>
                </a:ext>
              </a:extLst>
            </p:cNvPr>
            <p:cNvSpPr/>
            <p:nvPr/>
          </p:nvSpPr>
          <p:spPr>
            <a:xfrm>
              <a:off x="3280098" y="3155951"/>
              <a:ext cx="654596" cy="634127"/>
            </a:xfrm>
            <a:prstGeom prst="pentagon">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Pentágono 7">
              <a:extLst>
                <a:ext uri="{FF2B5EF4-FFF2-40B4-BE49-F238E27FC236}">
                  <a16:creationId xmlns:a16="http://schemas.microsoft.com/office/drawing/2014/main" id="{7846811C-B5CF-6C0C-0483-49C68BEBD8DF}"/>
                </a:ext>
              </a:extLst>
            </p:cNvPr>
            <p:cNvSpPr/>
            <p:nvPr/>
          </p:nvSpPr>
          <p:spPr>
            <a:xfrm rot="10800000">
              <a:off x="3607396" y="2765447"/>
              <a:ext cx="654596" cy="634127"/>
            </a:xfrm>
            <a:prstGeom prst="pentagon">
              <a:avLst/>
            </a:prstGeom>
            <a:solidFill>
              <a:srgbClr val="FF7F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9" name="TextBox 6">
              <a:extLst>
                <a:ext uri="{FF2B5EF4-FFF2-40B4-BE49-F238E27FC236}">
                  <a16:creationId xmlns:a16="http://schemas.microsoft.com/office/drawing/2014/main" id="{FC40075E-496B-3078-1F72-2EDE48813B87}"/>
                </a:ext>
              </a:extLst>
            </p:cNvPr>
            <p:cNvSpPr txBox="1"/>
            <p:nvPr/>
          </p:nvSpPr>
          <p:spPr>
            <a:xfrm>
              <a:off x="3292721" y="3175447"/>
              <a:ext cx="606050" cy="483402"/>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MLH1</a:t>
              </a:r>
              <a:endParaRPr lang="en-US" sz="1600" b="1" dirty="0">
                <a:solidFill>
                  <a:srgbClr val="682B26"/>
                </a:solidFill>
                <a:latin typeface="Glacial Indifference"/>
                <a:ea typeface="Glacial Indifference"/>
                <a:cs typeface="Glacial Indifference"/>
                <a:sym typeface="Glacial Indifference"/>
              </a:endParaRPr>
            </a:p>
          </p:txBody>
        </p:sp>
        <p:sp>
          <p:nvSpPr>
            <p:cNvPr id="1492" name="TextBox 6">
              <a:extLst>
                <a:ext uri="{FF2B5EF4-FFF2-40B4-BE49-F238E27FC236}">
                  <a16:creationId xmlns:a16="http://schemas.microsoft.com/office/drawing/2014/main" id="{07A4FEAE-BBC6-A287-2D56-644E68121D59}"/>
                </a:ext>
              </a:extLst>
            </p:cNvPr>
            <p:cNvSpPr txBox="1"/>
            <p:nvPr/>
          </p:nvSpPr>
          <p:spPr>
            <a:xfrm>
              <a:off x="3632719" y="2696502"/>
              <a:ext cx="606050" cy="483402"/>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PMS2</a:t>
              </a:r>
              <a:endParaRPr lang="en-US" sz="1600" b="1" dirty="0">
                <a:solidFill>
                  <a:srgbClr val="682B26"/>
                </a:solidFill>
                <a:latin typeface="Glacial Indifference"/>
                <a:ea typeface="Glacial Indifference"/>
                <a:cs typeface="Glacial Indifference"/>
                <a:sym typeface="Glacial Indifference"/>
              </a:endParaRPr>
            </a:p>
          </p:txBody>
        </p:sp>
      </p:grpSp>
      <p:grpSp>
        <p:nvGrpSpPr>
          <p:cNvPr id="1574" name="Grupo 1573">
            <a:extLst>
              <a:ext uri="{FF2B5EF4-FFF2-40B4-BE49-F238E27FC236}">
                <a16:creationId xmlns:a16="http://schemas.microsoft.com/office/drawing/2014/main" id="{5F0EF175-CD9B-6697-2D27-656507F07B34}"/>
              </a:ext>
            </a:extLst>
          </p:cNvPr>
          <p:cNvGrpSpPr/>
          <p:nvPr/>
        </p:nvGrpSpPr>
        <p:grpSpPr>
          <a:xfrm>
            <a:off x="718678" y="6211905"/>
            <a:ext cx="1456684" cy="1099943"/>
            <a:chOff x="718678" y="6211905"/>
            <a:chExt cx="1456684" cy="1099943"/>
          </a:xfrm>
        </p:grpSpPr>
        <p:grpSp>
          <p:nvGrpSpPr>
            <p:cNvPr id="1315" name="Grupo 1314">
              <a:extLst>
                <a:ext uri="{FF2B5EF4-FFF2-40B4-BE49-F238E27FC236}">
                  <a16:creationId xmlns:a16="http://schemas.microsoft.com/office/drawing/2014/main" id="{307C0D35-224A-18A6-34A4-1B25076B57D7}"/>
                </a:ext>
              </a:extLst>
            </p:cNvPr>
            <p:cNvGrpSpPr/>
            <p:nvPr/>
          </p:nvGrpSpPr>
          <p:grpSpPr>
            <a:xfrm>
              <a:off x="742665" y="6355521"/>
              <a:ext cx="1380302" cy="639472"/>
              <a:chOff x="408367" y="7070607"/>
              <a:chExt cx="1380302" cy="639472"/>
            </a:xfrm>
          </p:grpSpPr>
          <p:sp>
            <p:nvSpPr>
              <p:cNvPr id="28" name="Pentágono 27">
                <a:extLst>
                  <a:ext uri="{FF2B5EF4-FFF2-40B4-BE49-F238E27FC236}">
                    <a16:creationId xmlns:a16="http://schemas.microsoft.com/office/drawing/2014/main" id="{04BE4362-5D0B-056F-14B2-143537B0426B}"/>
                  </a:ext>
                </a:extLst>
              </p:cNvPr>
              <p:cNvSpPr/>
              <p:nvPr/>
            </p:nvSpPr>
            <p:spPr>
              <a:xfrm rot="1427452">
                <a:off x="941959" y="7237856"/>
                <a:ext cx="508273" cy="472223"/>
              </a:xfrm>
              <a:prstGeom prst="pentagon">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Pentágono 28">
                <a:extLst>
                  <a:ext uri="{FF2B5EF4-FFF2-40B4-BE49-F238E27FC236}">
                    <a16:creationId xmlns:a16="http://schemas.microsoft.com/office/drawing/2014/main" id="{7A6DC4C0-8705-2569-8ABE-B48C57133AE2}"/>
                  </a:ext>
                </a:extLst>
              </p:cNvPr>
              <p:cNvSpPr/>
              <p:nvPr/>
            </p:nvSpPr>
            <p:spPr>
              <a:xfrm rot="12214861">
                <a:off x="1280396" y="7070607"/>
                <a:ext cx="508273" cy="472223"/>
              </a:xfrm>
              <a:prstGeom prst="pentagon">
                <a:avLst/>
              </a:prstGeom>
              <a:solidFill>
                <a:srgbClr val="FF7F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Hexágono 25">
                <a:extLst>
                  <a:ext uri="{FF2B5EF4-FFF2-40B4-BE49-F238E27FC236}">
                    <a16:creationId xmlns:a16="http://schemas.microsoft.com/office/drawing/2014/main" id="{48044BD8-2890-E051-1B66-E519CF81733F}"/>
                  </a:ext>
                </a:extLst>
              </p:cNvPr>
              <p:cNvSpPr/>
              <p:nvPr/>
            </p:nvSpPr>
            <p:spPr>
              <a:xfrm rot="1994658">
                <a:off x="408367" y="7193233"/>
                <a:ext cx="591936" cy="514727"/>
              </a:xfrm>
              <a:prstGeom prst="hexagon">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493" name="TextBox 6">
              <a:extLst>
                <a:ext uri="{FF2B5EF4-FFF2-40B4-BE49-F238E27FC236}">
                  <a16:creationId xmlns:a16="http://schemas.microsoft.com/office/drawing/2014/main" id="{47557272-121D-65FA-0670-38EBFA6A29F8}"/>
                </a:ext>
              </a:extLst>
            </p:cNvPr>
            <p:cNvSpPr txBox="1"/>
            <p:nvPr/>
          </p:nvSpPr>
          <p:spPr>
            <a:xfrm>
              <a:off x="1217170" y="6425295"/>
              <a:ext cx="606050" cy="483402"/>
            </a:xfrm>
            <a:prstGeom prst="rect">
              <a:avLst/>
            </a:prstGeom>
          </p:spPr>
          <p:txBody>
            <a:bodyPr wrap="square" lIns="0" tIns="0" rIns="0" bIns="0" rtlCol="0" anchor="t">
              <a:spAutoFit/>
            </a:bodyPr>
            <a:lstStyle/>
            <a:p>
              <a:pPr algn="ctr">
                <a:lnSpc>
                  <a:spcPts val="4410"/>
                </a:lnSpc>
              </a:pPr>
              <a:r>
                <a:rPr lang="es-CO" sz="1400" b="1" dirty="0">
                  <a:solidFill>
                    <a:srgbClr val="682B26"/>
                  </a:solidFill>
                  <a:latin typeface="Glacial Indifference"/>
                  <a:ea typeface="Glacial Indifference"/>
                  <a:cs typeface="Glacial Indifference"/>
                  <a:sym typeface="Glacial Indifference"/>
                </a:rPr>
                <a:t>MLH1</a:t>
              </a:r>
              <a:endParaRPr lang="en-US" sz="1400" b="1" dirty="0">
                <a:solidFill>
                  <a:srgbClr val="682B26"/>
                </a:solidFill>
                <a:latin typeface="Glacial Indifference"/>
                <a:ea typeface="Glacial Indifference"/>
                <a:cs typeface="Glacial Indifference"/>
                <a:sym typeface="Glacial Indifference"/>
              </a:endParaRPr>
            </a:p>
          </p:txBody>
        </p:sp>
        <p:sp>
          <p:nvSpPr>
            <p:cNvPr id="1494" name="TextBox 6">
              <a:extLst>
                <a:ext uri="{FF2B5EF4-FFF2-40B4-BE49-F238E27FC236}">
                  <a16:creationId xmlns:a16="http://schemas.microsoft.com/office/drawing/2014/main" id="{7ED1D7BF-A96B-A89B-8FB9-131C10537F3E}"/>
                </a:ext>
              </a:extLst>
            </p:cNvPr>
            <p:cNvSpPr txBox="1"/>
            <p:nvPr/>
          </p:nvSpPr>
          <p:spPr>
            <a:xfrm>
              <a:off x="1569312" y="6211905"/>
              <a:ext cx="606050" cy="461665"/>
            </a:xfrm>
            <a:prstGeom prst="rect">
              <a:avLst/>
            </a:prstGeom>
          </p:spPr>
          <p:txBody>
            <a:bodyPr wrap="square" lIns="0" tIns="0" rIns="0" bIns="0" rtlCol="0" anchor="t">
              <a:spAutoFit/>
            </a:bodyPr>
            <a:lstStyle/>
            <a:p>
              <a:pPr algn="ctr">
                <a:lnSpc>
                  <a:spcPts val="4410"/>
                </a:lnSpc>
              </a:pPr>
              <a:r>
                <a:rPr lang="es-CO" sz="1200" b="1" dirty="0">
                  <a:solidFill>
                    <a:srgbClr val="682B26"/>
                  </a:solidFill>
                  <a:latin typeface="Glacial Indifference"/>
                  <a:ea typeface="Glacial Indifference"/>
                  <a:cs typeface="Glacial Indifference"/>
                  <a:sym typeface="Glacial Indifference"/>
                </a:rPr>
                <a:t>PMS2</a:t>
              </a:r>
              <a:endParaRPr lang="en-US" sz="1200" b="1" dirty="0">
                <a:solidFill>
                  <a:srgbClr val="682B26"/>
                </a:solidFill>
                <a:latin typeface="Glacial Indifference"/>
                <a:ea typeface="Glacial Indifference"/>
                <a:cs typeface="Glacial Indifference"/>
                <a:sym typeface="Glacial Indifference"/>
              </a:endParaRPr>
            </a:p>
          </p:txBody>
        </p:sp>
        <p:sp>
          <p:nvSpPr>
            <p:cNvPr id="1495" name="TextBox 6">
              <a:extLst>
                <a:ext uri="{FF2B5EF4-FFF2-40B4-BE49-F238E27FC236}">
                  <a16:creationId xmlns:a16="http://schemas.microsoft.com/office/drawing/2014/main" id="{7C56F7DE-C708-DA06-16C6-CA5F51F5B44F}"/>
                </a:ext>
              </a:extLst>
            </p:cNvPr>
            <p:cNvSpPr txBox="1"/>
            <p:nvPr/>
          </p:nvSpPr>
          <p:spPr>
            <a:xfrm>
              <a:off x="718678" y="6382880"/>
              <a:ext cx="606050" cy="483402"/>
            </a:xfrm>
            <a:prstGeom prst="rect">
              <a:avLst/>
            </a:prstGeom>
          </p:spPr>
          <p:txBody>
            <a:bodyPr wrap="square" lIns="0" tIns="0" rIns="0" bIns="0" rtlCol="0" anchor="t">
              <a:spAutoFit/>
            </a:bodyPr>
            <a:lstStyle/>
            <a:p>
              <a:pPr algn="ctr">
                <a:lnSpc>
                  <a:spcPts val="4410"/>
                </a:lnSpc>
              </a:pPr>
              <a:r>
                <a:rPr lang="es-CO" sz="1400" b="1" dirty="0">
                  <a:solidFill>
                    <a:srgbClr val="682B26"/>
                  </a:solidFill>
                  <a:latin typeface="Glacial Indifference"/>
                  <a:ea typeface="Glacial Indifference"/>
                  <a:cs typeface="Glacial Indifference"/>
                  <a:sym typeface="Glacial Indifference"/>
                </a:rPr>
                <a:t>MSH3</a:t>
              </a:r>
              <a:endParaRPr lang="en-US" sz="1400" b="1" dirty="0">
                <a:solidFill>
                  <a:srgbClr val="682B26"/>
                </a:solidFill>
                <a:latin typeface="Glacial Indifference"/>
                <a:ea typeface="Glacial Indifference"/>
                <a:cs typeface="Glacial Indifference"/>
                <a:sym typeface="Glacial Indifference"/>
              </a:endParaRPr>
            </a:p>
          </p:txBody>
        </p:sp>
        <p:sp>
          <p:nvSpPr>
            <p:cNvPr id="1496" name="TextBox 6">
              <a:extLst>
                <a:ext uri="{FF2B5EF4-FFF2-40B4-BE49-F238E27FC236}">
                  <a16:creationId xmlns:a16="http://schemas.microsoft.com/office/drawing/2014/main" id="{73839610-6F9D-F62C-53EE-1145DA265721}"/>
                </a:ext>
              </a:extLst>
            </p:cNvPr>
            <p:cNvSpPr txBox="1"/>
            <p:nvPr/>
          </p:nvSpPr>
          <p:spPr>
            <a:xfrm>
              <a:off x="977449" y="6828446"/>
              <a:ext cx="606050" cy="483402"/>
            </a:xfrm>
            <a:prstGeom prst="rect">
              <a:avLst/>
            </a:prstGeom>
          </p:spPr>
          <p:txBody>
            <a:bodyPr wrap="square" lIns="0" tIns="0" rIns="0" bIns="0" rtlCol="0" anchor="t">
              <a:spAutoFit/>
            </a:bodyPr>
            <a:lstStyle/>
            <a:p>
              <a:pPr algn="ctr">
                <a:lnSpc>
                  <a:spcPts val="4410"/>
                </a:lnSpc>
              </a:pPr>
              <a:r>
                <a:rPr lang="es-CO" sz="1400" b="1" dirty="0">
                  <a:solidFill>
                    <a:srgbClr val="682B26"/>
                  </a:solidFill>
                  <a:latin typeface="Glacial Indifference"/>
                  <a:ea typeface="Glacial Indifference"/>
                  <a:cs typeface="Glacial Indifference"/>
                  <a:sym typeface="Glacial Indifference"/>
                </a:rPr>
                <a:t>MSH2</a:t>
              </a:r>
              <a:endParaRPr lang="en-US" sz="1400" b="1" dirty="0">
                <a:solidFill>
                  <a:srgbClr val="682B26"/>
                </a:solidFill>
                <a:latin typeface="Glacial Indifference"/>
                <a:ea typeface="Glacial Indifference"/>
                <a:cs typeface="Glacial Indifference"/>
                <a:sym typeface="Glacial Indifference"/>
              </a:endParaRPr>
            </a:p>
          </p:txBody>
        </p:sp>
      </p:grpSp>
      <p:grpSp>
        <p:nvGrpSpPr>
          <p:cNvPr id="1575" name="Grupo 1574">
            <a:extLst>
              <a:ext uri="{FF2B5EF4-FFF2-40B4-BE49-F238E27FC236}">
                <a16:creationId xmlns:a16="http://schemas.microsoft.com/office/drawing/2014/main" id="{B4350616-A828-4940-8766-85A76CD8F2B8}"/>
              </a:ext>
            </a:extLst>
          </p:cNvPr>
          <p:cNvGrpSpPr/>
          <p:nvPr/>
        </p:nvGrpSpPr>
        <p:grpSpPr>
          <a:xfrm>
            <a:off x="5423409" y="6425103"/>
            <a:ext cx="836246" cy="988131"/>
            <a:chOff x="5423409" y="6425103"/>
            <a:chExt cx="836246" cy="988131"/>
          </a:xfrm>
        </p:grpSpPr>
        <p:grpSp>
          <p:nvGrpSpPr>
            <p:cNvPr id="1314" name="Grupo 1313">
              <a:extLst>
                <a:ext uri="{FF2B5EF4-FFF2-40B4-BE49-F238E27FC236}">
                  <a16:creationId xmlns:a16="http://schemas.microsoft.com/office/drawing/2014/main" id="{0BCAC418-6A1B-1CB6-B633-645FC4A0EE42}"/>
                </a:ext>
              </a:extLst>
            </p:cNvPr>
            <p:cNvGrpSpPr/>
            <p:nvPr/>
          </p:nvGrpSpPr>
          <p:grpSpPr>
            <a:xfrm>
              <a:off x="5468098" y="6553453"/>
              <a:ext cx="742694" cy="859781"/>
              <a:chOff x="5133800" y="7268539"/>
              <a:chExt cx="742694" cy="859781"/>
            </a:xfrm>
          </p:grpSpPr>
          <p:sp>
            <p:nvSpPr>
              <p:cNvPr id="24" name="Hexágono 23">
                <a:extLst>
                  <a:ext uri="{FF2B5EF4-FFF2-40B4-BE49-F238E27FC236}">
                    <a16:creationId xmlns:a16="http://schemas.microsoft.com/office/drawing/2014/main" id="{26D5D83D-AFBD-B8FD-551C-120565224CF4}"/>
                  </a:ext>
                </a:extLst>
              </p:cNvPr>
              <p:cNvSpPr/>
              <p:nvPr/>
            </p:nvSpPr>
            <p:spPr>
              <a:xfrm rot="1782798">
                <a:off x="5133800" y="7268539"/>
                <a:ext cx="508273" cy="472223"/>
              </a:xfrm>
              <a:prstGeom prst="hexagon">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Hexágono 24">
                <a:extLst>
                  <a:ext uri="{FF2B5EF4-FFF2-40B4-BE49-F238E27FC236}">
                    <a16:creationId xmlns:a16="http://schemas.microsoft.com/office/drawing/2014/main" id="{68BC6842-74EC-F52F-6392-8BD7CAC556E6}"/>
                  </a:ext>
                </a:extLst>
              </p:cNvPr>
              <p:cNvSpPr/>
              <p:nvPr/>
            </p:nvSpPr>
            <p:spPr>
              <a:xfrm rot="1782798">
                <a:off x="5368221" y="7656097"/>
                <a:ext cx="508273" cy="472223"/>
              </a:xfrm>
              <a:prstGeom prst="hexagon">
                <a:avLst/>
              </a:prstGeom>
              <a:solidFill>
                <a:srgbClr val="FF9B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497" name="TextBox 6">
              <a:extLst>
                <a:ext uri="{FF2B5EF4-FFF2-40B4-BE49-F238E27FC236}">
                  <a16:creationId xmlns:a16="http://schemas.microsoft.com/office/drawing/2014/main" id="{7A9D7685-B80C-C0AF-A56E-0BB93FEDCB05}"/>
                </a:ext>
              </a:extLst>
            </p:cNvPr>
            <p:cNvSpPr txBox="1"/>
            <p:nvPr/>
          </p:nvSpPr>
          <p:spPr>
            <a:xfrm>
              <a:off x="5423409" y="6425103"/>
              <a:ext cx="606050" cy="461665"/>
            </a:xfrm>
            <a:prstGeom prst="rect">
              <a:avLst/>
            </a:prstGeom>
          </p:spPr>
          <p:txBody>
            <a:bodyPr wrap="square" lIns="0" tIns="0" rIns="0" bIns="0" rtlCol="0" anchor="t">
              <a:spAutoFit/>
            </a:bodyPr>
            <a:lstStyle/>
            <a:p>
              <a:pPr algn="ctr">
                <a:lnSpc>
                  <a:spcPts val="4410"/>
                </a:lnSpc>
              </a:pPr>
              <a:r>
                <a:rPr lang="es-CO" sz="1200" b="1" dirty="0">
                  <a:solidFill>
                    <a:srgbClr val="682B26"/>
                  </a:solidFill>
                  <a:latin typeface="Glacial Indifference"/>
                  <a:ea typeface="Glacial Indifference"/>
                  <a:cs typeface="Glacial Indifference"/>
                  <a:sym typeface="Glacial Indifference"/>
                </a:rPr>
                <a:t>MSH3</a:t>
              </a:r>
              <a:endParaRPr lang="en-US" sz="1200" b="1" dirty="0">
                <a:solidFill>
                  <a:srgbClr val="682B26"/>
                </a:solidFill>
                <a:latin typeface="Glacial Indifference"/>
                <a:ea typeface="Glacial Indifference"/>
                <a:cs typeface="Glacial Indifference"/>
                <a:sym typeface="Glacial Indifference"/>
              </a:endParaRPr>
            </a:p>
          </p:txBody>
        </p:sp>
        <p:sp>
          <p:nvSpPr>
            <p:cNvPr id="1498" name="TextBox 6">
              <a:extLst>
                <a:ext uri="{FF2B5EF4-FFF2-40B4-BE49-F238E27FC236}">
                  <a16:creationId xmlns:a16="http://schemas.microsoft.com/office/drawing/2014/main" id="{FB8E7D1B-7BDC-D8DD-B096-E4DE2D941AF0}"/>
                </a:ext>
              </a:extLst>
            </p:cNvPr>
            <p:cNvSpPr txBox="1"/>
            <p:nvPr/>
          </p:nvSpPr>
          <p:spPr>
            <a:xfrm>
              <a:off x="5653605" y="6813519"/>
              <a:ext cx="606050" cy="461665"/>
            </a:xfrm>
            <a:prstGeom prst="rect">
              <a:avLst/>
            </a:prstGeom>
          </p:spPr>
          <p:txBody>
            <a:bodyPr wrap="square" lIns="0" tIns="0" rIns="0" bIns="0" rtlCol="0" anchor="t">
              <a:spAutoFit/>
            </a:bodyPr>
            <a:lstStyle/>
            <a:p>
              <a:pPr algn="ctr">
                <a:lnSpc>
                  <a:spcPts val="4410"/>
                </a:lnSpc>
              </a:pPr>
              <a:r>
                <a:rPr lang="es-CO" sz="1200" b="1" dirty="0">
                  <a:solidFill>
                    <a:srgbClr val="682B26"/>
                  </a:solidFill>
                  <a:latin typeface="Glacial Indifference"/>
                  <a:ea typeface="Glacial Indifference"/>
                  <a:cs typeface="Glacial Indifference"/>
                  <a:sym typeface="Glacial Indifference"/>
                </a:rPr>
                <a:t>MSH2</a:t>
              </a:r>
              <a:endParaRPr lang="en-US" sz="1200" b="1" dirty="0">
                <a:solidFill>
                  <a:srgbClr val="682B26"/>
                </a:solidFill>
                <a:latin typeface="Glacial Indifference"/>
                <a:ea typeface="Glacial Indifference"/>
                <a:cs typeface="Glacial Indifference"/>
                <a:sym typeface="Glacial Indifference"/>
              </a:endParaRPr>
            </a:p>
          </p:txBody>
        </p:sp>
      </p:grpSp>
      <p:grpSp>
        <p:nvGrpSpPr>
          <p:cNvPr id="1573" name="Grupo 1572">
            <a:extLst>
              <a:ext uri="{FF2B5EF4-FFF2-40B4-BE49-F238E27FC236}">
                <a16:creationId xmlns:a16="http://schemas.microsoft.com/office/drawing/2014/main" id="{22DA6F2F-533B-F044-9213-9262A8DA2F87}"/>
              </a:ext>
            </a:extLst>
          </p:cNvPr>
          <p:cNvGrpSpPr/>
          <p:nvPr/>
        </p:nvGrpSpPr>
        <p:grpSpPr>
          <a:xfrm>
            <a:off x="5430493" y="2354431"/>
            <a:ext cx="1942822" cy="1380176"/>
            <a:chOff x="5163793" y="2468731"/>
            <a:chExt cx="1942822" cy="1380176"/>
          </a:xfrm>
        </p:grpSpPr>
        <p:grpSp>
          <p:nvGrpSpPr>
            <p:cNvPr id="1560" name="Grupo 1559">
              <a:extLst>
                <a:ext uri="{FF2B5EF4-FFF2-40B4-BE49-F238E27FC236}">
                  <a16:creationId xmlns:a16="http://schemas.microsoft.com/office/drawing/2014/main" id="{EC785C64-11D4-736E-D4C6-5D58C6C87C10}"/>
                </a:ext>
              </a:extLst>
            </p:cNvPr>
            <p:cNvGrpSpPr/>
            <p:nvPr/>
          </p:nvGrpSpPr>
          <p:grpSpPr>
            <a:xfrm>
              <a:off x="5571835" y="2928066"/>
              <a:ext cx="953601" cy="380569"/>
              <a:chOff x="5571835" y="2912826"/>
              <a:chExt cx="953601" cy="380569"/>
            </a:xfrm>
            <a:solidFill>
              <a:srgbClr val="F0EEEF"/>
            </a:solidFill>
          </p:grpSpPr>
          <p:sp>
            <p:nvSpPr>
              <p:cNvPr id="1557" name="Elipse 1556">
                <a:extLst>
                  <a:ext uri="{FF2B5EF4-FFF2-40B4-BE49-F238E27FC236}">
                    <a16:creationId xmlns:a16="http://schemas.microsoft.com/office/drawing/2014/main" id="{BF9CBE9D-11AB-E0AA-432E-E097FA641997}"/>
                  </a:ext>
                </a:extLst>
              </p:cNvPr>
              <p:cNvSpPr/>
              <p:nvPr/>
            </p:nvSpPr>
            <p:spPr>
              <a:xfrm>
                <a:off x="5596853" y="2912826"/>
                <a:ext cx="903567" cy="342593"/>
              </a:xfrm>
              <a:prstGeom prst="ellipse">
                <a:avLst/>
              </a:prstGeom>
              <a:grpFill/>
              <a:ln w="12700">
                <a:solidFill>
                  <a:srgbClr val="B8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9" name="Rectángulo 1558">
                <a:extLst>
                  <a:ext uri="{FF2B5EF4-FFF2-40B4-BE49-F238E27FC236}">
                    <a16:creationId xmlns:a16="http://schemas.microsoft.com/office/drawing/2014/main" id="{20CFC258-B6EF-3986-0B8F-EEC70F458918}"/>
                  </a:ext>
                </a:extLst>
              </p:cNvPr>
              <p:cNvSpPr/>
              <p:nvPr/>
            </p:nvSpPr>
            <p:spPr>
              <a:xfrm>
                <a:off x="5571835" y="3058521"/>
                <a:ext cx="953601" cy="2348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65" name="Grupo 1564">
              <a:extLst>
                <a:ext uri="{FF2B5EF4-FFF2-40B4-BE49-F238E27FC236}">
                  <a16:creationId xmlns:a16="http://schemas.microsoft.com/office/drawing/2014/main" id="{30074560-8F40-5FDE-FF20-D2DD2309FC47}"/>
                </a:ext>
              </a:extLst>
            </p:cNvPr>
            <p:cNvGrpSpPr/>
            <p:nvPr/>
          </p:nvGrpSpPr>
          <p:grpSpPr>
            <a:xfrm rot="10800000">
              <a:off x="6366329" y="3213765"/>
              <a:ext cx="353938" cy="338662"/>
              <a:chOff x="5739567" y="2966440"/>
              <a:chExt cx="214816" cy="193345"/>
            </a:xfrm>
            <a:solidFill>
              <a:srgbClr val="F0EEEF"/>
            </a:solidFill>
          </p:grpSpPr>
          <p:sp>
            <p:nvSpPr>
              <p:cNvPr id="1566" name="Elipse 1565">
                <a:extLst>
                  <a:ext uri="{FF2B5EF4-FFF2-40B4-BE49-F238E27FC236}">
                    <a16:creationId xmlns:a16="http://schemas.microsoft.com/office/drawing/2014/main" id="{2EF30F43-1E2D-E83F-693B-677CF765CCB3}"/>
                  </a:ext>
                </a:extLst>
              </p:cNvPr>
              <p:cNvSpPr/>
              <p:nvPr/>
            </p:nvSpPr>
            <p:spPr>
              <a:xfrm>
                <a:off x="5754448" y="2966440"/>
                <a:ext cx="186871" cy="186977"/>
              </a:xfrm>
              <a:prstGeom prst="ellipse">
                <a:avLst/>
              </a:prstGeom>
              <a:grpFill/>
              <a:ln w="12700">
                <a:solidFill>
                  <a:srgbClr val="B8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8" name="Rectángulo 1567">
                <a:extLst>
                  <a:ext uri="{FF2B5EF4-FFF2-40B4-BE49-F238E27FC236}">
                    <a16:creationId xmlns:a16="http://schemas.microsoft.com/office/drawing/2014/main" id="{819CBEC5-9996-B3B5-1DF1-ABF3FF0407BD}"/>
                  </a:ext>
                </a:extLst>
              </p:cNvPr>
              <p:cNvSpPr/>
              <p:nvPr/>
            </p:nvSpPr>
            <p:spPr>
              <a:xfrm>
                <a:off x="5739567" y="3056945"/>
                <a:ext cx="214816" cy="1028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64" name="Grupo 1563">
              <a:extLst>
                <a:ext uri="{FF2B5EF4-FFF2-40B4-BE49-F238E27FC236}">
                  <a16:creationId xmlns:a16="http://schemas.microsoft.com/office/drawing/2014/main" id="{9DE6A7A9-916F-0188-2C38-4E9076732F90}"/>
                </a:ext>
              </a:extLst>
            </p:cNvPr>
            <p:cNvGrpSpPr/>
            <p:nvPr/>
          </p:nvGrpSpPr>
          <p:grpSpPr>
            <a:xfrm>
              <a:off x="5739565" y="2989300"/>
              <a:ext cx="444691" cy="212255"/>
              <a:chOff x="5739565" y="2966440"/>
              <a:chExt cx="444691" cy="212255"/>
            </a:xfrm>
            <a:solidFill>
              <a:srgbClr val="F0EEEF"/>
            </a:solidFill>
          </p:grpSpPr>
          <p:sp>
            <p:nvSpPr>
              <p:cNvPr id="1561" name="Elipse 1560">
                <a:extLst>
                  <a:ext uri="{FF2B5EF4-FFF2-40B4-BE49-F238E27FC236}">
                    <a16:creationId xmlns:a16="http://schemas.microsoft.com/office/drawing/2014/main" id="{7CEE7005-8886-1293-6ED4-1A9816FFD03B}"/>
                  </a:ext>
                </a:extLst>
              </p:cNvPr>
              <p:cNvSpPr/>
              <p:nvPr/>
            </p:nvSpPr>
            <p:spPr>
              <a:xfrm>
                <a:off x="5754448" y="2966440"/>
                <a:ext cx="186871" cy="186977"/>
              </a:xfrm>
              <a:prstGeom prst="ellipse">
                <a:avLst/>
              </a:prstGeom>
              <a:grpFill/>
              <a:ln w="12700">
                <a:solidFill>
                  <a:srgbClr val="B8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2" name="Elipse 1561">
                <a:extLst>
                  <a:ext uri="{FF2B5EF4-FFF2-40B4-BE49-F238E27FC236}">
                    <a16:creationId xmlns:a16="http://schemas.microsoft.com/office/drawing/2014/main" id="{93A7FAA5-B8BA-CFA6-6E5C-C161492D7F78}"/>
                  </a:ext>
                </a:extLst>
              </p:cNvPr>
              <p:cNvSpPr/>
              <p:nvPr/>
            </p:nvSpPr>
            <p:spPr>
              <a:xfrm>
                <a:off x="6036399" y="3008625"/>
                <a:ext cx="127586" cy="121750"/>
              </a:xfrm>
              <a:prstGeom prst="ellipse">
                <a:avLst/>
              </a:prstGeom>
              <a:grpFill/>
              <a:ln w="12700">
                <a:solidFill>
                  <a:srgbClr val="B8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3" name="Rectángulo 1562">
                <a:extLst>
                  <a:ext uri="{FF2B5EF4-FFF2-40B4-BE49-F238E27FC236}">
                    <a16:creationId xmlns:a16="http://schemas.microsoft.com/office/drawing/2014/main" id="{EA85EB70-E7E0-C5EA-F99F-9F8F25BA1B4B}"/>
                  </a:ext>
                </a:extLst>
              </p:cNvPr>
              <p:cNvSpPr/>
              <p:nvPr/>
            </p:nvSpPr>
            <p:spPr>
              <a:xfrm>
                <a:off x="5739565" y="3056945"/>
                <a:ext cx="444691" cy="12175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504" name="Conector recto 1503">
              <a:extLst>
                <a:ext uri="{FF2B5EF4-FFF2-40B4-BE49-F238E27FC236}">
                  <a16:creationId xmlns:a16="http://schemas.microsoft.com/office/drawing/2014/main" id="{42A0485C-E128-68C2-66B2-444D2C40098C}"/>
                </a:ext>
              </a:extLst>
            </p:cNvPr>
            <p:cNvCxnSpPr>
              <a:cxnSpLocks/>
            </p:cNvCxnSpPr>
            <p:nvPr/>
          </p:nvCxnSpPr>
          <p:spPr>
            <a:xfrm>
              <a:off x="5551896" y="3122262"/>
              <a:ext cx="138034" cy="49823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06" name="Conector recto 1505">
              <a:extLst>
                <a:ext uri="{FF2B5EF4-FFF2-40B4-BE49-F238E27FC236}">
                  <a16:creationId xmlns:a16="http://schemas.microsoft.com/office/drawing/2014/main" id="{579DF83F-11A4-E8FC-8CEC-9B9EE6A51486}"/>
                </a:ext>
              </a:extLst>
            </p:cNvPr>
            <p:cNvCxnSpPr>
              <a:cxnSpLocks/>
              <a:endCxn id="1501" idx="0"/>
            </p:cNvCxnSpPr>
            <p:nvPr/>
          </p:nvCxnSpPr>
          <p:spPr>
            <a:xfrm>
              <a:off x="5656265" y="3122262"/>
              <a:ext cx="261139" cy="50028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09" name="Conector recto 1508">
              <a:extLst>
                <a:ext uri="{FF2B5EF4-FFF2-40B4-BE49-F238E27FC236}">
                  <a16:creationId xmlns:a16="http://schemas.microsoft.com/office/drawing/2014/main" id="{090783D7-513E-76FF-58D5-EFECA20F8E29}"/>
                </a:ext>
              </a:extLst>
            </p:cNvPr>
            <p:cNvCxnSpPr>
              <a:cxnSpLocks/>
            </p:cNvCxnSpPr>
            <p:nvPr/>
          </p:nvCxnSpPr>
          <p:spPr>
            <a:xfrm>
              <a:off x="5684835" y="3112243"/>
              <a:ext cx="261139" cy="50825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11" name="Conector recto 1510">
              <a:extLst>
                <a:ext uri="{FF2B5EF4-FFF2-40B4-BE49-F238E27FC236}">
                  <a16:creationId xmlns:a16="http://schemas.microsoft.com/office/drawing/2014/main" id="{7BF30EF1-7604-465C-E1FD-54FD914FAB60}"/>
                </a:ext>
              </a:extLst>
            </p:cNvPr>
            <p:cNvCxnSpPr>
              <a:cxnSpLocks/>
            </p:cNvCxnSpPr>
            <p:nvPr/>
          </p:nvCxnSpPr>
          <p:spPr>
            <a:xfrm flipH="1">
              <a:off x="5721416" y="3109686"/>
              <a:ext cx="455974" cy="51828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14" name="Conector recto 1513">
              <a:extLst>
                <a:ext uri="{FF2B5EF4-FFF2-40B4-BE49-F238E27FC236}">
                  <a16:creationId xmlns:a16="http://schemas.microsoft.com/office/drawing/2014/main" id="{656411B5-7540-813B-5AE0-00740A031F2D}"/>
                </a:ext>
              </a:extLst>
            </p:cNvPr>
            <p:cNvCxnSpPr>
              <a:cxnSpLocks/>
              <a:endCxn id="1501" idx="3"/>
            </p:cNvCxnSpPr>
            <p:nvPr/>
          </p:nvCxnSpPr>
          <p:spPr>
            <a:xfrm>
              <a:off x="5703702" y="3116399"/>
              <a:ext cx="625326" cy="52900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17" name="Conector recto 1516">
              <a:extLst>
                <a:ext uri="{FF2B5EF4-FFF2-40B4-BE49-F238E27FC236}">
                  <a16:creationId xmlns:a16="http://schemas.microsoft.com/office/drawing/2014/main" id="{8C3E5250-024F-AF00-A303-498566F2DCA2}"/>
                </a:ext>
              </a:extLst>
            </p:cNvPr>
            <p:cNvCxnSpPr>
              <a:cxnSpLocks/>
            </p:cNvCxnSpPr>
            <p:nvPr/>
          </p:nvCxnSpPr>
          <p:spPr>
            <a:xfrm flipH="1">
              <a:off x="5953985" y="3116399"/>
              <a:ext cx="324294" cy="50410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21" name="Conector recto 1520">
              <a:extLst>
                <a:ext uri="{FF2B5EF4-FFF2-40B4-BE49-F238E27FC236}">
                  <a16:creationId xmlns:a16="http://schemas.microsoft.com/office/drawing/2014/main" id="{08F74E81-2F63-BB86-802F-5736AD5D350D}"/>
                </a:ext>
              </a:extLst>
            </p:cNvPr>
            <p:cNvCxnSpPr>
              <a:cxnSpLocks/>
              <a:stCxn id="1502" idx="1"/>
            </p:cNvCxnSpPr>
            <p:nvPr/>
          </p:nvCxnSpPr>
          <p:spPr>
            <a:xfrm flipH="1">
              <a:off x="5992955" y="3377214"/>
              <a:ext cx="242728" cy="24328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24" name="Conector recto 1523">
              <a:extLst>
                <a:ext uri="{FF2B5EF4-FFF2-40B4-BE49-F238E27FC236}">
                  <a16:creationId xmlns:a16="http://schemas.microsoft.com/office/drawing/2014/main" id="{C20B701A-FCBB-1B48-AF20-F63274FF0B27}"/>
                </a:ext>
              </a:extLst>
            </p:cNvPr>
            <p:cNvCxnSpPr>
              <a:cxnSpLocks/>
            </p:cNvCxnSpPr>
            <p:nvPr/>
          </p:nvCxnSpPr>
          <p:spPr>
            <a:xfrm flipH="1">
              <a:off x="6001320" y="3399575"/>
              <a:ext cx="356278" cy="2222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28" name="Conector recto 1527">
              <a:extLst>
                <a:ext uri="{FF2B5EF4-FFF2-40B4-BE49-F238E27FC236}">
                  <a16:creationId xmlns:a16="http://schemas.microsoft.com/office/drawing/2014/main" id="{7A54F2DA-2DB8-5210-4EB7-45F80AC806A8}"/>
                </a:ext>
              </a:extLst>
            </p:cNvPr>
            <p:cNvCxnSpPr>
              <a:cxnSpLocks/>
              <a:endCxn id="1502" idx="0"/>
            </p:cNvCxnSpPr>
            <p:nvPr/>
          </p:nvCxnSpPr>
          <p:spPr>
            <a:xfrm>
              <a:off x="5745928" y="3102664"/>
              <a:ext cx="855683" cy="25169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31" name="Conector recto 1530">
              <a:extLst>
                <a:ext uri="{FF2B5EF4-FFF2-40B4-BE49-F238E27FC236}">
                  <a16:creationId xmlns:a16="http://schemas.microsoft.com/office/drawing/2014/main" id="{016DEE56-2649-206D-D2A0-FCB8508CA1C5}"/>
                </a:ext>
              </a:extLst>
            </p:cNvPr>
            <p:cNvCxnSpPr>
              <a:cxnSpLocks/>
              <a:endCxn id="1502" idx="0"/>
            </p:cNvCxnSpPr>
            <p:nvPr/>
          </p:nvCxnSpPr>
          <p:spPr>
            <a:xfrm>
              <a:off x="5714442" y="3113941"/>
              <a:ext cx="887169" cy="24041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34" name="Conector recto 1533">
              <a:extLst>
                <a:ext uri="{FF2B5EF4-FFF2-40B4-BE49-F238E27FC236}">
                  <a16:creationId xmlns:a16="http://schemas.microsoft.com/office/drawing/2014/main" id="{39095113-F223-962D-AABC-0E8EB6A64B83}"/>
                </a:ext>
              </a:extLst>
            </p:cNvPr>
            <p:cNvCxnSpPr>
              <a:cxnSpLocks/>
            </p:cNvCxnSpPr>
            <p:nvPr/>
          </p:nvCxnSpPr>
          <p:spPr>
            <a:xfrm>
              <a:off x="6278279" y="3105062"/>
              <a:ext cx="144772" cy="24929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502" name="Rectángulo 1501">
              <a:extLst>
                <a:ext uri="{FF2B5EF4-FFF2-40B4-BE49-F238E27FC236}">
                  <a16:creationId xmlns:a16="http://schemas.microsoft.com/office/drawing/2014/main" id="{6109CC3A-59C3-5FEF-5589-5ADE680A6858}"/>
                </a:ext>
              </a:extLst>
            </p:cNvPr>
            <p:cNvSpPr/>
            <p:nvPr/>
          </p:nvSpPr>
          <p:spPr>
            <a:xfrm>
              <a:off x="6235683" y="3354354"/>
              <a:ext cx="731856" cy="45719"/>
            </a:xfrm>
            <a:prstGeom prst="rect">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1" name="Rectángulo 1500">
              <a:extLst>
                <a:ext uri="{FF2B5EF4-FFF2-40B4-BE49-F238E27FC236}">
                  <a16:creationId xmlns:a16="http://schemas.microsoft.com/office/drawing/2014/main" id="{35020262-4CDF-28CF-6BFF-524A8C4C0CA3}"/>
                </a:ext>
              </a:extLst>
            </p:cNvPr>
            <p:cNvSpPr/>
            <p:nvPr/>
          </p:nvSpPr>
          <p:spPr>
            <a:xfrm>
              <a:off x="5505780" y="3622547"/>
              <a:ext cx="823248" cy="45719"/>
            </a:xfrm>
            <a:prstGeom prst="rect">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0" name="Rectángulo 1499">
              <a:extLst>
                <a:ext uri="{FF2B5EF4-FFF2-40B4-BE49-F238E27FC236}">
                  <a16:creationId xmlns:a16="http://schemas.microsoft.com/office/drawing/2014/main" id="{3CE2920E-E343-A7E9-9AA6-138ADE5D7632}"/>
                </a:ext>
              </a:extLst>
            </p:cNvPr>
            <p:cNvSpPr/>
            <p:nvPr/>
          </p:nvSpPr>
          <p:spPr>
            <a:xfrm>
              <a:off x="5503406" y="3068222"/>
              <a:ext cx="1021219" cy="45719"/>
            </a:xfrm>
            <a:prstGeom prst="rect">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37" name="TextBox 6">
              <a:extLst>
                <a:ext uri="{FF2B5EF4-FFF2-40B4-BE49-F238E27FC236}">
                  <a16:creationId xmlns:a16="http://schemas.microsoft.com/office/drawing/2014/main" id="{C3099CA8-AD20-1B98-9C5B-77A56B673336}"/>
                </a:ext>
              </a:extLst>
            </p:cNvPr>
            <p:cNvSpPr txBox="1"/>
            <p:nvPr/>
          </p:nvSpPr>
          <p:spPr>
            <a:xfrm>
              <a:off x="6500565" y="2854611"/>
              <a:ext cx="606050" cy="461665"/>
            </a:xfrm>
            <a:prstGeom prst="rect">
              <a:avLst/>
            </a:prstGeom>
          </p:spPr>
          <p:txBody>
            <a:bodyPr wrap="square" lIns="0" tIns="0" rIns="0" bIns="0" rtlCol="0" anchor="t">
              <a:spAutoFit/>
            </a:bodyPr>
            <a:lstStyle/>
            <a:p>
              <a:pPr algn="ctr">
                <a:lnSpc>
                  <a:spcPts val="4410"/>
                </a:lnSpc>
              </a:pPr>
              <a:r>
                <a:rPr lang="es-CO" sz="1050" b="1" dirty="0">
                  <a:solidFill>
                    <a:srgbClr val="682B26"/>
                  </a:solidFill>
                  <a:latin typeface="Glacial Indifference"/>
                  <a:ea typeface="Glacial Indifference"/>
                  <a:cs typeface="Glacial Indifference"/>
                  <a:sym typeface="Glacial Indifference"/>
                </a:rPr>
                <a:t>MLH1</a:t>
              </a:r>
              <a:endParaRPr lang="en-US" sz="1050" b="1" dirty="0">
                <a:solidFill>
                  <a:srgbClr val="682B26"/>
                </a:solidFill>
                <a:latin typeface="Glacial Indifference"/>
                <a:ea typeface="Glacial Indifference"/>
                <a:cs typeface="Glacial Indifference"/>
                <a:sym typeface="Glacial Indifference"/>
              </a:endParaRPr>
            </a:p>
          </p:txBody>
        </p:sp>
        <p:sp>
          <p:nvSpPr>
            <p:cNvPr id="1538" name="TextBox 6">
              <a:extLst>
                <a:ext uri="{FF2B5EF4-FFF2-40B4-BE49-F238E27FC236}">
                  <a16:creationId xmlns:a16="http://schemas.microsoft.com/office/drawing/2014/main" id="{29D67E60-CD3B-66A4-D5FD-234F6AE10A7E}"/>
                </a:ext>
              </a:extLst>
            </p:cNvPr>
            <p:cNvSpPr txBox="1"/>
            <p:nvPr/>
          </p:nvSpPr>
          <p:spPr>
            <a:xfrm>
              <a:off x="5620913" y="3387242"/>
              <a:ext cx="606050" cy="461665"/>
            </a:xfrm>
            <a:prstGeom prst="rect">
              <a:avLst/>
            </a:prstGeom>
          </p:spPr>
          <p:txBody>
            <a:bodyPr wrap="square" lIns="0" tIns="0" rIns="0" bIns="0" rtlCol="0" anchor="t">
              <a:spAutoFit/>
            </a:bodyPr>
            <a:lstStyle/>
            <a:p>
              <a:pPr algn="ctr">
                <a:lnSpc>
                  <a:spcPts val="4410"/>
                </a:lnSpc>
              </a:pPr>
              <a:r>
                <a:rPr lang="es-CO" sz="1050" b="1" dirty="0">
                  <a:solidFill>
                    <a:srgbClr val="682B26"/>
                  </a:solidFill>
                  <a:latin typeface="Glacial Indifference"/>
                  <a:ea typeface="Glacial Indifference"/>
                  <a:cs typeface="Glacial Indifference"/>
                  <a:sym typeface="Glacial Indifference"/>
                </a:rPr>
                <a:t>PMS2</a:t>
              </a:r>
              <a:endParaRPr lang="en-US" sz="1050" b="1" dirty="0">
                <a:solidFill>
                  <a:srgbClr val="682B26"/>
                </a:solidFill>
                <a:latin typeface="Glacial Indifference"/>
                <a:ea typeface="Glacial Indifference"/>
                <a:cs typeface="Glacial Indifference"/>
                <a:sym typeface="Glacial Indifference"/>
              </a:endParaRPr>
            </a:p>
          </p:txBody>
        </p:sp>
        <p:sp>
          <p:nvSpPr>
            <p:cNvPr id="1539" name="TextBox 6">
              <a:extLst>
                <a:ext uri="{FF2B5EF4-FFF2-40B4-BE49-F238E27FC236}">
                  <a16:creationId xmlns:a16="http://schemas.microsoft.com/office/drawing/2014/main" id="{BDB75700-6DF3-3421-6FE1-506FF48F1869}"/>
                </a:ext>
              </a:extLst>
            </p:cNvPr>
            <p:cNvSpPr txBox="1"/>
            <p:nvPr/>
          </p:nvSpPr>
          <p:spPr>
            <a:xfrm>
              <a:off x="5163793" y="2578243"/>
              <a:ext cx="606050" cy="461665"/>
            </a:xfrm>
            <a:prstGeom prst="rect">
              <a:avLst/>
            </a:prstGeom>
          </p:spPr>
          <p:txBody>
            <a:bodyPr wrap="square" lIns="0" tIns="0" rIns="0" bIns="0" rtlCol="0" anchor="t">
              <a:spAutoFit/>
            </a:bodyPr>
            <a:lstStyle/>
            <a:p>
              <a:pPr algn="ctr">
                <a:lnSpc>
                  <a:spcPts val="4410"/>
                </a:lnSpc>
              </a:pPr>
              <a:r>
                <a:rPr lang="es-CO" sz="1050" b="1" dirty="0">
                  <a:solidFill>
                    <a:srgbClr val="682B26"/>
                  </a:solidFill>
                  <a:latin typeface="Glacial Indifference"/>
                  <a:ea typeface="Glacial Indifference"/>
                  <a:cs typeface="Glacial Indifference"/>
                  <a:sym typeface="Glacial Indifference"/>
                </a:rPr>
                <a:t>FAN1</a:t>
              </a:r>
              <a:endParaRPr lang="en-US" sz="1050" b="1" dirty="0">
                <a:solidFill>
                  <a:srgbClr val="682B26"/>
                </a:solidFill>
                <a:latin typeface="Glacial Indifference"/>
                <a:ea typeface="Glacial Indifference"/>
                <a:cs typeface="Glacial Indifference"/>
                <a:sym typeface="Glacial Indifference"/>
              </a:endParaRPr>
            </a:p>
          </p:txBody>
        </p:sp>
        <p:sp>
          <p:nvSpPr>
            <p:cNvPr id="1540" name="TextBox 6">
              <a:extLst>
                <a:ext uri="{FF2B5EF4-FFF2-40B4-BE49-F238E27FC236}">
                  <a16:creationId xmlns:a16="http://schemas.microsoft.com/office/drawing/2014/main" id="{C4FFDD14-2BCF-DAB5-B642-0E07AD8E9C12}"/>
                </a:ext>
              </a:extLst>
            </p:cNvPr>
            <p:cNvSpPr txBox="1"/>
            <p:nvPr/>
          </p:nvSpPr>
          <p:spPr>
            <a:xfrm>
              <a:off x="5378413" y="2468731"/>
              <a:ext cx="1548643" cy="370294"/>
            </a:xfrm>
            <a:prstGeom prst="rect">
              <a:avLst/>
            </a:prstGeom>
          </p:spPr>
          <p:txBody>
            <a:bodyPr wrap="square" lIns="0" tIns="0" rIns="0" bIns="0" rtlCol="0" anchor="t">
              <a:spAutoFit/>
            </a:bodyPr>
            <a:lstStyle/>
            <a:p>
              <a:pPr algn="ctr">
                <a:lnSpc>
                  <a:spcPts val="1500"/>
                </a:lnSpc>
              </a:pPr>
              <a:r>
                <a:rPr lang="es-CO" sz="1050" b="1" dirty="0">
                  <a:solidFill>
                    <a:srgbClr val="682B26"/>
                  </a:solidFill>
                  <a:latin typeface="Glacial Indifference"/>
                  <a:ea typeface="Glacial Indifference"/>
                  <a:cs typeface="Glacial Indifference"/>
                  <a:sym typeface="Glacial Indifference"/>
                </a:rPr>
                <a:t>HD </a:t>
              </a:r>
              <a:r>
                <a:rPr lang="es-CO" sz="1050" b="1" dirty="0" err="1">
                  <a:solidFill>
                    <a:srgbClr val="682B26"/>
                  </a:solidFill>
                  <a:latin typeface="Glacial Indifference"/>
                  <a:ea typeface="Glacial Indifference"/>
                  <a:cs typeface="Glacial Indifference"/>
                  <a:sym typeface="Glacial Indifference"/>
                </a:rPr>
                <a:t>lymphobasts</a:t>
              </a:r>
              <a:r>
                <a:rPr lang="es-CO" sz="1050" b="1" dirty="0">
                  <a:solidFill>
                    <a:srgbClr val="682B26"/>
                  </a:solidFill>
                  <a:latin typeface="Glacial Indifference"/>
                  <a:ea typeface="Glacial Indifference"/>
                  <a:cs typeface="Glacial Indifference"/>
                  <a:sym typeface="Glacial Indifference"/>
                </a:rPr>
                <a:t> </a:t>
              </a:r>
            </a:p>
            <a:p>
              <a:pPr algn="ctr">
                <a:lnSpc>
                  <a:spcPts val="1500"/>
                </a:lnSpc>
              </a:pPr>
              <a:r>
                <a:rPr lang="es-CO" sz="1050" b="1" dirty="0">
                  <a:solidFill>
                    <a:srgbClr val="682B26"/>
                  </a:solidFill>
                  <a:latin typeface="Glacial Indifference"/>
                  <a:ea typeface="Glacial Indifference"/>
                  <a:cs typeface="Glacial Indifference"/>
                  <a:sym typeface="Glacial Indifference"/>
                </a:rPr>
                <a:t>HEK </a:t>
              </a:r>
              <a:r>
                <a:rPr lang="es-CO" sz="1050" b="1" dirty="0" err="1">
                  <a:solidFill>
                    <a:srgbClr val="682B26"/>
                  </a:solidFill>
                  <a:latin typeface="Glacial Indifference"/>
                  <a:ea typeface="Glacial Indifference"/>
                  <a:cs typeface="Glacial Indifference"/>
                  <a:sym typeface="Glacial Indifference"/>
                </a:rPr>
                <a:t>cells</a:t>
              </a:r>
              <a:endParaRPr lang="en-US" sz="1050" b="1" dirty="0">
                <a:solidFill>
                  <a:srgbClr val="682B26"/>
                </a:solidFill>
                <a:latin typeface="Glacial Indifference"/>
                <a:ea typeface="Glacial Indifference"/>
                <a:cs typeface="Glacial Indifference"/>
                <a:sym typeface="Glacial Indifference"/>
              </a:endParaRPr>
            </a:p>
          </p:txBody>
        </p:sp>
      </p:grpSp>
      <p:sp>
        <p:nvSpPr>
          <p:cNvPr id="1933" name="TextBox 6">
            <a:extLst>
              <a:ext uri="{FF2B5EF4-FFF2-40B4-BE49-F238E27FC236}">
                <a16:creationId xmlns:a16="http://schemas.microsoft.com/office/drawing/2014/main" id="{14CDDD95-4300-9DA8-2D68-441768A7E96B}"/>
              </a:ext>
            </a:extLst>
          </p:cNvPr>
          <p:cNvSpPr txBox="1"/>
          <p:nvPr/>
        </p:nvSpPr>
        <p:spPr>
          <a:xfrm>
            <a:off x="-7595664" y="2063101"/>
            <a:ext cx="7616907" cy="7296869"/>
          </a:xfrm>
          <a:prstGeom prst="rect">
            <a:avLst/>
          </a:prstGeom>
        </p:spPr>
        <p:txBody>
          <a:bodyPr wrap="square" lIns="0" tIns="0" rIns="0" bIns="0" rtlCol="0" anchor="t">
            <a:spAutoFit/>
          </a:bodyPr>
          <a:lstStyle/>
          <a:p>
            <a:pPr>
              <a:lnSpc>
                <a:spcPts val="4410"/>
              </a:lnSpc>
            </a:pPr>
            <a:r>
              <a:rPr lang="en-US" sz="3200" dirty="0">
                <a:solidFill>
                  <a:srgbClr val="9E5442"/>
                </a:solidFill>
                <a:latin typeface="Glacial Indifference"/>
                <a:ea typeface="Glacial Indifference"/>
                <a:cs typeface="Glacial Indifference"/>
                <a:sym typeface="Glacial Indifference"/>
              </a:rPr>
              <a:t>FAN1's functional classification</a:t>
            </a:r>
          </a:p>
          <a:p>
            <a:pPr>
              <a:lnSpc>
                <a:spcPts val="4410"/>
              </a:lnSpc>
            </a:pPr>
            <a:endParaRPr lang="en-US" sz="3200" dirty="0">
              <a:solidFill>
                <a:srgbClr val="9E5442"/>
              </a:solidFill>
              <a:latin typeface="Glacial Indifference"/>
              <a:ea typeface="Glacial Indifference"/>
              <a:cs typeface="Glacial Indifference"/>
              <a:sym typeface="Glacial Indifference"/>
            </a:endParaRPr>
          </a:p>
          <a:p>
            <a:pPr marL="457200" indent="-457200">
              <a:lnSpc>
                <a:spcPts val="4410"/>
              </a:lnSpc>
              <a:buFont typeface="Arial" panose="020B0604020202020204" pitchFamily="34" charset="0"/>
              <a:buChar char="•"/>
            </a:pPr>
            <a:r>
              <a:rPr lang="en-US" sz="3200" b="1" dirty="0">
                <a:solidFill>
                  <a:srgbClr val="682B26"/>
                </a:solidFill>
                <a:latin typeface="Glacial Indifference"/>
                <a:ea typeface="Glacial Indifference"/>
                <a:cs typeface="Glacial Indifference"/>
                <a:sym typeface="Glacial Indifference"/>
              </a:rPr>
              <a:t>Biological Processes: </a:t>
            </a:r>
            <a:r>
              <a:rPr lang="en-US" sz="3200" dirty="0">
                <a:solidFill>
                  <a:srgbClr val="9E5442"/>
                </a:solidFill>
                <a:latin typeface="Glacial Indifference"/>
                <a:ea typeface="Glacial Indifference"/>
                <a:cs typeface="Glacial Indifference"/>
                <a:sym typeface="Glacial Indifference"/>
              </a:rPr>
              <a:t>Involved in DNA repair and interstrand cross-link repair</a:t>
            </a:r>
          </a:p>
          <a:p>
            <a:pPr marL="457200" indent="-457200">
              <a:lnSpc>
                <a:spcPts val="4410"/>
              </a:lnSpc>
              <a:buFont typeface="Arial" panose="020B0604020202020204" pitchFamily="34" charset="0"/>
              <a:buChar char="•"/>
            </a:pPr>
            <a:r>
              <a:rPr lang="en-US" sz="3200" b="1" dirty="0">
                <a:solidFill>
                  <a:srgbClr val="682B26"/>
                </a:solidFill>
                <a:latin typeface="Glacial Indifference"/>
                <a:ea typeface="Glacial Indifference"/>
                <a:cs typeface="Glacial Indifference"/>
                <a:sym typeface="Glacial Indifference"/>
              </a:rPr>
              <a:t>Molecular Functions: </a:t>
            </a:r>
            <a:r>
              <a:rPr lang="en-US" sz="3200" dirty="0">
                <a:solidFill>
                  <a:srgbClr val="9E5442"/>
                </a:solidFill>
                <a:latin typeface="Glacial Indifference"/>
                <a:ea typeface="Glacial Indifference"/>
                <a:cs typeface="Glacial Indifference"/>
                <a:sym typeface="Glacial Indifference"/>
              </a:rPr>
              <a:t>Has DNA binding capacity, hydrolase and nuclease activities, and nucleic acid binding capabilities</a:t>
            </a:r>
          </a:p>
          <a:p>
            <a:pPr marL="457200" indent="-457200">
              <a:lnSpc>
                <a:spcPts val="4410"/>
              </a:lnSpc>
              <a:buFont typeface="Arial" panose="020B0604020202020204" pitchFamily="34" charset="0"/>
              <a:buChar char="•"/>
            </a:pPr>
            <a:r>
              <a:rPr lang="en-US" sz="3200" b="1" dirty="0">
                <a:solidFill>
                  <a:srgbClr val="682B26"/>
                </a:solidFill>
                <a:latin typeface="Glacial Indifference"/>
                <a:ea typeface="Glacial Indifference"/>
                <a:cs typeface="Glacial Indifference"/>
                <a:sym typeface="Glacial Indifference"/>
              </a:rPr>
              <a:t>Cellular Component: </a:t>
            </a:r>
            <a:r>
              <a:rPr lang="en-US" sz="3200" dirty="0">
                <a:solidFill>
                  <a:srgbClr val="9E5442"/>
                </a:solidFill>
                <a:latin typeface="Glacial Indifference"/>
                <a:ea typeface="Glacial Indifference"/>
                <a:cs typeface="Glacial Indifference"/>
                <a:sym typeface="Glacial Indifference"/>
              </a:rPr>
              <a:t>No specific location listed</a:t>
            </a:r>
          </a:p>
          <a:p>
            <a:pPr>
              <a:lnSpc>
                <a:spcPts val="4410"/>
              </a:lnSpc>
            </a:pPr>
            <a:endParaRPr lang="en-US" sz="3200" dirty="0">
              <a:solidFill>
                <a:srgbClr val="9E5442"/>
              </a:solidFill>
              <a:latin typeface="Glacial Indifference"/>
              <a:ea typeface="Glacial Indifference"/>
              <a:cs typeface="Glacial Indifference"/>
              <a:sym typeface="Glacial Indifference"/>
            </a:endParaRPr>
          </a:p>
          <a:p>
            <a:pPr>
              <a:lnSpc>
                <a:spcPts val="4410"/>
              </a:lnSpc>
            </a:pPr>
            <a:r>
              <a:rPr lang="en-US" sz="3200" dirty="0">
                <a:solidFill>
                  <a:srgbClr val="9E5442"/>
                </a:solidFill>
                <a:latin typeface="Glacial Indifference"/>
                <a:ea typeface="Glacial Indifference"/>
                <a:cs typeface="Glacial Indifference"/>
                <a:sym typeface="Glacial Indifference"/>
              </a:rPr>
              <a:t>This confirms FAN1's primary role in DNA damage repair processes.</a:t>
            </a:r>
          </a:p>
        </p:txBody>
      </p:sp>
      <p:pic>
        <p:nvPicPr>
          <p:cNvPr id="1934" name="Imagen 1933">
            <a:extLst>
              <a:ext uri="{FF2B5EF4-FFF2-40B4-BE49-F238E27FC236}">
                <a16:creationId xmlns:a16="http://schemas.microsoft.com/office/drawing/2014/main" id="{86A12A98-AEF8-4605-694E-6D9C74B46E8D}"/>
              </a:ext>
            </a:extLst>
          </p:cNvPr>
          <p:cNvPicPr>
            <a:picLocks noChangeAspect="1"/>
          </p:cNvPicPr>
          <p:nvPr/>
        </p:nvPicPr>
        <p:blipFill>
          <a:blip r:embed="rId13">
            <a:duotone>
              <a:schemeClr val="accent2">
                <a:shade val="45000"/>
                <a:satMod val="135000"/>
              </a:schemeClr>
              <a:prstClr val="white"/>
            </a:duotone>
          </a:blip>
          <a:stretch>
            <a:fillRect/>
          </a:stretch>
        </p:blipFill>
        <p:spPr>
          <a:xfrm>
            <a:off x="19206500" y="4707650"/>
            <a:ext cx="7771519" cy="2784602"/>
          </a:xfrm>
          <a:prstGeom prst="rect">
            <a:avLst/>
          </a:prstGeom>
        </p:spPr>
      </p:pic>
      <p:pic>
        <p:nvPicPr>
          <p:cNvPr id="1935" name="Imagen 1934">
            <a:extLst>
              <a:ext uri="{FF2B5EF4-FFF2-40B4-BE49-F238E27FC236}">
                <a16:creationId xmlns:a16="http://schemas.microsoft.com/office/drawing/2014/main" id="{13750164-A4D1-86F6-F279-B50B1E572F09}"/>
              </a:ext>
            </a:extLst>
          </p:cNvPr>
          <p:cNvPicPr>
            <a:picLocks noChangeAspect="1"/>
          </p:cNvPicPr>
          <p:nvPr/>
        </p:nvPicPr>
        <p:blipFill>
          <a:blip r:embed="rId14">
            <a:duotone>
              <a:schemeClr val="accent2">
                <a:shade val="45000"/>
                <a:satMod val="135000"/>
              </a:schemeClr>
              <a:prstClr val="white"/>
            </a:duotone>
          </a:blip>
          <a:stretch>
            <a:fillRect/>
          </a:stretch>
        </p:blipFill>
        <p:spPr>
          <a:xfrm>
            <a:off x="19206499" y="7519314"/>
            <a:ext cx="7771520" cy="1703268"/>
          </a:xfrm>
          <a:prstGeom prst="rect">
            <a:avLst/>
          </a:prstGeom>
        </p:spPr>
      </p:pic>
      <p:pic>
        <p:nvPicPr>
          <p:cNvPr id="1936" name="Imagen 1935">
            <a:extLst>
              <a:ext uri="{FF2B5EF4-FFF2-40B4-BE49-F238E27FC236}">
                <a16:creationId xmlns:a16="http://schemas.microsoft.com/office/drawing/2014/main" id="{67D1A8C2-BF81-CF95-3831-66E111F77984}"/>
              </a:ext>
            </a:extLst>
          </p:cNvPr>
          <p:cNvPicPr>
            <a:picLocks noChangeAspect="1"/>
          </p:cNvPicPr>
          <p:nvPr/>
        </p:nvPicPr>
        <p:blipFill rotWithShape="1">
          <a:blip r:embed="rId15">
            <a:duotone>
              <a:schemeClr val="accent2">
                <a:shade val="45000"/>
                <a:satMod val="135000"/>
              </a:schemeClr>
              <a:prstClr val="white"/>
            </a:duotone>
          </a:blip>
          <a:srcRect r="3979"/>
          <a:stretch/>
        </p:blipFill>
        <p:spPr>
          <a:xfrm>
            <a:off x="18486263" y="2557456"/>
            <a:ext cx="9141491" cy="1844712"/>
          </a:xfrm>
          <a:prstGeom prst="rect">
            <a:avLst/>
          </a:prstGeom>
          <a:ln>
            <a:noFill/>
          </a:ln>
          <a:effectLst/>
        </p:spPr>
      </p:pic>
      <p:sp>
        <p:nvSpPr>
          <p:cNvPr id="1937" name="TextBox 6">
            <a:extLst>
              <a:ext uri="{FF2B5EF4-FFF2-40B4-BE49-F238E27FC236}">
                <a16:creationId xmlns:a16="http://schemas.microsoft.com/office/drawing/2014/main" id="{34750CFE-23E9-A544-4CEA-3537E0A920F6}"/>
              </a:ext>
            </a:extLst>
          </p:cNvPr>
          <p:cNvSpPr txBox="1"/>
          <p:nvPr/>
        </p:nvSpPr>
        <p:spPr>
          <a:xfrm>
            <a:off x="19891950" y="9148512"/>
            <a:ext cx="7616907" cy="1051570"/>
          </a:xfrm>
          <a:prstGeom prst="rect">
            <a:avLst/>
          </a:prstGeom>
        </p:spPr>
        <p:txBody>
          <a:bodyPr wrap="square" lIns="0" tIns="0" rIns="0" bIns="0" rtlCol="0" anchor="t">
            <a:spAutoFit/>
          </a:bodyPr>
          <a:lstStyle/>
          <a:p>
            <a:pPr algn="ctr">
              <a:lnSpc>
                <a:spcPts val="4410"/>
              </a:lnSpc>
            </a:pPr>
            <a:r>
              <a:rPr lang="en-US" sz="2000" dirty="0">
                <a:solidFill>
                  <a:srgbClr val="9E5442"/>
                </a:solidFill>
                <a:latin typeface="Glacial Indifference"/>
                <a:ea typeface="Glacial Indifference"/>
                <a:cs typeface="Glacial Indifference"/>
                <a:sym typeface="Glacial Indifference"/>
                <a:hlinkClick r:id="rId16"/>
              </a:rPr>
              <a:t>https://www.ebi.ac.uk/interpro/protein/UniProt/Q9Y2M0/</a:t>
            </a:r>
            <a:endParaRPr lang="en-US" sz="2000" dirty="0">
              <a:solidFill>
                <a:srgbClr val="9E5442"/>
              </a:solidFill>
              <a:latin typeface="Glacial Indifference"/>
              <a:ea typeface="Glacial Indifference"/>
              <a:cs typeface="Glacial Indifference"/>
              <a:sym typeface="Glacial Indifference"/>
            </a:endParaRPr>
          </a:p>
          <a:p>
            <a:pPr algn="ctr">
              <a:lnSpc>
                <a:spcPts val="4410"/>
              </a:lnSpc>
            </a:pPr>
            <a:endParaRPr lang="en-US" sz="2000" dirty="0">
              <a:solidFill>
                <a:srgbClr val="9E5442"/>
              </a:solidFill>
              <a:latin typeface="Glacial Indifference"/>
              <a:ea typeface="Glacial Indifference"/>
              <a:cs typeface="Glacial Indifference"/>
              <a:sym typeface="Glacial Indifference"/>
            </a:endParaRPr>
          </a:p>
        </p:txBody>
      </p:sp>
      <p:pic>
        <p:nvPicPr>
          <p:cNvPr id="1938" name="PB _ Fanconi Anemia Pathway (UniProt_Q9Y2M0) - Expression - Google Chrome 2024-11-24 18-50-54">
            <a:hlinkClick r:id="" action="ppaction://media"/>
            <a:extLst>
              <a:ext uri="{FF2B5EF4-FFF2-40B4-BE49-F238E27FC236}">
                <a16:creationId xmlns:a16="http://schemas.microsoft.com/office/drawing/2014/main" id="{BCD66A6C-9F22-94A8-B27C-F6CDF1803B14}"/>
              </a:ext>
            </a:extLst>
          </p:cNvPr>
          <p:cNvPicPr>
            <a:picLocks noChangeAspect="1"/>
          </p:cNvPicPr>
          <p:nvPr>
            <a:videoFile r:link="rId2"/>
            <p:extLst>
              <p:ext uri="{DAA4B4D4-6D71-4841-9C94-3DE7FCFB9230}">
                <p14:media xmlns:p14="http://schemas.microsoft.com/office/powerpoint/2010/main" r:embed="rId3">
                  <p14:trim st="10683" end="2364.6333"/>
                </p14:media>
              </p:ext>
            </p:extLst>
          </p:nvPr>
        </p:nvPicPr>
        <p:blipFill>
          <a:blip r:embed="rId17"/>
          <a:stretch>
            <a:fillRect/>
          </a:stretch>
        </p:blipFill>
        <p:spPr>
          <a:xfrm>
            <a:off x="-12147888" y="2967292"/>
            <a:ext cx="11403792" cy="6058265"/>
          </a:xfrm>
          <a:prstGeom prst="rect">
            <a:avLst/>
          </a:prstGeom>
        </p:spPr>
      </p:pic>
      <p:sp>
        <p:nvSpPr>
          <p:cNvPr id="1939" name="Rectángulo 1938">
            <a:extLst>
              <a:ext uri="{FF2B5EF4-FFF2-40B4-BE49-F238E27FC236}">
                <a16:creationId xmlns:a16="http://schemas.microsoft.com/office/drawing/2014/main" id="{DBBAECE4-E3B2-A0AD-9595-7D0C37B01B55}"/>
              </a:ext>
            </a:extLst>
          </p:cNvPr>
          <p:cNvSpPr/>
          <p:nvPr/>
        </p:nvSpPr>
        <p:spPr>
          <a:xfrm rot="5400000">
            <a:off x="-9063596" y="-4343994"/>
            <a:ext cx="1370223" cy="15408400"/>
          </a:xfrm>
          <a:prstGeom prst="rect">
            <a:avLst/>
          </a:prstGeom>
          <a:solidFill>
            <a:srgbClr val="F0EEEF"/>
          </a:solidFill>
          <a:ln>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40" name="Imagen 1939">
            <a:extLst>
              <a:ext uri="{FF2B5EF4-FFF2-40B4-BE49-F238E27FC236}">
                <a16:creationId xmlns:a16="http://schemas.microsoft.com/office/drawing/2014/main" id="{EFC9B5CA-F223-07E3-22DE-B02BB0C1F8EE}"/>
              </a:ext>
            </a:extLst>
          </p:cNvPr>
          <p:cNvPicPr>
            <a:picLocks noChangeAspect="1"/>
          </p:cNvPicPr>
          <p:nvPr/>
        </p:nvPicPr>
        <p:blipFill>
          <a:blip r:embed="rId18">
            <a:duotone>
              <a:schemeClr val="accent2">
                <a:shade val="45000"/>
                <a:satMod val="135000"/>
              </a:schemeClr>
              <a:prstClr val="white"/>
            </a:duotone>
          </a:blip>
          <a:stretch>
            <a:fillRect/>
          </a:stretch>
        </p:blipFill>
        <p:spPr>
          <a:xfrm>
            <a:off x="-8714165" y="1515975"/>
            <a:ext cx="7031625" cy="2453674"/>
          </a:xfrm>
          <a:prstGeom prst="rect">
            <a:avLst/>
          </a:prstGeom>
        </p:spPr>
      </p:pic>
    </p:spTree>
    <p:custDataLst>
      <p:tags r:id="rId1"/>
    </p:custDataLst>
    <p:extLst>
      <p:ext uri="{BB962C8B-B14F-4D97-AF65-F5344CB8AC3E}">
        <p14:creationId xmlns:p14="http://schemas.microsoft.com/office/powerpoint/2010/main" val="25966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936">
        <p159:morph option="byObject"/>
      </p:transition>
    </mc:Choice>
    <mc:Fallback xmlns="">
      <p:transition spd="slow" advTm="139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69"/>
                                        </p:tgtEl>
                                        <p:attrNameLst>
                                          <p:attrName>style.visibility</p:attrName>
                                        </p:attrNameLst>
                                      </p:cBhvr>
                                      <p:to>
                                        <p:strVal val="visible"/>
                                      </p:to>
                                    </p:set>
                                    <p:animEffect transition="in" filter="fade">
                                      <p:cBhvr>
                                        <p:cTn id="7" dur="250"/>
                                        <p:tgtEl>
                                          <p:spTgt spid="156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570"/>
                                        </p:tgtEl>
                                        <p:attrNameLst>
                                          <p:attrName>style.visibility</p:attrName>
                                        </p:attrNameLst>
                                      </p:cBhvr>
                                      <p:to>
                                        <p:strVal val="visible"/>
                                      </p:to>
                                    </p:set>
                                    <p:animEffect transition="in" filter="fade">
                                      <p:cBhvr>
                                        <p:cTn id="11" dur="250"/>
                                        <p:tgtEl>
                                          <p:spTgt spid="157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572"/>
                                        </p:tgtEl>
                                        <p:attrNameLst>
                                          <p:attrName>style.visibility</p:attrName>
                                        </p:attrNameLst>
                                      </p:cBhvr>
                                      <p:to>
                                        <p:strVal val="visible"/>
                                      </p:to>
                                    </p:set>
                                    <p:animEffect transition="in" filter="fade">
                                      <p:cBhvr>
                                        <p:cTn id="15" dur="250"/>
                                        <p:tgtEl>
                                          <p:spTgt spid="1572"/>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456"/>
                                        </p:tgtEl>
                                        <p:attrNameLst>
                                          <p:attrName>style.visibility</p:attrName>
                                        </p:attrNameLst>
                                      </p:cBhvr>
                                      <p:to>
                                        <p:strVal val="visible"/>
                                      </p:to>
                                    </p:set>
                                    <p:animEffect transition="in" filter="fade">
                                      <p:cBhvr>
                                        <p:cTn id="19" dur="250"/>
                                        <p:tgtEl>
                                          <p:spTgt spid="1456"/>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573"/>
                                        </p:tgtEl>
                                        <p:attrNameLst>
                                          <p:attrName>style.visibility</p:attrName>
                                        </p:attrNameLst>
                                      </p:cBhvr>
                                      <p:to>
                                        <p:strVal val="visible"/>
                                      </p:to>
                                    </p:set>
                                    <p:anim calcmode="lin" valueType="num">
                                      <p:cBhvr>
                                        <p:cTn id="23" dur="250" fill="hold"/>
                                        <p:tgtEl>
                                          <p:spTgt spid="1573"/>
                                        </p:tgtEl>
                                        <p:attrNameLst>
                                          <p:attrName>ppt_w</p:attrName>
                                        </p:attrNameLst>
                                      </p:cBhvr>
                                      <p:tavLst>
                                        <p:tav tm="0">
                                          <p:val>
                                            <p:fltVal val="0"/>
                                          </p:val>
                                        </p:tav>
                                        <p:tav tm="100000">
                                          <p:val>
                                            <p:strVal val="#ppt_w"/>
                                          </p:val>
                                        </p:tav>
                                      </p:tavLst>
                                    </p:anim>
                                    <p:anim calcmode="lin" valueType="num">
                                      <p:cBhvr>
                                        <p:cTn id="24" dur="250" fill="hold"/>
                                        <p:tgtEl>
                                          <p:spTgt spid="1573"/>
                                        </p:tgtEl>
                                        <p:attrNameLst>
                                          <p:attrName>ppt_h</p:attrName>
                                        </p:attrNameLst>
                                      </p:cBhvr>
                                      <p:tavLst>
                                        <p:tav tm="0">
                                          <p:val>
                                            <p:fltVal val="0"/>
                                          </p:val>
                                        </p:tav>
                                        <p:tav tm="100000">
                                          <p:val>
                                            <p:strVal val="#ppt_h"/>
                                          </p:val>
                                        </p:tav>
                                      </p:tavLst>
                                    </p:anim>
                                    <p:animEffect transition="in" filter="fade">
                                      <p:cBhvr>
                                        <p:cTn id="25" dur="250"/>
                                        <p:tgtEl>
                                          <p:spTgt spid="1573"/>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480"/>
                                        </p:tgtEl>
                                        <p:attrNameLst>
                                          <p:attrName>style.visibility</p:attrName>
                                        </p:attrNameLst>
                                      </p:cBhvr>
                                      <p:to>
                                        <p:strVal val="visible"/>
                                      </p:to>
                                    </p:set>
                                    <p:animEffect transition="in" filter="fade">
                                      <p:cBhvr>
                                        <p:cTn id="33" dur="250"/>
                                        <p:tgtEl>
                                          <p:spTgt spid="14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60"/>
                                        </p:tgtEl>
                                        <p:attrNameLst>
                                          <p:attrName>style.visibility</p:attrName>
                                        </p:attrNameLst>
                                      </p:cBhvr>
                                      <p:to>
                                        <p:strVal val="visible"/>
                                      </p:to>
                                    </p:set>
                                    <p:animEffect transition="in" filter="fade">
                                      <p:cBhvr>
                                        <p:cTn id="36" dur="250"/>
                                        <p:tgtEl>
                                          <p:spTgt spid="146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61"/>
                                        </p:tgtEl>
                                        <p:attrNameLst>
                                          <p:attrName>style.visibility</p:attrName>
                                        </p:attrNameLst>
                                      </p:cBhvr>
                                      <p:to>
                                        <p:strVal val="visible"/>
                                      </p:to>
                                    </p:set>
                                    <p:animEffect transition="in" filter="fade">
                                      <p:cBhvr>
                                        <p:cTn id="39" dur="250"/>
                                        <p:tgtEl>
                                          <p:spTgt spid="1461"/>
                                        </p:tgtEl>
                                      </p:cBhvr>
                                    </p:animEffect>
                                  </p:childTnLst>
                                </p:cTn>
                              </p:par>
                            </p:childTnLst>
                          </p:cTn>
                        </p:par>
                        <p:par>
                          <p:cTn id="40" fill="hold">
                            <p:stCondLst>
                              <p:cond delay="1750"/>
                            </p:stCondLst>
                            <p:childTnLst>
                              <p:par>
                                <p:cTn id="41" presetID="10" presetClass="entr" presetSubtype="0" fill="hold" grpId="0" nodeType="afterEffect">
                                  <p:stCondLst>
                                    <p:cond delay="0"/>
                                  </p:stCondLst>
                                  <p:childTnLst>
                                    <p:set>
                                      <p:cBhvr>
                                        <p:cTn id="42" dur="1" fill="hold">
                                          <p:stCondLst>
                                            <p:cond delay="0"/>
                                          </p:stCondLst>
                                        </p:cTn>
                                        <p:tgtEl>
                                          <p:spTgt spid="1464"/>
                                        </p:tgtEl>
                                        <p:attrNameLst>
                                          <p:attrName>style.visibility</p:attrName>
                                        </p:attrNameLst>
                                      </p:cBhvr>
                                      <p:to>
                                        <p:strVal val="visible"/>
                                      </p:to>
                                    </p:set>
                                    <p:animEffect transition="in" filter="fade">
                                      <p:cBhvr>
                                        <p:cTn id="43" dur="250"/>
                                        <p:tgtEl>
                                          <p:spTgt spid="1464"/>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1471"/>
                                        </p:tgtEl>
                                        <p:attrNameLst>
                                          <p:attrName>style.visibility</p:attrName>
                                        </p:attrNameLst>
                                      </p:cBhvr>
                                      <p:to>
                                        <p:strVal val="visible"/>
                                      </p:to>
                                    </p:set>
                                    <p:animEffect transition="in" filter="fade">
                                      <p:cBhvr>
                                        <p:cTn id="47" dur="250"/>
                                        <p:tgtEl>
                                          <p:spTgt spid="1471"/>
                                        </p:tgtEl>
                                      </p:cBhvr>
                                    </p:animEffect>
                                  </p:childTnLst>
                                </p:cTn>
                              </p:par>
                            </p:childTnLst>
                          </p:cTn>
                        </p:par>
                        <p:par>
                          <p:cTn id="48" fill="hold">
                            <p:stCondLst>
                              <p:cond delay="2250"/>
                            </p:stCondLst>
                            <p:childTnLst>
                              <p:par>
                                <p:cTn id="49" presetID="10" presetClass="entr" presetSubtype="0" fill="hold" nodeType="afterEffect">
                                  <p:stCondLst>
                                    <p:cond delay="0"/>
                                  </p:stCondLst>
                                  <p:childTnLst>
                                    <p:set>
                                      <p:cBhvr>
                                        <p:cTn id="50" dur="1" fill="hold">
                                          <p:stCondLst>
                                            <p:cond delay="0"/>
                                          </p:stCondLst>
                                        </p:cTn>
                                        <p:tgtEl>
                                          <p:spTgt spid="1146"/>
                                        </p:tgtEl>
                                        <p:attrNameLst>
                                          <p:attrName>style.visibility</p:attrName>
                                        </p:attrNameLst>
                                      </p:cBhvr>
                                      <p:to>
                                        <p:strVal val="visible"/>
                                      </p:to>
                                    </p:set>
                                    <p:animEffect transition="in" filter="fade">
                                      <p:cBhvr>
                                        <p:cTn id="51" dur="250"/>
                                        <p:tgtEl>
                                          <p:spTgt spid="1146"/>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1574"/>
                                        </p:tgtEl>
                                        <p:attrNameLst>
                                          <p:attrName>style.visibility</p:attrName>
                                        </p:attrNameLst>
                                      </p:cBhvr>
                                      <p:to>
                                        <p:strVal val="visible"/>
                                      </p:to>
                                    </p:set>
                                    <p:animEffect transition="in" filter="fade">
                                      <p:cBhvr>
                                        <p:cTn id="55" dur="250"/>
                                        <p:tgtEl>
                                          <p:spTgt spid="1574"/>
                                        </p:tgtEl>
                                      </p:cBhvr>
                                    </p:animEffect>
                                  </p:childTnLst>
                                </p:cTn>
                              </p:par>
                            </p:childTnLst>
                          </p:cTn>
                        </p:par>
                        <p:par>
                          <p:cTn id="56" fill="hold">
                            <p:stCondLst>
                              <p:cond delay="2750"/>
                            </p:stCondLst>
                            <p:childTnLst>
                              <p:par>
                                <p:cTn id="57" presetID="10" presetClass="entr" presetSubtype="0" fill="hold" nodeType="afterEffect">
                                  <p:stCondLst>
                                    <p:cond delay="0"/>
                                  </p:stCondLst>
                                  <p:childTnLst>
                                    <p:set>
                                      <p:cBhvr>
                                        <p:cTn id="58" dur="1" fill="hold">
                                          <p:stCondLst>
                                            <p:cond delay="0"/>
                                          </p:stCondLst>
                                        </p:cTn>
                                        <p:tgtEl>
                                          <p:spTgt spid="1476"/>
                                        </p:tgtEl>
                                        <p:attrNameLst>
                                          <p:attrName>style.visibility</p:attrName>
                                        </p:attrNameLst>
                                      </p:cBhvr>
                                      <p:to>
                                        <p:strVal val="visible"/>
                                      </p:to>
                                    </p:set>
                                    <p:animEffect transition="in" filter="fade">
                                      <p:cBhvr>
                                        <p:cTn id="59" dur="250"/>
                                        <p:tgtEl>
                                          <p:spTgt spid="1476"/>
                                        </p:tgtEl>
                                      </p:cBhvr>
                                    </p:animEffect>
                                  </p:childTnLst>
                                </p:cTn>
                              </p:par>
                            </p:childTnLst>
                          </p:cTn>
                        </p:par>
                        <p:par>
                          <p:cTn id="60" fill="hold">
                            <p:stCondLst>
                              <p:cond delay="3000"/>
                            </p:stCondLst>
                            <p:childTnLst>
                              <p:par>
                                <p:cTn id="61" presetID="10" presetClass="entr" presetSubtype="0" fill="hold" nodeType="afterEffect">
                                  <p:stCondLst>
                                    <p:cond delay="0"/>
                                  </p:stCondLst>
                                  <p:childTnLst>
                                    <p:set>
                                      <p:cBhvr>
                                        <p:cTn id="62" dur="1" fill="hold">
                                          <p:stCondLst>
                                            <p:cond delay="0"/>
                                          </p:stCondLst>
                                        </p:cTn>
                                        <p:tgtEl>
                                          <p:spTgt spid="1483"/>
                                        </p:tgtEl>
                                        <p:attrNameLst>
                                          <p:attrName>style.visibility</p:attrName>
                                        </p:attrNameLst>
                                      </p:cBhvr>
                                      <p:to>
                                        <p:strVal val="visible"/>
                                      </p:to>
                                    </p:set>
                                    <p:animEffect transition="in" filter="fade">
                                      <p:cBhvr>
                                        <p:cTn id="63" dur="250"/>
                                        <p:tgtEl>
                                          <p:spTgt spid="148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63"/>
                                        </p:tgtEl>
                                        <p:attrNameLst>
                                          <p:attrName>style.visibility</p:attrName>
                                        </p:attrNameLst>
                                      </p:cBhvr>
                                      <p:to>
                                        <p:strVal val="visible"/>
                                      </p:to>
                                    </p:set>
                                    <p:animEffect transition="in" filter="fade">
                                      <p:cBhvr>
                                        <p:cTn id="66" dur="250"/>
                                        <p:tgtEl>
                                          <p:spTgt spid="146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62"/>
                                        </p:tgtEl>
                                        <p:attrNameLst>
                                          <p:attrName>style.visibility</p:attrName>
                                        </p:attrNameLst>
                                      </p:cBhvr>
                                      <p:to>
                                        <p:strVal val="visible"/>
                                      </p:to>
                                    </p:set>
                                    <p:animEffect transition="in" filter="fade">
                                      <p:cBhvr>
                                        <p:cTn id="69" dur="250"/>
                                        <p:tgtEl>
                                          <p:spTgt spid="1462"/>
                                        </p:tgtEl>
                                      </p:cBhvr>
                                    </p:animEffect>
                                  </p:childTnLst>
                                </p:cTn>
                              </p:par>
                            </p:childTnLst>
                          </p:cTn>
                        </p:par>
                        <p:par>
                          <p:cTn id="70" fill="hold">
                            <p:stCondLst>
                              <p:cond delay="3250"/>
                            </p:stCondLst>
                            <p:childTnLst>
                              <p:par>
                                <p:cTn id="71" presetID="10" presetClass="entr" presetSubtype="0" fill="hold" nodeType="afterEffect">
                                  <p:stCondLst>
                                    <p:cond delay="0"/>
                                  </p:stCondLst>
                                  <p:childTnLst>
                                    <p:set>
                                      <p:cBhvr>
                                        <p:cTn id="72" dur="1" fill="hold">
                                          <p:stCondLst>
                                            <p:cond delay="0"/>
                                          </p:stCondLst>
                                        </p:cTn>
                                        <p:tgtEl>
                                          <p:spTgt spid="1472"/>
                                        </p:tgtEl>
                                        <p:attrNameLst>
                                          <p:attrName>style.visibility</p:attrName>
                                        </p:attrNameLst>
                                      </p:cBhvr>
                                      <p:to>
                                        <p:strVal val="visible"/>
                                      </p:to>
                                    </p:set>
                                    <p:animEffect transition="in" filter="fade">
                                      <p:cBhvr>
                                        <p:cTn id="73" dur="250"/>
                                        <p:tgtEl>
                                          <p:spTgt spid="1472"/>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313"/>
                                        </p:tgtEl>
                                        <p:attrNameLst>
                                          <p:attrName>style.visibility</p:attrName>
                                        </p:attrNameLst>
                                      </p:cBhvr>
                                      <p:to>
                                        <p:strVal val="visible"/>
                                      </p:to>
                                    </p:set>
                                    <p:animEffect transition="in" filter="fade">
                                      <p:cBhvr>
                                        <p:cTn id="77" dur="250"/>
                                        <p:tgtEl>
                                          <p:spTgt spid="1313"/>
                                        </p:tgtEl>
                                      </p:cBhvr>
                                    </p:animEffect>
                                  </p:childTnLst>
                                </p:cTn>
                              </p:par>
                            </p:childTnLst>
                          </p:cTn>
                        </p:par>
                        <p:par>
                          <p:cTn id="78" fill="hold">
                            <p:stCondLst>
                              <p:cond delay="3750"/>
                            </p:stCondLst>
                            <p:childTnLst>
                              <p:par>
                                <p:cTn id="79" presetID="10" presetClass="entr" presetSubtype="0" fill="hold" nodeType="afterEffect">
                                  <p:stCondLst>
                                    <p:cond delay="0"/>
                                  </p:stCondLst>
                                  <p:childTnLst>
                                    <p:set>
                                      <p:cBhvr>
                                        <p:cTn id="80" dur="1" fill="hold">
                                          <p:stCondLst>
                                            <p:cond delay="0"/>
                                          </p:stCondLst>
                                        </p:cTn>
                                        <p:tgtEl>
                                          <p:spTgt spid="1575"/>
                                        </p:tgtEl>
                                        <p:attrNameLst>
                                          <p:attrName>style.visibility</p:attrName>
                                        </p:attrNameLst>
                                      </p:cBhvr>
                                      <p:to>
                                        <p:strVal val="visible"/>
                                      </p:to>
                                    </p:set>
                                    <p:animEffect transition="in" filter="fade">
                                      <p:cBhvr>
                                        <p:cTn id="81" dur="250"/>
                                        <p:tgtEl>
                                          <p:spTgt spid="1575"/>
                                        </p:tgtEl>
                                      </p:cBhvr>
                                    </p:animEffect>
                                  </p:childTnLst>
                                </p:cTn>
                              </p:par>
                            </p:childTnLst>
                          </p:cTn>
                        </p:par>
                        <p:par>
                          <p:cTn id="82" fill="hold">
                            <p:stCondLst>
                              <p:cond delay="4000"/>
                            </p:stCondLst>
                            <p:childTnLst>
                              <p:par>
                                <p:cTn id="83" presetID="10" presetClass="entr" presetSubtype="0" fill="hold" nodeType="afterEffect">
                                  <p:stCondLst>
                                    <p:cond delay="0"/>
                                  </p:stCondLst>
                                  <p:childTnLst>
                                    <p:set>
                                      <p:cBhvr>
                                        <p:cTn id="84" dur="1" fill="hold">
                                          <p:stCondLst>
                                            <p:cond delay="0"/>
                                          </p:stCondLst>
                                        </p:cTn>
                                        <p:tgtEl>
                                          <p:spTgt spid="1475"/>
                                        </p:tgtEl>
                                        <p:attrNameLst>
                                          <p:attrName>style.visibility</p:attrName>
                                        </p:attrNameLst>
                                      </p:cBhvr>
                                      <p:to>
                                        <p:strVal val="visible"/>
                                      </p:to>
                                    </p:set>
                                    <p:animEffect transition="in" filter="fade">
                                      <p:cBhvr>
                                        <p:cTn id="85" dur="250"/>
                                        <p:tgtEl>
                                          <p:spTgt spid="1475"/>
                                        </p:tgtEl>
                                      </p:cBhvr>
                                    </p:animEffect>
                                  </p:childTnLst>
                                </p:cTn>
                              </p:par>
                            </p:childTnLst>
                          </p:cTn>
                        </p:par>
                        <p:par>
                          <p:cTn id="86" fill="hold">
                            <p:stCondLst>
                              <p:cond delay="4250"/>
                            </p:stCondLst>
                            <p:childTnLst>
                              <p:par>
                                <p:cTn id="87" presetID="10" presetClass="entr" presetSubtype="0" fill="hold" nodeType="afterEffect">
                                  <p:stCondLst>
                                    <p:cond delay="0"/>
                                  </p:stCondLst>
                                  <p:childTnLst>
                                    <p:set>
                                      <p:cBhvr>
                                        <p:cTn id="88" dur="1" fill="hold">
                                          <p:stCondLst>
                                            <p:cond delay="0"/>
                                          </p:stCondLst>
                                        </p:cTn>
                                        <p:tgtEl>
                                          <p:spTgt spid="1477"/>
                                        </p:tgtEl>
                                        <p:attrNameLst>
                                          <p:attrName>style.visibility</p:attrName>
                                        </p:attrNameLst>
                                      </p:cBhvr>
                                      <p:to>
                                        <p:strVal val="visible"/>
                                      </p:to>
                                    </p:set>
                                    <p:animEffect transition="in" filter="fade">
                                      <p:cBhvr>
                                        <p:cTn id="89" dur="250"/>
                                        <p:tgtEl>
                                          <p:spTgt spid="1477"/>
                                        </p:tgtEl>
                                      </p:cBhvr>
                                    </p:animEffect>
                                  </p:childTnLst>
                                </p:cTn>
                              </p:par>
                            </p:childTnLst>
                          </p:cTn>
                        </p:par>
                        <p:par>
                          <p:cTn id="90" fill="hold">
                            <p:stCondLst>
                              <p:cond delay="4500"/>
                            </p:stCondLst>
                            <p:childTnLst>
                              <p:par>
                                <p:cTn id="91" presetID="10" presetClass="entr" presetSubtype="0" fill="hold" grpId="0" nodeType="afterEffect">
                                  <p:stCondLst>
                                    <p:cond delay="0"/>
                                  </p:stCondLst>
                                  <p:childTnLst>
                                    <p:set>
                                      <p:cBhvr>
                                        <p:cTn id="92" dur="1" fill="hold">
                                          <p:stCondLst>
                                            <p:cond delay="0"/>
                                          </p:stCondLst>
                                        </p:cTn>
                                        <p:tgtEl>
                                          <p:spTgt spid="1487"/>
                                        </p:tgtEl>
                                        <p:attrNameLst>
                                          <p:attrName>style.visibility</p:attrName>
                                        </p:attrNameLst>
                                      </p:cBhvr>
                                      <p:to>
                                        <p:strVal val="visible"/>
                                      </p:to>
                                    </p:set>
                                    <p:animEffect transition="in" filter="fade">
                                      <p:cBhvr>
                                        <p:cTn id="93" dur="250"/>
                                        <p:tgtEl>
                                          <p:spTgt spid="14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fade">
                                      <p:cBhvr>
                                        <p:cTn id="96" dur="25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mediacall" presetSubtype="0" fill="hold" nodeType="clickEffect">
                                  <p:stCondLst>
                                    <p:cond delay="0"/>
                                  </p:stCondLst>
                                  <p:childTnLst>
                                    <p:cmd type="call" cmd="playFrom(0.0)">
                                      <p:cBhvr>
                                        <p:cTn id="100" dur="9334" fill="hold"/>
                                        <p:tgtEl>
                                          <p:spTgt spid="19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1" fill="hold" display="0">
                  <p:stCondLst>
                    <p:cond delay="indefinite"/>
                  </p:stCondLst>
                </p:cTn>
                <p:tgtEl>
                  <p:spTgt spid="1938"/>
                </p:tgtEl>
              </p:cMediaNode>
            </p:video>
          </p:childTnLst>
        </p:cTn>
      </p:par>
    </p:tnLst>
    <p:bldLst>
      <p:bldP spid="11" grpId="0"/>
      <p:bldP spid="23" grpId="0" animBg="1"/>
      <p:bldP spid="1460" grpId="0"/>
      <p:bldP spid="1461" grpId="0"/>
      <p:bldP spid="1462" grpId="0"/>
      <p:bldP spid="1463" grpId="0"/>
      <p:bldP spid="1464" grpId="0"/>
      <p:bldP spid="1487" grpId="0"/>
    </p:bldLst>
  </p:timing>
  <p:extLst>
    <p:ext uri="{E180D4A7-C9FB-4DFB-919C-405C955672EB}">
      <p14:showEvtLst xmlns:p14="http://schemas.microsoft.com/office/powerpoint/2010/main">
        <p14:playEvt time="5478" objId="1938"/>
        <p14:stopEvt time="13936" objId="1938"/>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40294048-FEEE-129C-CE64-CDE53A782F3E}"/>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9" name="Rectángulo 8">
            <a:extLst>
              <a:ext uri="{FF2B5EF4-FFF2-40B4-BE49-F238E27FC236}">
                <a16:creationId xmlns:a16="http://schemas.microsoft.com/office/drawing/2014/main" id="{C81D96F9-6AEF-4120-8CCE-B8AFE077FCDD}"/>
              </a:ext>
            </a:extLst>
          </p:cNvPr>
          <p:cNvSpPr/>
          <p:nvPr/>
        </p:nvSpPr>
        <p:spPr>
          <a:xfrm>
            <a:off x="106680" y="1855209"/>
            <a:ext cx="8323642" cy="7712654"/>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6">
            <a:extLst>
              <a:ext uri="{FF2B5EF4-FFF2-40B4-BE49-F238E27FC236}">
                <a16:creationId xmlns:a16="http://schemas.microsoft.com/office/drawing/2014/main" id="{DB121ACB-F3E7-4951-9E5F-E3CB40FCA88A}"/>
              </a:ext>
            </a:extLst>
          </p:cNvPr>
          <p:cNvSpPr txBox="1"/>
          <p:nvPr/>
        </p:nvSpPr>
        <p:spPr>
          <a:xfrm>
            <a:off x="451056" y="2063101"/>
            <a:ext cx="7616907" cy="7296869"/>
          </a:xfrm>
          <a:prstGeom prst="rect">
            <a:avLst/>
          </a:prstGeom>
        </p:spPr>
        <p:txBody>
          <a:bodyPr wrap="square" lIns="0" tIns="0" rIns="0" bIns="0" rtlCol="0" anchor="t">
            <a:spAutoFit/>
          </a:bodyPr>
          <a:lstStyle/>
          <a:p>
            <a:pPr>
              <a:lnSpc>
                <a:spcPts val="4410"/>
              </a:lnSpc>
            </a:pPr>
            <a:r>
              <a:rPr lang="en-US" sz="3200" dirty="0">
                <a:solidFill>
                  <a:srgbClr val="9E5442"/>
                </a:solidFill>
                <a:latin typeface="Glacial Indifference"/>
                <a:ea typeface="Glacial Indifference"/>
                <a:cs typeface="Glacial Indifference"/>
                <a:sym typeface="Glacial Indifference"/>
              </a:rPr>
              <a:t>FAN1's functional classification</a:t>
            </a:r>
          </a:p>
          <a:p>
            <a:pPr>
              <a:lnSpc>
                <a:spcPts val="4410"/>
              </a:lnSpc>
            </a:pPr>
            <a:endParaRPr lang="en-US" sz="3200" dirty="0">
              <a:solidFill>
                <a:srgbClr val="9E5442"/>
              </a:solidFill>
              <a:latin typeface="Glacial Indifference"/>
              <a:ea typeface="Glacial Indifference"/>
              <a:cs typeface="Glacial Indifference"/>
              <a:sym typeface="Glacial Indifference"/>
            </a:endParaRPr>
          </a:p>
          <a:p>
            <a:pPr marL="457200" indent="-457200">
              <a:lnSpc>
                <a:spcPts val="4410"/>
              </a:lnSpc>
              <a:buFont typeface="Arial" panose="020B0604020202020204" pitchFamily="34" charset="0"/>
              <a:buChar char="•"/>
            </a:pPr>
            <a:r>
              <a:rPr lang="en-US" sz="3200" b="1" dirty="0">
                <a:solidFill>
                  <a:srgbClr val="682B26"/>
                </a:solidFill>
                <a:latin typeface="Glacial Indifference"/>
                <a:ea typeface="Glacial Indifference"/>
                <a:cs typeface="Glacial Indifference"/>
                <a:sym typeface="Glacial Indifference"/>
              </a:rPr>
              <a:t>Biological Processes: </a:t>
            </a:r>
            <a:r>
              <a:rPr lang="en-US" sz="3200" dirty="0">
                <a:solidFill>
                  <a:srgbClr val="9E5442"/>
                </a:solidFill>
                <a:latin typeface="Glacial Indifference"/>
                <a:ea typeface="Glacial Indifference"/>
                <a:cs typeface="Glacial Indifference"/>
                <a:sym typeface="Glacial Indifference"/>
              </a:rPr>
              <a:t>Involved in DNA repair and interstrand cross-link repair</a:t>
            </a:r>
          </a:p>
          <a:p>
            <a:pPr marL="457200" indent="-457200">
              <a:lnSpc>
                <a:spcPts val="4410"/>
              </a:lnSpc>
              <a:buFont typeface="Arial" panose="020B0604020202020204" pitchFamily="34" charset="0"/>
              <a:buChar char="•"/>
            </a:pPr>
            <a:r>
              <a:rPr lang="en-US" sz="3200" b="1" dirty="0">
                <a:solidFill>
                  <a:srgbClr val="682B26"/>
                </a:solidFill>
                <a:latin typeface="Glacial Indifference"/>
                <a:ea typeface="Glacial Indifference"/>
                <a:cs typeface="Glacial Indifference"/>
                <a:sym typeface="Glacial Indifference"/>
              </a:rPr>
              <a:t>Molecular Functions: </a:t>
            </a:r>
            <a:r>
              <a:rPr lang="en-US" sz="3200" dirty="0">
                <a:solidFill>
                  <a:srgbClr val="9E5442"/>
                </a:solidFill>
                <a:latin typeface="Glacial Indifference"/>
                <a:ea typeface="Glacial Indifference"/>
                <a:cs typeface="Glacial Indifference"/>
                <a:sym typeface="Glacial Indifference"/>
              </a:rPr>
              <a:t>Has DNA binding capacity, hydrolase and nuclease activities, and nucleic acid binding capabilities</a:t>
            </a:r>
          </a:p>
          <a:p>
            <a:pPr marL="457200" indent="-457200">
              <a:lnSpc>
                <a:spcPts val="4410"/>
              </a:lnSpc>
              <a:buFont typeface="Arial" panose="020B0604020202020204" pitchFamily="34" charset="0"/>
              <a:buChar char="•"/>
            </a:pPr>
            <a:r>
              <a:rPr lang="en-US" sz="3200" b="1" dirty="0">
                <a:solidFill>
                  <a:srgbClr val="682B26"/>
                </a:solidFill>
                <a:latin typeface="Glacial Indifference"/>
                <a:ea typeface="Glacial Indifference"/>
                <a:cs typeface="Glacial Indifference"/>
                <a:sym typeface="Glacial Indifference"/>
              </a:rPr>
              <a:t>Cellular Component: </a:t>
            </a:r>
            <a:r>
              <a:rPr lang="en-US" sz="3200" dirty="0">
                <a:solidFill>
                  <a:srgbClr val="9E5442"/>
                </a:solidFill>
                <a:latin typeface="Glacial Indifference"/>
                <a:ea typeface="Glacial Indifference"/>
                <a:cs typeface="Glacial Indifference"/>
                <a:sym typeface="Glacial Indifference"/>
              </a:rPr>
              <a:t>No specific location listed</a:t>
            </a:r>
          </a:p>
          <a:p>
            <a:pPr>
              <a:lnSpc>
                <a:spcPts val="4410"/>
              </a:lnSpc>
            </a:pPr>
            <a:endParaRPr lang="en-US" sz="3200" dirty="0">
              <a:solidFill>
                <a:srgbClr val="9E5442"/>
              </a:solidFill>
              <a:latin typeface="Glacial Indifference"/>
              <a:ea typeface="Glacial Indifference"/>
              <a:cs typeface="Glacial Indifference"/>
              <a:sym typeface="Glacial Indifference"/>
            </a:endParaRPr>
          </a:p>
          <a:p>
            <a:pPr>
              <a:lnSpc>
                <a:spcPts val="4410"/>
              </a:lnSpc>
            </a:pPr>
            <a:r>
              <a:rPr lang="en-US" sz="3200" dirty="0">
                <a:solidFill>
                  <a:srgbClr val="9E5442"/>
                </a:solidFill>
                <a:latin typeface="Glacial Indifference"/>
                <a:ea typeface="Glacial Indifference"/>
                <a:cs typeface="Glacial Indifference"/>
                <a:sym typeface="Glacial Indifference"/>
              </a:rPr>
              <a:t>This confirms FAN1's primary role in DNA damage repair processes.</a:t>
            </a:r>
          </a:p>
        </p:txBody>
      </p:sp>
      <p:pic>
        <p:nvPicPr>
          <p:cNvPr id="18" name="Imagen 17">
            <a:extLst>
              <a:ext uri="{FF2B5EF4-FFF2-40B4-BE49-F238E27FC236}">
                <a16:creationId xmlns:a16="http://schemas.microsoft.com/office/drawing/2014/main" id="{59138FDE-076E-47AC-8EE9-A6DD2B65CB08}"/>
              </a:ext>
            </a:extLst>
          </p:cNvPr>
          <p:cNvPicPr>
            <a:picLocks noChangeAspect="1"/>
          </p:cNvPicPr>
          <p:nvPr/>
        </p:nvPicPr>
        <p:blipFill>
          <a:blip r:embed="rId4">
            <a:duotone>
              <a:schemeClr val="accent2">
                <a:shade val="45000"/>
                <a:satMod val="135000"/>
              </a:schemeClr>
              <a:prstClr val="white"/>
            </a:duotone>
          </a:blip>
          <a:stretch>
            <a:fillRect/>
          </a:stretch>
        </p:blipFill>
        <p:spPr>
          <a:xfrm>
            <a:off x="9354571" y="4707650"/>
            <a:ext cx="7771519" cy="2784602"/>
          </a:xfrm>
          <a:prstGeom prst="rect">
            <a:avLst/>
          </a:prstGeom>
        </p:spPr>
      </p:pic>
      <p:pic>
        <p:nvPicPr>
          <p:cNvPr id="20" name="Imagen 19">
            <a:extLst>
              <a:ext uri="{FF2B5EF4-FFF2-40B4-BE49-F238E27FC236}">
                <a16:creationId xmlns:a16="http://schemas.microsoft.com/office/drawing/2014/main" id="{6095DD84-C1F3-40BC-90C8-D03F7D95FD9A}"/>
              </a:ext>
            </a:extLst>
          </p:cNvPr>
          <p:cNvPicPr>
            <a:picLocks noChangeAspect="1"/>
          </p:cNvPicPr>
          <p:nvPr/>
        </p:nvPicPr>
        <p:blipFill>
          <a:blip r:embed="rId5">
            <a:duotone>
              <a:schemeClr val="accent2">
                <a:shade val="45000"/>
                <a:satMod val="135000"/>
              </a:schemeClr>
              <a:prstClr val="white"/>
            </a:duotone>
          </a:blip>
          <a:stretch>
            <a:fillRect/>
          </a:stretch>
        </p:blipFill>
        <p:spPr>
          <a:xfrm>
            <a:off x="9354570" y="7519314"/>
            <a:ext cx="7771520" cy="1703268"/>
          </a:xfrm>
          <a:prstGeom prst="rect">
            <a:avLst/>
          </a:prstGeom>
        </p:spPr>
      </p:pic>
      <p:pic>
        <p:nvPicPr>
          <p:cNvPr id="22" name="Imagen 21">
            <a:extLst>
              <a:ext uri="{FF2B5EF4-FFF2-40B4-BE49-F238E27FC236}">
                <a16:creationId xmlns:a16="http://schemas.microsoft.com/office/drawing/2014/main" id="{634E706E-0859-4C68-9CAE-E18368C30776}"/>
              </a:ext>
            </a:extLst>
          </p:cNvPr>
          <p:cNvPicPr>
            <a:picLocks noChangeAspect="1"/>
          </p:cNvPicPr>
          <p:nvPr/>
        </p:nvPicPr>
        <p:blipFill rotWithShape="1">
          <a:blip r:embed="rId6">
            <a:duotone>
              <a:schemeClr val="accent2">
                <a:shade val="45000"/>
                <a:satMod val="135000"/>
              </a:schemeClr>
              <a:prstClr val="white"/>
            </a:duotone>
          </a:blip>
          <a:srcRect r="3979"/>
          <a:stretch/>
        </p:blipFill>
        <p:spPr>
          <a:xfrm>
            <a:off x="8634334" y="2557456"/>
            <a:ext cx="9141491" cy="1844712"/>
          </a:xfrm>
          <a:prstGeom prst="rect">
            <a:avLst/>
          </a:prstGeom>
          <a:ln>
            <a:noFill/>
          </a:ln>
          <a:effectLst/>
        </p:spPr>
      </p:pic>
      <p:pic>
        <p:nvPicPr>
          <p:cNvPr id="2050" name="Picture 2" descr="InterPro">
            <a:extLst>
              <a:ext uri="{FF2B5EF4-FFF2-40B4-BE49-F238E27FC236}">
                <a16:creationId xmlns:a16="http://schemas.microsoft.com/office/drawing/2014/main" id="{7957636B-6840-41D6-BBF4-F012213B7BFF}"/>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6755932" y="217205"/>
            <a:ext cx="1236352" cy="1236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CAF8E628-30AD-B2AB-579E-8C7093575CD5}"/>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grpSp>
        <p:nvGrpSpPr>
          <p:cNvPr id="7" name="Grupo 6">
            <a:extLst>
              <a:ext uri="{FF2B5EF4-FFF2-40B4-BE49-F238E27FC236}">
                <a16:creationId xmlns:a16="http://schemas.microsoft.com/office/drawing/2014/main" id="{6FC94DA6-CC69-2D34-872A-4E5291274739}"/>
              </a:ext>
            </a:extLst>
          </p:cNvPr>
          <p:cNvGrpSpPr/>
          <p:nvPr/>
        </p:nvGrpSpPr>
        <p:grpSpPr>
          <a:xfrm rot="21169925">
            <a:off x="5057813" y="35519615"/>
            <a:ext cx="2349865" cy="2833237"/>
            <a:chOff x="4840528" y="2336412"/>
            <a:chExt cx="2616602" cy="3101718"/>
          </a:xfrm>
        </p:grpSpPr>
        <p:sp>
          <p:nvSpPr>
            <p:cNvPr id="8" name="Diagrama de flujo: combinar 7">
              <a:extLst>
                <a:ext uri="{FF2B5EF4-FFF2-40B4-BE49-F238E27FC236}">
                  <a16:creationId xmlns:a16="http://schemas.microsoft.com/office/drawing/2014/main" id="{391F0426-04C3-E2AD-E9E6-C4F2061C443A}"/>
                </a:ext>
              </a:extLst>
            </p:cNvPr>
            <p:cNvSpPr/>
            <p:nvPr/>
          </p:nvSpPr>
          <p:spPr>
            <a:xfrm rot="1819806">
              <a:off x="4840528" y="3897241"/>
              <a:ext cx="1581044" cy="1540889"/>
            </a:xfrm>
            <a:prstGeom prst="flowChartMerge">
              <a:avLst/>
            </a:prstGeom>
            <a:noFill/>
            <a:ln>
              <a:solidFill>
                <a:srgbClr val="CA7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Elipse 12">
              <a:extLst>
                <a:ext uri="{FF2B5EF4-FFF2-40B4-BE49-F238E27FC236}">
                  <a16:creationId xmlns:a16="http://schemas.microsoft.com/office/drawing/2014/main" id="{96993169-420A-0C2E-EB5B-6E2231FCBE5C}"/>
                </a:ext>
              </a:extLst>
            </p:cNvPr>
            <p:cNvSpPr/>
            <p:nvPr/>
          </p:nvSpPr>
          <p:spPr>
            <a:xfrm>
              <a:off x="5276449" y="2336412"/>
              <a:ext cx="2180681" cy="2124859"/>
            </a:xfrm>
            <a:prstGeom prst="ellipse">
              <a:avLst/>
            </a:prstGeom>
            <a:solidFill>
              <a:srgbClr val="F0EEEF"/>
            </a:solidFill>
            <a:ln>
              <a:solidFill>
                <a:srgbClr val="CA7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4" name="TextBox 6">
            <a:extLst>
              <a:ext uri="{FF2B5EF4-FFF2-40B4-BE49-F238E27FC236}">
                <a16:creationId xmlns:a16="http://schemas.microsoft.com/office/drawing/2014/main" id="{38C40E15-CCE3-4DF4-14B9-8A8CAAB194F9}"/>
              </a:ext>
            </a:extLst>
          </p:cNvPr>
          <p:cNvSpPr txBox="1"/>
          <p:nvPr/>
        </p:nvSpPr>
        <p:spPr>
          <a:xfrm>
            <a:off x="443322" y="41785726"/>
            <a:ext cx="7196568" cy="615553"/>
          </a:xfrm>
          <a:prstGeom prst="rect">
            <a:avLst/>
          </a:prstGeom>
        </p:spPr>
        <p:txBody>
          <a:bodyPr wrap="square" lIns="0" tIns="0" rIns="0" bIns="0" rtlCol="0" anchor="t">
            <a:spAutoFit/>
          </a:bodyPr>
          <a:lstStyle/>
          <a:p>
            <a:pPr algn="just"/>
            <a:r>
              <a:rPr lang="en-US" sz="2000" b="1" dirty="0">
                <a:solidFill>
                  <a:srgbClr val="9E5442"/>
                </a:solidFill>
                <a:latin typeface="Glacial Indifference"/>
                <a:ea typeface="Glacial Indifference"/>
                <a:cs typeface="Glacial Indifference"/>
                <a:sym typeface="Glacial Indifference"/>
              </a:rPr>
              <a:t>FAN1 strategies for CAG repeat stabilization. Adapted from Goold et al. (2021)</a:t>
            </a:r>
          </a:p>
        </p:txBody>
      </p:sp>
      <p:sp>
        <p:nvSpPr>
          <p:cNvPr id="15" name="Decágono 14">
            <a:extLst>
              <a:ext uri="{FF2B5EF4-FFF2-40B4-BE49-F238E27FC236}">
                <a16:creationId xmlns:a16="http://schemas.microsoft.com/office/drawing/2014/main" id="{F101947C-95A5-2DE5-D9BE-D0C87B7AB938}"/>
              </a:ext>
            </a:extLst>
          </p:cNvPr>
          <p:cNvSpPr/>
          <p:nvPr/>
        </p:nvSpPr>
        <p:spPr>
          <a:xfrm rot="21410377">
            <a:off x="3512392" y="38951025"/>
            <a:ext cx="568645" cy="559697"/>
          </a:xfrm>
          <a:prstGeom prst="decagon">
            <a:avLst/>
          </a:prstGeom>
          <a:solidFill>
            <a:srgbClr val="CA73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97E70DE2-ECEE-38E0-3879-D6FD3A5AC6E9}"/>
              </a:ext>
            </a:extLst>
          </p:cNvPr>
          <p:cNvGrpSpPr/>
          <p:nvPr/>
        </p:nvGrpSpPr>
        <p:grpSpPr>
          <a:xfrm>
            <a:off x="418491" y="40258668"/>
            <a:ext cx="3239340" cy="1106282"/>
            <a:chOff x="84193" y="7639043"/>
            <a:chExt cx="3239340" cy="1106282"/>
          </a:xfrm>
        </p:grpSpPr>
        <p:sp>
          <p:nvSpPr>
            <p:cNvPr id="17" name="Hexágono 16">
              <a:extLst>
                <a:ext uri="{FF2B5EF4-FFF2-40B4-BE49-F238E27FC236}">
                  <a16:creationId xmlns:a16="http://schemas.microsoft.com/office/drawing/2014/main" id="{A64236CF-4AC8-65E5-EFBC-C1082118E0B3}"/>
                </a:ext>
              </a:extLst>
            </p:cNvPr>
            <p:cNvSpPr/>
            <p:nvPr/>
          </p:nvSpPr>
          <p:spPr>
            <a:xfrm rot="1782798">
              <a:off x="673843" y="7639043"/>
              <a:ext cx="554364" cy="512628"/>
            </a:xfrm>
            <a:prstGeom prst="hexagon">
              <a:avLst/>
            </a:prstGeom>
            <a:solidFill>
              <a:srgbClr val="FF9B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Triángulo isósceles 18">
              <a:extLst>
                <a:ext uri="{FF2B5EF4-FFF2-40B4-BE49-F238E27FC236}">
                  <a16:creationId xmlns:a16="http://schemas.microsoft.com/office/drawing/2014/main" id="{268B6C3C-C5BE-CD74-97A5-579B049F0B26}"/>
                </a:ext>
              </a:extLst>
            </p:cNvPr>
            <p:cNvSpPr/>
            <p:nvPr/>
          </p:nvSpPr>
          <p:spPr>
            <a:xfrm rot="10800000">
              <a:off x="84193" y="8536396"/>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Triángulo isósceles 20">
              <a:extLst>
                <a:ext uri="{FF2B5EF4-FFF2-40B4-BE49-F238E27FC236}">
                  <a16:creationId xmlns:a16="http://schemas.microsoft.com/office/drawing/2014/main" id="{745374ED-C58A-75F8-BCE7-E99DE1EF2216}"/>
                </a:ext>
              </a:extLst>
            </p:cNvPr>
            <p:cNvSpPr/>
            <p:nvPr/>
          </p:nvSpPr>
          <p:spPr>
            <a:xfrm rot="10800000">
              <a:off x="338689" y="8537346"/>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Triángulo isósceles 22">
              <a:extLst>
                <a:ext uri="{FF2B5EF4-FFF2-40B4-BE49-F238E27FC236}">
                  <a16:creationId xmlns:a16="http://schemas.microsoft.com/office/drawing/2014/main" id="{BDA13C09-571F-5DF0-9EC0-DD41800E7F90}"/>
                </a:ext>
              </a:extLst>
            </p:cNvPr>
            <p:cNvSpPr/>
            <p:nvPr/>
          </p:nvSpPr>
          <p:spPr>
            <a:xfrm rot="10800000">
              <a:off x="600023" y="853577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riángulo isósceles 23">
              <a:extLst>
                <a:ext uri="{FF2B5EF4-FFF2-40B4-BE49-F238E27FC236}">
                  <a16:creationId xmlns:a16="http://schemas.microsoft.com/office/drawing/2014/main" id="{44F0E786-81A0-C78B-C59A-CFDFE1B56183}"/>
                </a:ext>
              </a:extLst>
            </p:cNvPr>
            <p:cNvSpPr/>
            <p:nvPr/>
          </p:nvSpPr>
          <p:spPr>
            <a:xfrm rot="10800000">
              <a:off x="857200" y="8535780"/>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Triángulo isósceles 24">
              <a:extLst>
                <a:ext uri="{FF2B5EF4-FFF2-40B4-BE49-F238E27FC236}">
                  <a16:creationId xmlns:a16="http://schemas.microsoft.com/office/drawing/2014/main" id="{33C47F34-0340-AF0B-B87E-7ACE2F553639}"/>
                </a:ext>
              </a:extLst>
            </p:cNvPr>
            <p:cNvSpPr/>
            <p:nvPr/>
          </p:nvSpPr>
          <p:spPr>
            <a:xfrm rot="10800000">
              <a:off x="1715350" y="853482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Triángulo isósceles 25">
              <a:extLst>
                <a:ext uri="{FF2B5EF4-FFF2-40B4-BE49-F238E27FC236}">
                  <a16:creationId xmlns:a16="http://schemas.microsoft.com/office/drawing/2014/main" id="{0332EBA4-18D1-E660-903B-F9227CAE8A93}"/>
                </a:ext>
              </a:extLst>
            </p:cNvPr>
            <p:cNvSpPr/>
            <p:nvPr/>
          </p:nvSpPr>
          <p:spPr>
            <a:xfrm rot="10800000">
              <a:off x="1969846" y="853577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riángulo isósceles 26">
              <a:extLst>
                <a:ext uri="{FF2B5EF4-FFF2-40B4-BE49-F238E27FC236}">
                  <a16:creationId xmlns:a16="http://schemas.microsoft.com/office/drawing/2014/main" id="{6431C167-D35C-E421-0A50-B86A35B739A6}"/>
                </a:ext>
              </a:extLst>
            </p:cNvPr>
            <p:cNvSpPr/>
            <p:nvPr/>
          </p:nvSpPr>
          <p:spPr>
            <a:xfrm rot="10800000">
              <a:off x="2231180" y="8534212"/>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Triángulo isósceles 27">
              <a:extLst>
                <a:ext uri="{FF2B5EF4-FFF2-40B4-BE49-F238E27FC236}">
                  <a16:creationId xmlns:a16="http://schemas.microsoft.com/office/drawing/2014/main" id="{5486B8F6-0663-133A-134F-77E995818A3B}"/>
                </a:ext>
              </a:extLst>
            </p:cNvPr>
            <p:cNvSpPr/>
            <p:nvPr/>
          </p:nvSpPr>
          <p:spPr>
            <a:xfrm rot="10800000">
              <a:off x="2488357" y="8534213"/>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Triángulo isósceles 28">
              <a:extLst>
                <a:ext uri="{FF2B5EF4-FFF2-40B4-BE49-F238E27FC236}">
                  <a16:creationId xmlns:a16="http://schemas.microsoft.com/office/drawing/2014/main" id="{7EC69477-0B77-A6BA-3604-18E9F13A2D82}"/>
                </a:ext>
              </a:extLst>
            </p:cNvPr>
            <p:cNvSpPr/>
            <p:nvPr/>
          </p:nvSpPr>
          <p:spPr>
            <a:xfrm rot="10800000">
              <a:off x="2734183" y="853482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Triángulo isósceles 29">
              <a:extLst>
                <a:ext uri="{FF2B5EF4-FFF2-40B4-BE49-F238E27FC236}">
                  <a16:creationId xmlns:a16="http://schemas.microsoft.com/office/drawing/2014/main" id="{68B0DF59-EA1C-8074-0355-CA871A951D09}"/>
                </a:ext>
              </a:extLst>
            </p:cNvPr>
            <p:cNvSpPr/>
            <p:nvPr/>
          </p:nvSpPr>
          <p:spPr>
            <a:xfrm rot="10800000">
              <a:off x="2988679" y="853577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Triángulo isósceles 30">
              <a:extLst>
                <a:ext uri="{FF2B5EF4-FFF2-40B4-BE49-F238E27FC236}">
                  <a16:creationId xmlns:a16="http://schemas.microsoft.com/office/drawing/2014/main" id="{F2D22C3E-005B-B017-E8DB-89FE85ECF0EB}"/>
                </a:ext>
              </a:extLst>
            </p:cNvPr>
            <p:cNvSpPr/>
            <p:nvPr/>
          </p:nvSpPr>
          <p:spPr>
            <a:xfrm rot="10800000">
              <a:off x="3250013" y="8534212"/>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Triángulo isósceles 31">
              <a:extLst>
                <a:ext uri="{FF2B5EF4-FFF2-40B4-BE49-F238E27FC236}">
                  <a16:creationId xmlns:a16="http://schemas.microsoft.com/office/drawing/2014/main" id="{8E74C035-3DF0-E78D-7F3C-2B9749A61F42}"/>
                </a:ext>
              </a:extLst>
            </p:cNvPr>
            <p:cNvSpPr/>
            <p:nvPr/>
          </p:nvSpPr>
          <p:spPr>
            <a:xfrm rot="4793571">
              <a:off x="945247" y="831583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Triángulo isósceles 32">
              <a:extLst>
                <a:ext uri="{FF2B5EF4-FFF2-40B4-BE49-F238E27FC236}">
                  <a16:creationId xmlns:a16="http://schemas.microsoft.com/office/drawing/2014/main" id="{84C20A40-FD62-2F7E-9232-F95E9E9D679A}"/>
                </a:ext>
              </a:extLst>
            </p:cNvPr>
            <p:cNvSpPr/>
            <p:nvPr/>
          </p:nvSpPr>
          <p:spPr>
            <a:xfrm rot="12669616">
              <a:off x="1496578" y="780173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Triángulo isósceles 33">
              <a:extLst>
                <a:ext uri="{FF2B5EF4-FFF2-40B4-BE49-F238E27FC236}">
                  <a16:creationId xmlns:a16="http://schemas.microsoft.com/office/drawing/2014/main" id="{0C0C68BE-425A-7ADF-F27B-C3C215B5F688}"/>
                </a:ext>
              </a:extLst>
            </p:cNvPr>
            <p:cNvSpPr/>
            <p:nvPr/>
          </p:nvSpPr>
          <p:spPr>
            <a:xfrm rot="14729898">
              <a:off x="1624035" y="7999909"/>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Triángulo isósceles 34">
              <a:extLst>
                <a:ext uri="{FF2B5EF4-FFF2-40B4-BE49-F238E27FC236}">
                  <a16:creationId xmlns:a16="http://schemas.microsoft.com/office/drawing/2014/main" id="{A4DB102F-0F2C-92E9-B6AD-79D5EFED7C58}"/>
                </a:ext>
              </a:extLst>
            </p:cNvPr>
            <p:cNvSpPr/>
            <p:nvPr/>
          </p:nvSpPr>
          <p:spPr>
            <a:xfrm rot="16446408">
              <a:off x="1632919" y="8246972"/>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Triángulo isósceles 35">
              <a:extLst>
                <a:ext uri="{FF2B5EF4-FFF2-40B4-BE49-F238E27FC236}">
                  <a16:creationId xmlns:a16="http://schemas.microsoft.com/office/drawing/2014/main" id="{7F900CFD-A7EC-7CC0-1E9D-CD60C1378C51}"/>
                </a:ext>
              </a:extLst>
            </p:cNvPr>
            <p:cNvSpPr/>
            <p:nvPr/>
          </p:nvSpPr>
          <p:spPr>
            <a:xfrm rot="10800000">
              <a:off x="1252333" y="7742833"/>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Diagrama de flujo: retraso 36">
              <a:extLst>
                <a:ext uri="{FF2B5EF4-FFF2-40B4-BE49-F238E27FC236}">
                  <a16:creationId xmlns:a16="http://schemas.microsoft.com/office/drawing/2014/main" id="{978F3577-A5F3-7DE9-BC15-5FDE4FA13067}"/>
                </a:ext>
              </a:extLst>
            </p:cNvPr>
            <p:cNvSpPr/>
            <p:nvPr/>
          </p:nvSpPr>
          <p:spPr>
            <a:xfrm rot="5400000">
              <a:off x="154924" y="855294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Diagrama de flujo: retraso 37">
              <a:extLst>
                <a:ext uri="{FF2B5EF4-FFF2-40B4-BE49-F238E27FC236}">
                  <a16:creationId xmlns:a16="http://schemas.microsoft.com/office/drawing/2014/main" id="{CDD12C4D-C9F4-1735-E43D-6A2BCF32E70C}"/>
                </a:ext>
              </a:extLst>
            </p:cNvPr>
            <p:cNvSpPr/>
            <p:nvPr/>
          </p:nvSpPr>
          <p:spPr>
            <a:xfrm rot="5400000">
              <a:off x="414637" y="8552940"/>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Diagrama de flujo: retraso 38">
              <a:extLst>
                <a:ext uri="{FF2B5EF4-FFF2-40B4-BE49-F238E27FC236}">
                  <a16:creationId xmlns:a16="http://schemas.microsoft.com/office/drawing/2014/main" id="{A1CE2067-1C3B-F5BE-1454-36BDEFE8E9DD}"/>
                </a:ext>
              </a:extLst>
            </p:cNvPr>
            <p:cNvSpPr/>
            <p:nvPr/>
          </p:nvSpPr>
          <p:spPr>
            <a:xfrm rot="5400000">
              <a:off x="670032" y="855355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Diagrama de flujo: retraso 39">
              <a:extLst>
                <a:ext uri="{FF2B5EF4-FFF2-40B4-BE49-F238E27FC236}">
                  <a16:creationId xmlns:a16="http://schemas.microsoft.com/office/drawing/2014/main" id="{04D8CDC5-E741-9860-FD7B-67EAB3F9170C}"/>
                </a:ext>
              </a:extLst>
            </p:cNvPr>
            <p:cNvSpPr/>
            <p:nvPr/>
          </p:nvSpPr>
          <p:spPr>
            <a:xfrm rot="5400000">
              <a:off x="929745" y="8553557"/>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Diagrama de flujo: retraso 40">
              <a:extLst>
                <a:ext uri="{FF2B5EF4-FFF2-40B4-BE49-F238E27FC236}">
                  <a16:creationId xmlns:a16="http://schemas.microsoft.com/office/drawing/2014/main" id="{5EF01473-3CC3-F066-726F-2D11F5DCBA6A}"/>
                </a:ext>
              </a:extLst>
            </p:cNvPr>
            <p:cNvSpPr/>
            <p:nvPr/>
          </p:nvSpPr>
          <p:spPr>
            <a:xfrm rot="5400000">
              <a:off x="1781816" y="855232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Diagrama de flujo: retraso 41">
              <a:extLst>
                <a:ext uri="{FF2B5EF4-FFF2-40B4-BE49-F238E27FC236}">
                  <a16:creationId xmlns:a16="http://schemas.microsoft.com/office/drawing/2014/main" id="{14368670-5159-7278-FA58-F225A020FF1C}"/>
                </a:ext>
              </a:extLst>
            </p:cNvPr>
            <p:cNvSpPr/>
            <p:nvPr/>
          </p:nvSpPr>
          <p:spPr>
            <a:xfrm rot="5400000">
              <a:off x="2041529" y="855232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Diagrama de flujo: retraso 42">
              <a:extLst>
                <a:ext uri="{FF2B5EF4-FFF2-40B4-BE49-F238E27FC236}">
                  <a16:creationId xmlns:a16="http://schemas.microsoft.com/office/drawing/2014/main" id="{E5C8A32E-C804-C491-DDDC-92F2AAA70C51}"/>
                </a:ext>
              </a:extLst>
            </p:cNvPr>
            <p:cNvSpPr/>
            <p:nvPr/>
          </p:nvSpPr>
          <p:spPr>
            <a:xfrm rot="5400000">
              <a:off x="2296924" y="855294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Diagrama de flujo: retraso 43">
              <a:extLst>
                <a:ext uri="{FF2B5EF4-FFF2-40B4-BE49-F238E27FC236}">
                  <a16:creationId xmlns:a16="http://schemas.microsoft.com/office/drawing/2014/main" id="{E64B8107-ED6E-9221-C7E4-DE463FCE7DDE}"/>
                </a:ext>
              </a:extLst>
            </p:cNvPr>
            <p:cNvSpPr/>
            <p:nvPr/>
          </p:nvSpPr>
          <p:spPr>
            <a:xfrm rot="5400000">
              <a:off x="2556637" y="855294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Diagrama de flujo: retraso 44">
              <a:extLst>
                <a:ext uri="{FF2B5EF4-FFF2-40B4-BE49-F238E27FC236}">
                  <a16:creationId xmlns:a16="http://schemas.microsoft.com/office/drawing/2014/main" id="{A5481153-049C-07F9-B9C6-AC36FA18661D}"/>
                </a:ext>
              </a:extLst>
            </p:cNvPr>
            <p:cNvSpPr/>
            <p:nvPr/>
          </p:nvSpPr>
          <p:spPr>
            <a:xfrm rot="5400000">
              <a:off x="2809267" y="855232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Diagrama de flujo: retraso 45">
              <a:extLst>
                <a:ext uri="{FF2B5EF4-FFF2-40B4-BE49-F238E27FC236}">
                  <a16:creationId xmlns:a16="http://schemas.microsoft.com/office/drawing/2014/main" id="{E4B97E02-380C-4758-905B-90824A1C29AE}"/>
                </a:ext>
              </a:extLst>
            </p:cNvPr>
            <p:cNvSpPr/>
            <p:nvPr/>
          </p:nvSpPr>
          <p:spPr>
            <a:xfrm rot="5400000">
              <a:off x="3068980" y="855232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Diagrama de flujo: retraso 46">
              <a:extLst>
                <a:ext uri="{FF2B5EF4-FFF2-40B4-BE49-F238E27FC236}">
                  <a16:creationId xmlns:a16="http://schemas.microsoft.com/office/drawing/2014/main" id="{FC5CB214-FA5F-527D-7F57-C66EA96C1759}"/>
                </a:ext>
              </a:extLst>
            </p:cNvPr>
            <p:cNvSpPr/>
            <p:nvPr/>
          </p:nvSpPr>
          <p:spPr>
            <a:xfrm rot="6170284">
              <a:off x="1339925" y="776915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Diagrama de flujo: retraso 47">
              <a:extLst>
                <a:ext uri="{FF2B5EF4-FFF2-40B4-BE49-F238E27FC236}">
                  <a16:creationId xmlns:a16="http://schemas.microsoft.com/office/drawing/2014/main" id="{2C31DB42-DC9F-25F1-C9D4-D22297EC64F3}"/>
                </a:ext>
              </a:extLst>
            </p:cNvPr>
            <p:cNvSpPr/>
            <p:nvPr/>
          </p:nvSpPr>
          <p:spPr>
            <a:xfrm rot="8465656">
              <a:off x="1540269" y="787145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Diagrama de flujo: retraso 48">
              <a:extLst>
                <a:ext uri="{FF2B5EF4-FFF2-40B4-BE49-F238E27FC236}">
                  <a16:creationId xmlns:a16="http://schemas.microsoft.com/office/drawing/2014/main" id="{18053B68-2DE5-4E49-59B9-C4AECC513BD5}"/>
                </a:ext>
              </a:extLst>
            </p:cNvPr>
            <p:cNvSpPr/>
            <p:nvPr/>
          </p:nvSpPr>
          <p:spPr>
            <a:xfrm rot="10800000">
              <a:off x="1631084" y="809366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Diagrama de flujo: retraso 49">
              <a:extLst>
                <a:ext uri="{FF2B5EF4-FFF2-40B4-BE49-F238E27FC236}">
                  <a16:creationId xmlns:a16="http://schemas.microsoft.com/office/drawing/2014/main" id="{CEA75A21-2330-2108-F8E5-75E11342B4F2}"/>
                </a:ext>
              </a:extLst>
            </p:cNvPr>
            <p:cNvSpPr/>
            <p:nvPr/>
          </p:nvSpPr>
          <p:spPr>
            <a:xfrm rot="11742179">
              <a:off x="1610884" y="833996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Diagrama de flujo: retraso 50">
              <a:extLst>
                <a:ext uri="{FF2B5EF4-FFF2-40B4-BE49-F238E27FC236}">
                  <a16:creationId xmlns:a16="http://schemas.microsoft.com/office/drawing/2014/main" id="{35A1706A-2C01-68CA-7876-18A72279DABE}"/>
                </a:ext>
              </a:extLst>
            </p:cNvPr>
            <p:cNvSpPr/>
            <p:nvPr/>
          </p:nvSpPr>
          <p:spPr>
            <a:xfrm rot="20226989">
              <a:off x="988500" y="847941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Diagrama de flujo: retraso 51">
              <a:extLst>
                <a:ext uri="{FF2B5EF4-FFF2-40B4-BE49-F238E27FC236}">
                  <a16:creationId xmlns:a16="http://schemas.microsoft.com/office/drawing/2014/main" id="{34F0E8C6-5E32-4768-0134-DD0C30F952FF}"/>
                </a:ext>
              </a:extLst>
            </p:cNvPr>
            <p:cNvSpPr/>
            <p:nvPr/>
          </p:nvSpPr>
          <p:spPr>
            <a:xfrm rot="21249487">
              <a:off x="928655" y="8250310"/>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Triángulo isósceles 52">
              <a:extLst>
                <a:ext uri="{FF2B5EF4-FFF2-40B4-BE49-F238E27FC236}">
                  <a16:creationId xmlns:a16="http://schemas.microsoft.com/office/drawing/2014/main" id="{CA6ABB79-1142-0D51-FF2C-8387757D0ACE}"/>
                </a:ext>
              </a:extLst>
            </p:cNvPr>
            <p:cNvSpPr/>
            <p:nvPr/>
          </p:nvSpPr>
          <p:spPr>
            <a:xfrm rot="10800000">
              <a:off x="2372517" y="8125127"/>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Triángulo isósceles 53">
              <a:extLst>
                <a:ext uri="{FF2B5EF4-FFF2-40B4-BE49-F238E27FC236}">
                  <a16:creationId xmlns:a16="http://schemas.microsoft.com/office/drawing/2014/main" id="{60258788-1967-2329-2E4E-1B3B1718CAE5}"/>
                </a:ext>
              </a:extLst>
            </p:cNvPr>
            <p:cNvSpPr/>
            <p:nvPr/>
          </p:nvSpPr>
          <p:spPr>
            <a:xfrm rot="10800000">
              <a:off x="2612727" y="8126077"/>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riángulo isósceles 54">
              <a:extLst>
                <a:ext uri="{FF2B5EF4-FFF2-40B4-BE49-F238E27FC236}">
                  <a16:creationId xmlns:a16="http://schemas.microsoft.com/office/drawing/2014/main" id="{9E36DB89-074F-AE26-AB38-244E000F1349}"/>
                </a:ext>
              </a:extLst>
            </p:cNvPr>
            <p:cNvSpPr/>
            <p:nvPr/>
          </p:nvSpPr>
          <p:spPr>
            <a:xfrm rot="10800000">
              <a:off x="2859775" y="8124510"/>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Diagrama de flujo: retraso 55">
              <a:extLst>
                <a:ext uri="{FF2B5EF4-FFF2-40B4-BE49-F238E27FC236}">
                  <a16:creationId xmlns:a16="http://schemas.microsoft.com/office/drawing/2014/main" id="{AE9C862A-46F7-2DBE-012B-3DD177EEBCCA}"/>
                </a:ext>
              </a:extLst>
            </p:cNvPr>
            <p:cNvSpPr/>
            <p:nvPr/>
          </p:nvSpPr>
          <p:spPr>
            <a:xfrm rot="5400000">
              <a:off x="2431840" y="814262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7" name="Diagrama de flujo: retraso 56">
              <a:extLst>
                <a:ext uri="{FF2B5EF4-FFF2-40B4-BE49-F238E27FC236}">
                  <a16:creationId xmlns:a16="http://schemas.microsoft.com/office/drawing/2014/main" id="{B855173C-13AC-7331-CC5C-B01E04684DDB}"/>
                </a:ext>
              </a:extLst>
            </p:cNvPr>
            <p:cNvSpPr/>
            <p:nvPr/>
          </p:nvSpPr>
          <p:spPr>
            <a:xfrm rot="5400000">
              <a:off x="2684410" y="814262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Diagrama de flujo: retraso 57">
              <a:extLst>
                <a:ext uri="{FF2B5EF4-FFF2-40B4-BE49-F238E27FC236}">
                  <a16:creationId xmlns:a16="http://schemas.microsoft.com/office/drawing/2014/main" id="{D0C6F6F5-7F01-E1B1-1DA4-E542B308F4C9}"/>
                </a:ext>
              </a:extLst>
            </p:cNvPr>
            <p:cNvSpPr/>
            <p:nvPr/>
          </p:nvSpPr>
          <p:spPr>
            <a:xfrm rot="5400000">
              <a:off x="2925519" y="814324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Diagrama de flujo: datos almacenados 58">
              <a:extLst>
                <a:ext uri="{FF2B5EF4-FFF2-40B4-BE49-F238E27FC236}">
                  <a16:creationId xmlns:a16="http://schemas.microsoft.com/office/drawing/2014/main" id="{F38804E6-8BA0-7347-4B6B-04A38A3B0CBF}"/>
                </a:ext>
              </a:extLst>
            </p:cNvPr>
            <p:cNvSpPr/>
            <p:nvPr/>
          </p:nvSpPr>
          <p:spPr>
            <a:xfrm rot="5400000">
              <a:off x="260044" y="855016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0" name="Diagrama de flujo: datos almacenados 59">
              <a:extLst>
                <a:ext uri="{FF2B5EF4-FFF2-40B4-BE49-F238E27FC236}">
                  <a16:creationId xmlns:a16="http://schemas.microsoft.com/office/drawing/2014/main" id="{4EFDBE2D-F2A2-915C-8552-D8969AC7EAD7}"/>
                </a:ext>
              </a:extLst>
            </p:cNvPr>
            <p:cNvSpPr/>
            <p:nvPr/>
          </p:nvSpPr>
          <p:spPr>
            <a:xfrm rot="5400000">
              <a:off x="516865" y="855016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1" name="Diagrama de flujo: datos almacenados 60">
              <a:extLst>
                <a:ext uri="{FF2B5EF4-FFF2-40B4-BE49-F238E27FC236}">
                  <a16:creationId xmlns:a16="http://schemas.microsoft.com/office/drawing/2014/main" id="{F23A27BE-B401-48B7-0829-AD824537A45E}"/>
                </a:ext>
              </a:extLst>
            </p:cNvPr>
            <p:cNvSpPr/>
            <p:nvPr/>
          </p:nvSpPr>
          <p:spPr>
            <a:xfrm rot="5400000">
              <a:off x="778181" y="855176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Diagrama de flujo: datos almacenados 61">
              <a:extLst>
                <a:ext uri="{FF2B5EF4-FFF2-40B4-BE49-F238E27FC236}">
                  <a16:creationId xmlns:a16="http://schemas.microsoft.com/office/drawing/2014/main" id="{856C5ED3-01E1-BDB3-D137-1C78D01A3E96}"/>
                </a:ext>
              </a:extLst>
            </p:cNvPr>
            <p:cNvSpPr/>
            <p:nvPr/>
          </p:nvSpPr>
          <p:spPr>
            <a:xfrm rot="5400000">
              <a:off x="1631388" y="855497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Diagrama de flujo: datos almacenados 62">
              <a:extLst>
                <a:ext uri="{FF2B5EF4-FFF2-40B4-BE49-F238E27FC236}">
                  <a16:creationId xmlns:a16="http://schemas.microsoft.com/office/drawing/2014/main" id="{DFEF8F92-A793-C0F0-E087-D19A610F9702}"/>
                </a:ext>
              </a:extLst>
            </p:cNvPr>
            <p:cNvSpPr/>
            <p:nvPr/>
          </p:nvSpPr>
          <p:spPr>
            <a:xfrm rot="5400000">
              <a:off x="1888209" y="855497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8" name="Diagrama de flujo: datos almacenados 2047">
              <a:extLst>
                <a:ext uri="{FF2B5EF4-FFF2-40B4-BE49-F238E27FC236}">
                  <a16:creationId xmlns:a16="http://schemas.microsoft.com/office/drawing/2014/main" id="{78F5D460-2E6B-85B5-CA45-EBA1E7FC4B51}"/>
                </a:ext>
              </a:extLst>
            </p:cNvPr>
            <p:cNvSpPr/>
            <p:nvPr/>
          </p:nvSpPr>
          <p:spPr>
            <a:xfrm rot="5400000">
              <a:off x="2149525" y="855657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9" name="Diagrama de flujo: datos almacenados 2048">
              <a:extLst>
                <a:ext uri="{FF2B5EF4-FFF2-40B4-BE49-F238E27FC236}">
                  <a16:creationId xmlns:a16="http://schemas.microsoft.com/office/drawing/2014/main" id="{C1B8747C-7182-9C44-0FE7-759FDA6778FE}"/>
                </a:ext>
              </a:extLst>
            </p:cNvPr>
            <p:cNvSpPr/>
            <p:nvPr/>
          </p:nvSpPr>
          <p:spPr>
            <a:xfrm rot="5400000">
              <a:off x="2400698" y="855497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1" name="Diagrama de flujo: datos almacenados 2050">
              <a:extLst>
                <a:ext uri="{FF2B5EF4-FFF2-40B4-BE49-F238E27FC236}">
                  <a16:creationId xmlns:a16="http://schemas.microsoft.com/office/drawing/2014/main" id="{35B6B9EE-7436-23A0-B0D9-1CC3F03B629A}"/>
                </a:ext>
              </a:extLst>
            </p:cNvPr>
            <p:cNvSpPr/>
            <p:nvPr/>
          </p:nvSpPr>
          <p:spPr>
            <a:xfrm rot="5400000">
              <a:off x="2657519" y="855497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2" name="Diagrama de flujo: datos almacenados 2051">
              <a:extLst>
                <a:ext uri="{FF2B5EF4-FFF2-40B4-BE49-F238E27FC236}">
                  <a16:creationId xmlns:a16="http://schemas.microsoft.com/office/drawing/2014/main" id="{847D43FD-AF03-C3FF-24B8-B883C98B2BD6}"/>
                </a:ext>
              </a:extLst>
            </p:cNvPr>
            <p:cNvSpPr/>
            <p:nvPr/>
          </p:nvSpPr>
          <p:spPr>
            <a:xfrm rot="5400000">
              <a:off x="2918835" y="855657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3" name="Diagrama de flujo: datos almacenados 2052">
              <a:extLst>
                <a:ext uri="{FF2B5EF4-FFF2-40B4-BE49-F238E27FC236}">
                  <a16:creationId xmlns:a16="http://schemas.microsoft.com/office/drawing/2014/main" id="{06AE62E0-BE54-3ECB-6031-7290E63C9FFE}"/>
                </a:ext>
              </a:extLst>
            </p:cNvPr>
            <p:cNvSpPr/>
            <p:nvPr/>
          </p:nvSpPr>
          <p:spPr>
            <a:xfrm rot="5400000">
              <a:off x="3174890" y="855497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4" name="Diagrama de flujo: datos almacenados 2053">
              <a:extLst>
                <a:ext uri="{FF2B5EF4-FFF2-40B4-BE49-F238E27FC236}">
                  <a16:creationId xmlns:a16="http://schemas.microsoft.com/office/drawing/2014/main" id="{965B5544-D869-EC65-A381-1F4C800421BB}"/>
                </a:ext>
              </a:extLst>
            </p:cNvPr>
            <p:cNvSpPr/>
            <p:nvPr/>
          </p:nvSpPr>
          <p:spPr>
            <a:xfrm rot="16200000">
              <a:off x="154922" y="8676367"/>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5" name="Diagrama de flujo: datos almacenados 2054">
              <a:extLst>
                <a:ext uri="{FF2B5EF4-FFF2-40B4-BE49-F238E27FC236}">
                  <a16:creationId xmlns:a16="http://schemas.microsoft.com/office/drawing/2014/main" id="{8B278AF4-FC29-3C34-400C-A47055325A4D}"/>
                </a:ext>
              </a:extLst>
            </p:cNvPr>
            <p:cNvSpPr/>
            <p:nvPr/>
          </p:nvSpPr>
          <p:spPr>
            <a:xfrm rot="16200000">
              <a:off x="411743" y="867636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6" name="Diagrama de flujo: datos almacenados 2055">
              <a:extLst>
                <a:ext uri="{FF2B5EF4-FFF2-40B4-BE49-F238E27FC236}">
                  <a16:creationId xmlns:a16="http://schemas.microsoft.com/office/drawing/2014/main" id="{6E4E34E1-6979-66D5-6A3D-7DA1432D5CEC}"/>
                </a:ext>
              </a:extLst>
            </p:cNvPr>
            <p:cNvSpPr/>
            <p:nvPr/>
          </p:nvSpPr>
          <p:spPr>
            <a:xfrm rot="16200000">
              <a:off x="673059" y="867796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7" name="Diagrama de flujo: datos almacenados 2056">
              <a:extLst>
                <a:ext uri="{FF2B5EF4-FFF2-40B4-BE49-F238E27FC236}">
                  <a16:creationId xmlns:a16="http://schemas.microsoft.com/office/drawing/2014/main" id="{125F53D5-0207-7B4A-BE13-E762F6C65183}"/>
                </a:ext>
              </a:extLst>
            </p:cNvPr>
            <p:cNvSpPr/>
            <p:nvPr/>
          </p:nvSpPr>
          <p:spPr>
            <a:xfrm rot="16200000">
              <a:off x="929880" y="868304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8" name="Diagrama de flujo: datos almacenados 2057">
              <a:extLst>
                <a:ext uri="{FF2B5EF4-FFF2-40B4-BE49-F238E27FC236}">
                  <a16:creationId xmlns:a16="http://schemas.microsoft.com/office/drawing/2014/main" id="{BA8C3373-F51A-C8DB-2879-292B32ED587E}"/>
                </a:ext>
              </a:extLst>
            </p:cNvPr>
            <p:cNvSpPr/>
            <p:nvPr/>
          </p:nvSpPr>
          <p:spPr>
            <a:xfrm rot="16200000">
              <a:off x="1226810" y="868304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9" name="Diagrama de flujo: datos almacenados 2058">
              <a:extLst>
                <a:ext uri="{FF2B5EF4-FFF2-40B4-BE49-F238E27FC236}">
                  <a16:creationId xmlns:a16="http://schemas.microsoft.com/office/drawing/2014/main" id="{D10801D5-4000-9273-E0BD-B8E98F338B19}"/>
                </a:ext>
              </a:extLst>
            </p:cNvPr>
            <p:cNvSpPr/>
            <p:nvPr/>
          </p:nvSpPr>
          <p:spPr>
            <a:xfrm rot="16200000">
              <a:off x="1483653" y="8676366"/>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0" name="Diagrama de flujo: datos almacenados 2059">
              <a:extLst>
                <a:ext uri="{FF2B5EF4-FFF2-40B4-BE49-F238E27FC236}">
                  <a16:creationId xmlns:a16="http://schemas.microsoft.com/office/drawing/2014/main" id="{03FF4ED0-4B31-1447-305F-66C282C52563}"/>
                </a:ext>
              </a:extLst>
            </p:cNvPr>
            <p:cNvSpPr/>
            <p:nvPr/>
          </p:nvSpPr>
          <p:spPr>
            <a:xfrm rot="16200000">
              <a:off x="1781830" y="8676367"/>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1" name="Diagrama de flujo: datos almacenados 2060">
              <a:extLst>
                <a:ext uri="{FF2B5EF4-FFF2-40B4-BE49-F238E27FC236}">
                  <a16:creationId xmlns:a16="http://schemas.microsoft.com/office/drawing/2014/main" id="{A0B0D5AF-3BDE-092E-6D1F-FE39AE92B49C}"/>
                </a:ext>
              </a:extLst>
            </p:cNvPr>
            <p:cNvSpPr/>
            <p:nvPr/>
          </p:nvSpPr>
          <p:spPr>
            <a:xfrm rot="16200000">
              <a:off x="2038651" y="867636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2" name="Diagrama de flujo: datos almacenados 2061">
              <a:extLst>
                <a:ext uri="{FF2B5EF4-FFF2-40B4-BE49-F238E27FC236}">
                  <a16:creationId xmlns:a16="http://schemas.microsoft.com/office/drawing/2014/main" id="{992BB894-83B0-E916-3AB7-972F789F276F}"/>
                </a:ext>
              </a:extLst>
            </p:cNvPr>
            <p:cNvSpPr/>
            <p:nvPr/>
          </p:nvSpPr>
          <p:spPr>
            <a:xfrm rot="16200000">
              <a:off x="2299967" y="867796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3" name="Diagrama de flujo: datos almacenados 2062">
              <a:extLst>
                <a:ext uri="{FF2B5EF4-FFF2-40B4-BE49-F238E27FC236}">
                  <a16:creationId xmlns:a16="http://schemas.microsoft.com/office/drawing/2014/main" id="{3F90A3CA-F1EF-A148-22E8-2982B2A7C8CC}"/>
                </a:ext>
              </a:extLst>
            </p:cNvPr>
            <p:cNvSpPr/>
            <p:nvPr/>
          </p:nvSpPr>
          <p:spPr>
            <a:xfrm rot="16200000">
              <a:off x="2556788" y="868304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4" name="Diagrama de flujo: datos almacenados 2063">
              <a:extLst>
                <a:ext uri="{FF2B5EF4-FFF2-40B4-BE49-F238E27FC236}">
                  <a16:creationId xmlns:a16="http://schemas.microsoft.com/office/drawing/2014/main" id="{D0ACF38E-B29A-EB1C-F758-2CFD01C65B74}"/>
                </a:ext>
              </a:extLst>
            </p:cNvPr>
            <p:cNvSpPr/>
            <p:nvPr/>
          </p:nvSpPr>
          <p:spPr>
            <a:xfrm rot="16200000">
              <a:off x="2813516" y="8676365"/>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5" name="Diagrama de flujo: datos almacenados 2064">
              <a:extLst>
                <a:ext uri="{FF2B5EF4-FFF2-40B4-BE49-F238E27FC236}">
                  <a16:creationId xmlns:a16="http://schemas.microsoft.com/office/drawing/2014/main" id="{AEE68B73-B390-8BB5-199B-1DC1BC286C12}"/>
                </a:ext>
              </a:extLst>
            </p:cNvPr>
            <p:cNvSpPr/>
            <p:nvPr/>
          </p:nvSpPr>
          <p:spPr>
            <a:xfrm rot="16200000">
              <a:off x="3073229" y="8676365"/>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6" name="Diagrama de flujo: datos almacenados 2065">
              <a:extLst>
                <a:ext uri="{FF2B5EF4-FFF2-40B4-BE49-F238E27FC236}">
                  <a16:creationId xmlns:a16="http://schemas.microsoft.com/office/drawing/2014/main" id="{E6AED521-613D-75BC-E896-054EC7E95632}"/>
                </a:ext>
              </a:extLst>
            </p:cNvPr>
            <p:cNvSpPr/>
            <p:nvPr/>
          </p:nvSpPr>
          <p:spPr>
            <a:xfrm rot="20183958">
              <a:off x="953822" y="840830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7" name="Diagrama de flujo: datos almacenados 2066">
              <a:extLst>
                <a:ext uri="{FF2B5EF4-FFF2-40B4-BE49-F238E27FC236}">
                  <a16:creationId xmlns:a16="http://schemas.microsoft.com/office/drawing/2014/main" id="{44F97478-8168-F065-5B7E-AA74FC543005}"/>
                </a:ext>
              </a:extLst>
            </p:cNvPr>
            <p:cNvSpPr/>
            <p:nvPr/>
          </p:nvSpPr>
          <p:spPr>
            <a:xfrm rot="6668781">
              <a:off x="1418966" y="7788316"/>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8" name="Diagrama de flujo: datos almacenados 2067">
              <a:extLst>
                <a:ext uri="{FF2B5EF4-FFF2-40B4-BE49-F238E27FC236}">
                  <a16:creationId xmlns:a16="http://schemas.microsoft.com/office/drawing/2014/main" id="{6940B987-C56D-98FC-061A-0901C58B5A5B}"/>
                </a:ext>
              </a:extLst>
            </p:cNvPr>
            <p:cNvSpPr/>
            <p:nvPr/>
          </p:nvSpPr>
          <p:spPr>
            <a:xfrm rot="9285119">
              <a:off x="1591660" y="795037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9" name="Diagrama de flujo: datos almacenados 2068">
              <a:extLst>
                <a:ext uri="{FF2B5EF4-FFF2-40B4-BE49-F238E27FC236}">
                  <a16:creationId xmlns:a16="http://schemas.microsoft.com/office/drawing/2014/main" id="{FB5470C7-B55C-3E8A-50F5-69B43DCA38AB}"/>
                </a:ext>
              </a:extLst>
            </p:cNvPr>
            <p:cNvSpPr/>
            <p:nvPr/>
          </p:nvSpPr>
          <p:spPr>
            <a:xfrm rot="11097182">
              <a:off x="1639251" y="819264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0" name="Diagrama de flujo: datos almacenados 2069">
              <a:extLst>
                <a:ext uri="{FF2B5EF4-FFF2-40B4-BE49-F238E27FC236}">
                  <a16:creationId xmlns:a16="http://schemas.microsoft.com/office/drawing/2014/main" id="{71F67E23-0763-585C-DCD1-A55403833C75}"/>
                </a:ext>
              </a:extLst>
            </p:cNvPr>
            <p:cNvSpPr/>
            <p:nvPr/>
          </p:nvSpPr>
          <p:spPr>
            <a:xfrm rot="11432282">
              <a:off x="1597101" y="842505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1" name="Triángulo isósceles 2070">
              <a:extLst>
                <a:ext uri="{FF2B5EF4-FFF2-40B4-BE49-F238E27FC236}">
                  <a16:creationId xmlns:a16="http://schemas.microsoft.com/office/drawing/2014/main" id="{91C70914-824A-9C2C-99D3-E771DCC2EA26}"/>
                </a:ext>
              </a:extLst>
            </p:cNvPr>
            <p:cNvSpPr/>
            <p:nvPr/>
          </p:nvSpPr>
          <p:spPr>
            <a:xfrm rot="16924440">
              <a:off x="1568254" y="8472204"/>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2" name="Diagrama de flujo: datos almacenados 2071">
              <a:extLst>
                <a:ext uri="{FF2B5EF4-FFF2-40B4-BE49-F238E27FC236}">
                  <a16:creationId xmlns:a16="http://schemas.microsoft.com/office/drawing/2014/main" id="{8101E823-A2C7-13E3-AB80-47005776657E}"/>
                </a:ext>
              </a:extLst>
            </p:cNvPr>
            <p:cNvSpPr/>
            <p:nvPr/>
          </p:nvSpPr>
          <p:spPr>
            <a:xfrm rot="5400000">
              <a:off x="2300005" y="8146686"/>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3" name="Diagrama de flujo: datos almacenados 2072">
              <a:extLst>
                <a:ext uri="{FF2B5EF4-FFF2-40B4-BE49-F238E27FC236}">
                  <a16:creationId xmlns:a16="http://schemas.microsoft.com/office/drawing/2014/main" id="{820862E4-4366-0AC8-75BD-54BBEE0B6272}"/>
                </a:ext>
              </a:extLst>
            </p:cNvPr>
            <p:cNvSpPr/>
            <p:nvPr/>
          </p:nvSpPr>
          <p:spPr>
            <a:xfrm rot="5400000">
              <a:off x="2541654" y="814508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4" name="Diagrama de flujo: datos almacenados 2073">
              <a:extLst>
                <a:ext uri="{FF2B5EF4-FFF2-40B4-BE49-F238E27FC236}">
                  <a16:creationId xmlns:a16="http://schemas.microsoft.com/office/drawing/2014/main" id="{43DAD6AC-A640-BFE3-34DE-EAC52679318F}"/>
                </a:ext>
              </a:extLst>
            </p:cNvPr>
            <p:cNvSpPr/>
            <p:nvPr/>
          </p:nvSpPr>
          <p:spPr>
            <a:xfrm rot="5400000">
              <a:off x="2786570" y="8145085"/>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075" name="Grupo 2074">
              <a:extLst>
                <a:ext uri="{FF2B5EF4-FFF2-40B4-BE49-F238E27FC236}">
                  <a16:creationId xmlns:a16="http://schemas.microsoft.com/office/drawing/2014/main" id="{E3199475-2CC9-394C-5AE4-A056E89D62C7}"/>
                </a:ext>
              </a:extLst>
            </p:cNvPr>
            <p:cNvGrpSpPr/>
            <p:nvPr/>
          </p:nvGrpSpPr>
          <p:grpSpPr>
            <a:xfrm>
              <a:off x="98555" y="8669038"/>
              <a:ext cx="45720" cy="73721"/>
              <a:chOff x="81812" y="8671603"/>
              <a:chExt cx="73520" cy="73721"/>
            </a:xfrm>
          </p:grpSpPr>
          <p:sp>
            <p:nvSpPr>
              <p:cNvPr id="2139" name="Flecha: cheurón 2138">
                <a:extLst>
                  <a:ext uri="{FF2B5EF4-FFF2-40B4-BE49-F238E27FC236}">
                    <a16:creationId xmlns:a16="http://schemas.microsoft.com/office/drawing/2014/main" id="{9DE61D38-08F5-148A-D858-B82A65A92E4E}"/>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40" name="Rectángulo 2139">
                <a:extLst>
                  <a:ext uri="{FF2B5EF4-FFF2-40B4-BE49-F238E27FC236}">
                    <a16:creationId xmlns:a16="http://schemas.microsoft.com/office/drawing/2014/main" id="{D1E81BE6-4466-D000-330C-D055671F6555}"/>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76" name="Grupo 2075">
              <a:extLst>
                <a:ext uri="{FF2B5EF4-FFF2-40B4-BE49-F238E27FC236}">
                  <a16:creationId xmlns:a16="http://schemas.microsoft.com/office/drawing/2014/main" id="{BE706487-C912-DDA5-3682-1B7ADCC0F3CC}"/>
                </a:ext>
              </a:extLst>
            </p:cNvPr>
            <p:cNvGrpSpPr/>
            <p:nvPr/>
          </p:nvGrpSpPr>
          <p:grpSpPr>
            <a:xfrm>
              <a:off x="356790" y="8662364"/>
              <a:ext cx="45720" cy="73721"/>
              <a:chOff x="81812" y="8671603"/>
              <a:chExt cx="73520" cy="73721"/>
            </a:xfrm>
          </p:grpSpPr>
          <p:sp>
            <p:nvSpPr>
              <p:cNvPr id="2137" name="Flecha: cheurón 2136">
                <a:extLst>
                  <a:ext uri="{FF2B5EF4-FFF2-40B4-BE49-F238E27FC236}">
                    <a16:creationId xmlns:a16="http://schemas.microsoft.com/office/drawing/2014/main" id="{A8F7E710-4D4E-A05D-FA9E-187F6D0B0BDA}"/>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38" name="Rectángulo 2137">
                <a:extLst>
                  <a:ext uri="{FF2B5EF4-FFF2-40B4-BE49-F238E27FC236}">
                    <a16:creationId xmlns:a16="http://schemas.microsoft.com/office/drawing/2014/main" id="{42A8FFA4-C211-1348-39C9-F60543BAE1C9}"/>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77" name="Grupo 2076">
              <a:extLst>
                <a:ext uri="{FF2B5EF4-FFF2-40B4-BE49-F238E27FC236}">
                  <a16:creationId xmlns:a16="http://schemas.microsoft.com/office/drawing/2014/main" id="{705CF722-8037-490A-997B-8C18A116D811}"/>
                </a:ext>
              </a:extLst>
            </p:cNvPr>
            <p:cNvGrpSpPr/>
            <p:nvPr/>
          </p:nvGrpSpPr>
          <p:grpSpPr>
            <a:xfrm>
              <a:off x="610611" y="8671603"/>
              <a:ext cx="45720" cy="73721"/>
              <a:chOff x="81812" y="8671603"/>
              <a:chExt cx="73520" cy="73721"/>
            </a:xfrm>
          </p:grpSpPr>
          <p:sp>
            <p:nvSpPr>
              <p:cNvPr id="2135" name="Flecha: cheurón 2134">
                <a:extLst>
                  <a:ext uri="{FF2B5EF4-FFF2-40B4-BE49-F238E27FC236}">
                    <a16:creationId xmlns:a16="http://schemas.microsoft.com/office/drawing/2014/main" id="{6C380BE8-7D9C-53D3-BB6E-E9A90E56DEBD}"/>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36" name="Rectángulo 2135">
                <a:extLst>
                  <a:ext uri="{FF2B5EF4-FFF2-40B4-BE49-F238E27FC236}">
                    <a16:creationId xmlns:a16="http://schemas.microsoft.com/office/drawing/2014/main" id="{ABC3A383-22B2-2997-DC04-519455E0C3A3}"/>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78" name="Grupo 2077">
              <a:extLst>
                <a:ext uri="{FF2B5EF4-FFF2-40B4-BE49-F238E27FC236}">
                  <a16:creationId xmlns:a16="http://schemas.microsoft.com/office/drawing/2014/main" id="{13F1361E-C78A-843D-8163-6899C542D4A1}"/>
                </a:ext>
              </a:extLst>
            </p:cNvPr>
            <p:cNvGrpSpPr/>
            <p:nvPr/>
          </p:nvGrpSpPr>
          <p:grpSpPr>
            <a:xfrm>
              <a:off x="868846" y="8664929"/>
              <a:ext cx="45720" cy="73721"/>
              <a:chOff x="81812" y="8671603"/>
              <a:chExt cx="73520" cy="73721"/>
            </a:xfrm>
          </p:grpSpPr>
          <p:sp>
            <p:nvSpPr>
              <p:cNvPr id="2133" name="Flecha: cheurón 2132">
                <a:extLst>
                  <a:ext uri="{FF2B5EF4-FFF2-40B4-BE49-F238E27FC236}">
                    <a16:creationId xmlns:a16="http://schemas.microsoft.com/office/drawing/2014/main" id="{2524104C-C913-9FA5-F877-05AD3B40B21A}"/>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34" name="Rectángulo 2133">
                <a:extLst>
                  <a:ext uri="{FF2B5EF4-FFF2-40B4-BE49-F238E27FC236}">
                    <a16:creationId xmlns:a16="http://schemas.microsoft.com/office/drawing/2014/main" id="{38ABAE8D-C12F-F29C-404E-388B90057A8D}"/>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79" name="Grupo 2078">
              <a:extLst>
                <a:ext uri="{FF2B5EF4-FFF2-40B4-BE49-F238E27FC236}">
                  <a16:creationId xmlns:a16="http://schemas.microsoft.com/office/drawing/2014/main" id="{1D51EE95-9F47-216E-B12F-641473C8F0F9}"/>
                </a:ext>
              </a:extLst>
            </p:cNvPr>
            <p:cNvGrpSpPr/>
            <p:nvPr/>
          </p:nvGrpSpPr>
          <p:grpSpPr>
            <a:xfrm>
              <a:off x="1164688" y="8668292"/>
              <a:ext cx="45720" cy="73721"/>
              <a:chOff x="81812" y="8671603"/>
              <a:chExt cx="73520" cy="73721"/>
            </a:xfrm>
          </p:grpSpPr>
          <p:sp>
            <p:nvSpPr>
              <p:cNvPr id="2131" name="Flecha: cheurón 2130">
                <a:extLst>
                  <a:ext uri="{FF2B5EF4-FFF2-40B4-BE49-F238E27FC236}">
                    <a16:creationId xmlns:a16="http://schemas.microsoft.com/office/drawing/2014/main" id="{69391747-2C69-A3CF-69EF-53BD9BD0AA05}"/>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32" name="Rectángulo 2131">
                <a:extLst>
                  <a:ext uri="{FF2B5EF4-FFF2-40B4-BE49-F238E27FC236}">
                    <a16:creationId xmlns:a16="http://schemas.microsoft.com/office/drawing/2014/main" id="{B7AFF7F8-A9C9-4AA6-6A2F-352C2E92AE5E}"/>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0" name="Grupo 2079">
              <a:extLst>
                <a:ext uri="{FF2B5EF4-FFF2-40B4-BE49-F238E27FC236}">
                  <a16:creationId xmlns:a16="http://schemas.microsoft.com/office/drawing/2014/main" id="{DE3CABB1-CEF3-7850-AF8D-B0090FF718B3}"/>
                </a:ext>
              </a:extLst>
            </p:cNvPr>
            <p:cNvGrpSpPr/>
            <p:nvPr/>
          </p:nvGrpSpPr>
          <p:grpSpPr>
            <a:xfrm>
              <a:off x="1422923" y="8661618"/>
              <a:ext cx="45720" cy="73721"/>
              <a:chOff x="81812" y="8671603"/>
              <a:chExt cx="73520" cy="73721"/>
            </a:xfrm>
          </p:grpSpPr>
          <p:sp>
            <p:nvSpPr>
              <p:cNvPr id="2129" name="Flecha: cheurón 2128">
                <a:extLst>
                  <a:ext uri="{FF2B5EF4-FFF2-40B4-BE49-F238E27FC236}">
                    <a16:creationId xmlns:a16="http://schemas.microsoft.com/office/drawing/2014/main" id="{35683E16-8C19-CEBE-5515-323415E7116A}"/>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30" name="Rectángulo 2129">
                <a:extLst>
                  <a:ext uri="{FF2B5EF4-FFF2-40B4-BE49-F238E27FC236}">
                    <a16:creationId xmlns:a16="http://schemas.microsoft.com/office/drawing/2014/main" id="{15AEB5FA-8482-BCD4-6F3B-C4161395FBE6}"/>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1" name="Grupo 2080">
              <a:extLst>
                <a:ext uri="{FF2B5EF4-FFF2-40B4-BE49-F238E27FC236}">
                  <a16:creationId xmlns:a16="http://schemas.microsoft.com/office/drawing/2014/main" id="{7792BEFB-67BA-AE39-02E7-75D7291DC333}"/>
                </a:ext>
              </a:extLst>
            </p:cNvPr>
            <p:cNvGrpSpPr/>
            <p:nvPr/>
          </p:nvGrpSpPr>
          <p:grpSpPr>
            <a:xfrm>
              <a:off x="1724370" y="8670857"/>
              <a:ext cx="45720" cy="73721"/>
              <a:chOff x="81812" y="8671603"/>
              <a:chExt cx="73520" cy="73721"/>
            </a:xfrm>
          </p:grpSpPr>
          <p:sp>
            <p:nvSpPr>
              <p:cNvPr id="2127" name="Flecha: cheurón 2126">
                <a:extLst>
                  <a:ext uri="{FF2B5EF4-FFF2-40B4-BE49-F238E27FC236}">
                    <a16:creationId xmlns:a16="http://schemas.microsoft.com/office/drawing/2014/main" id="{281D05BF-EE2F-FC8D-0F50-B65A4F9C4CBB}"/>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28" name="Rectángulo 2127">
                <a:extLst>
                  <a:ext uri="{FF2B5EF4-FFF2-40B4-BE49-F238E27FC236}">
                    <a16:creationId xmlns:a16="http://schemas.microsoft.com/office/drawing/2014/main" id="{1BC6B891-58A5-C373-6E12-17F2EC2D4283}"/>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2" name="Grupo 2081">
              <a:extLst>
                <a:ext uri="{FF2B5EF4-FFF2-40B4-BE49-F238E27FC236}">
                  <a16:creationId xmlns:a16="http://schemas.microsoft.com/office/drawing/2014/main" id="{E8617236-C519-731B-AC56-1CD03226E0D9}"/>
                </a:ext>
              </a:extLst>
            </p:cNvPr>
            <p:cNvGrpSpPr/>
            <p:nvPr/>
          </p:nvGrpSpPr>
          <p:grpSpPr>
            <a:xfrm>
              <a:off x="1982605" y="8664183"/>
              <a:ext cx="45720" cy="73721"/>
              <a:chOff x="81812" y="8671603"/>
              <a:chExt cx="73520" cy="73721"/>
            </a:xfrm>
          </p:grpSpPr>
          <p:sp>
            <p:nvSpPr>
              <p:cNvPr id="2125" name="Flecha: cheurón 2124">
                <a:extLst>
                  <a:ext uri="{FF2B5EF4-FFF2-40B4-BE49-F238E27FC236}">
                    <a16:creationId xmlns:a16="http://schemas.microsoft.com/office/drawing/2014/main" id="{A9624475-6AA2-2D08-3C6E-27DBFFA32BBF}"/>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26" name="Rectángulo 2125">
                <a:extLst>
                  <a:ext uri="{FF2B5EF4-FFF2-40B4-BE49-F238E27FC236}">
                    <a16:creationId xmlns:a16="http://schemas.microsoft.com/office/drawing/2014/main" id="{32569112-5CC1-4526-1F75-928244D26E32}"/>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3" name="Grupo 2082">
              <a:extLst>
                <a:ext uri="{FF2B5EF4-FFF2-40B4-BE49-F238E27FC236}">
                  <a16:creationId xmlns:a16="http://schemas.microsoft.com/office/drawing/2014/main" id="{3064AA97-3BC6-A047-FABB-81BEBBDFF6FA}"/>
                </a:ext>
              </a:extLst>
            </p:cNvPr>
            <p:cNvGrpSpPr/>
            <p:nvPr/>
          </p:nvGrpSpPr>
          <p:grpSpPr>
            <a:xfrm>
              <a:off x="2243085" y="8659812"/>
              <a:ext cx="45720" cy="73721"/>
              <a:chOff x="81812" y="8671603"/>
              <a:chExt cx="73520" cy="73721"/>
            </a:xfrm>
          </p:grpSpPr>
          <p:sp>
            <p:nvSpPr>
              <p:cNvPr id="2123" name="Flecha: cheurón 2122">
                <a:extLst>
                  <a:ext uri="{FF2B5EF4-FFF2-40B4-BE49-F238E27FC236}">
                    <a16:creationId xmlns:a16="http://schemas.microsoft.com/office/drawing/2014/main" id="{603E0B08-2E05-D6C2-410C-7E1082F75A32}"/>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24" name="Rectángulo 2123">
                <a:extLst>
                  <a:ext uri="{FF2B5EF4-FFF2-40B4-BE49-F238E27FC236}">
                    <a16:creationId xmlns:a16="http://schemas.microsoft.com/office/drawing/2014/main" id="{7FC3BE1A-9FD3-206D-F26D-67D729A910AE}"/>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4" name="Grupo 2083">
              <a:extLst>
                <a:ext uri="{FF2B5EF4-FFF2-40B4-BE49-F238E27FC236}">
                  <a16:creationId xmlns:a16="http://schemas.microsoft.com/office/drawing/2014/main" id="{5721F0F1-6E1D-D111-93D9-95ED72D188D1}"/>
                </a:ext>
              </a:extLst>
            </p:cNvPr>
            <p:cNvGrpSpPr/>
            <p:nvPr/>
          </p:nvGrpSpPr>
          <p:grpSpPr>
            <a:xfrm>
              <a:off x="2501320" y="8657900"/>
              <a:ext cx="45720" cy="73721"/>
              <a:chOff x="81812" y="8671603"/>
              <a:chExt cx="73520" cy="73721"/>
            </a:xfrm>
          </p:grpSpPr>
          <p:sp>
            <p:nvSpPr>
              <p:cNvPr id="2121" name="Flecha: cheurón 2120">
                <a:extLst>
                  <a:ext uri="{FF2B5EF4-FFF2-40B4-BE49-F238E27FC236}">
                    <a16:creationId xmlns:a16="http://schemas.microsoft.com/office/drawing/2014/main" id="{9EB73CDB-6490-49AB-2FBF-69E67149B737}"/>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22" name="Rectángulo 2121">
                <a:extLst>
                  <a:ext uri="{FF2B5EF4-FFF2-40B4-BE49-F238E27FC236}">
                    <a16:creationId xmlns:a16="http://schemas.microsoft.com/office/drawing/2014/main" id="{7A7F391E-84E2-FDA5-0295-8C70ED042846}"/>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5" name="Grupo 2084">
              <a:extLst>
                <a:ext uri="{FF2B5EF4-FFF2-40B4-BE49-F238E27FC236}">
                  <a16:creationId xmlns:a16="http://schemas.microsoft.com/office/drawing/2014/main" id="{1FCF0323-18B7-30DD-F724-AF992B6E4CBD}"/>
                </a:ext>
              </a:extLst>
            </p:cNvPr>
            <p:cNvGrpSpPr/>
            <p:nvPr/>
          </p:nvGrpSpPr>
          <p:grpSpPr>
            <a:xfrm>
              <a:off x="2758025" y="8666475"/>
              <a:ext cx="45720" cy="73721"/>
              <a:chOff x="81812" y="8671603"/>
              <a:chExt cx="73520" cy="73721"/>
            </a:xfrm>
          </p:grpSpPr>
          <p:sp>
            <p:nvSpPr>
              <p:cNvPr id="2119" name="Flecha: cheurón 2118">
                <a:extLst>
                  <a:ext uri="{FF2B5EF4-FFF2-40B4-BE49-F238E27FC236}">
                    <a16:creationId xmlns:a16="http://schemas.microsoft.com/office/drawing/2014/main" id="{A9BCA919-AD79-5B2F-3BA1-F2A4EB936590}"/>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20" name="Rectángulo 2119">
                <a:extLst>
                  <a:ext uri="{FF2B5EF4-FFF2-40B4-BE49-F238E27FC236}">
                    <a16:creationId xmlns:a16="http://schemas.microsoft.com/office/drawing/2014/main" id="{D8D0D51A-3D8B-E311-A003-5ADE43755EB6}"/>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6" name="Grupo 2085">
              <a:extLst>
                <a:ext uri="{FF2B5EF4-FFF2-40B4-BE49-F238E27FC236}">
                  <a16:creationId xmlns:a16="http://schemas.microsoft.com/office/drawing/2014/main" id="{B41BBBD4-C8E4-1466-107C-A37FD86E0B0F}"/>
                </a:ext>
              </a:extLst>
            </p:cNvPr>
            <p:cNvGrpSpPr/>
            <p:nvPr/>
          </p:nvGrpSpPr>
          <p:grpSpPr>
            <a:xfrm>
              <a:off x="3016260" y="8659801"/>
              <a:ext cx="45720" cy="73721"/>
              <a:chOff x="81812" y="8671603"/>
              <a:chExt cx="73520" cy="73721"/>
            </a:xfrm>
          </p:grpSpPr>
          <p:sp>
            <p:nvSpPr>
              <p:cNvPr id="2117" name="Flecha: cheurón 2116">
                <a:extLst>
                  <a:ext uri="{FF2B5EF4-FFF2-40B4-BE49-F238E27FC236}">
                    <a16:creationId xmlns:a16="http://schemas.microsoft.com/office/drawing/2014/main" id="{A9C09F39-BBB8-9753-F2BF-905F50629A96}"/>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18" name="Rectángulo 2117">
                <a:extLst>
                  <a:ext uri="{FF2B5EF4-FFF2-40B4-BE49-F238E27FC236}">
                    <a16:creationId xmlns:a16="http://schemas.microsoft.com/office/drawing/2014/main" id="{59D7A815-ADED-5B6F-74F0-AF839245B057}"/>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087" name="Diagrama de flujo: retraso 2086">
              <a:extLst>
                <a:ext uri="{FF2B5EF4-FFF2-40B4-BE49-F238E27FC236}">
                  <a16:creationId xmlns:a16="http://schemas.microsoft.com/office/drawing/2014/main" id="{FA2B5EAC-1C34-82FE-DB16-32BD11C44434}"/>
                </a:ext>
              </a:extLst>
            </p:cNvPr>
            <p:cNvSpPr/>
            <p:nvPr/>
          </p:nvSpPr>
          <p:spPr>
            <a:xfrm rot="16200000">
              <a:off x="251825" y="866811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8" name="Diagrama de flujo: retraso 2087">
              <a:extLst>
                <a:ext uri="{FF2B5EF4-FFF2-40B4-BE49-F238E27FC236}">
                  <a16:creationId xmlns:a16="http://schemas.microsoft.com/office/drawing/2014/main" id="{31FA3730-344C-8C08-D00E-B36682B407FB}"/>
                </a:ext>
              </a:extLst>
            </p:cNvPr>
            <p:cNvSpPr/>
            <p:nvPr/>
          </p:nvSpPr>
          <p:spPr>
            <a:xfrm rot="16200000">
              <a:off x="511538" y="866811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9" name="Diagrama de flujo: retraso 2088">
              <a:extLst>
                <a:ext uri="{FF2B5EF4-FFF2-40B4-BE49-F238E27FC236}">
                  <a16:creationId xmlns:a16="http://schemas.microsoft.com/office/drawing/2014/main" id="{4C24A2BA-D680-956D-209C-7376AED2781D}"/>
                </a:ext>
              </a:extLst>
            </p:cNvPr>
            <p:cNvSpPr/>
            <p:nvPr/>
          </p:nvSpPr>
          <p:spPr>
            <a:xfrm rot="16200000">
              <a:off x="766933" y="8668730"/>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0" name="Diagrama de flujo: retraso 2089">
              <a:extLst>
                <a:ext uri="{FF2B5EF4-FFF2-40B4-BE49-F238E27FC236}">
                  <a16:creationId xmlns:a16="http://schemas.microsoft.com/office/drawing/2014/main" id="{D486E665-1200-FBC2-F819-D72B51D36822}"/>
                </a:ext>
              </a:extLst>
            </p:cNvPr>
            <p:cNvSpPr/>
            <p:nvPr/>
          </p:nvSpPr>
          <p:spPr>
            <a:xfrm rot="16200000">
              <a:off x="1065840" y="867039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1" name="Diagrama de flujo: retraso 2090">
              <a:extLst>
                <a:ext uri="{FF2B5EF4-FFF2-40B4-BE49-F238E27FC236}">
                  <a16:creationId xmlns:a16="http://schemas.microsoft.com/office/drawing/2014/main" id="{F6A5BC8B-5DF7-FE26-0951-E51A0CE37C22}"/>
                </a:ext>
              </a:extLst>
            </p:cNvPr>
            <p:cNvSpPr/>
            <p:nvPr/>
          </p:nvSpPr>
          <p:spPr>
            <a:xfrm rot="16200000">
              <a:off x="1325553" y="867039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2" name="Diagrama de flujo: retraso 2091">
              <a:extLst>
                <a:ext uri="{FF2B5EF4-FFF2-40B4-BE49-F238E27FC236}">
                  <a16:creationId xmlns:a16="http://schemas.microsoft.com/office/drawing/2014/main" id="{4B38972A-AE37-2352-9A71-711A270B1B54}"/>
                </a:ext>
              </a:extLst>
            </p:cNvPr>
            <p:cNvSpPr/>
            <p:nvPr/>
          </p:nvSpPr>
          <p:spPr>
            <a:xfrm rot="16200000">
              <a:off x="1628572" y="867101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3" name="Diagrama de flujo: retraso 2092">
              <a:extLst>
                <a:ext uri="{FF2B5EF4-FFF2-40B4-BE49-F238E27FC236}">
                  <a16:creationId xmlns:a16="http://schemas.microsoft.com/office/drawing/2014/main" id="{F56D576E-2EA3-790A-1E24-4D463CDDC33A}"/>
                </a:ext>
              </a:extLst>
            </p:cNvPr>
            <p:cNvSpPr/>
            <p:nvPr/>
          </p:nvSpPr>
          <p:spPr>
            <a:xfrm rot="16200000">
              <a:off x="1881343" y="867066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4" name="Diagrama de flujo: retraso 2093">
              <a:extLst>
                <a:ext uri="{FF2B5EF4-FFF2-40B4-BE49-F238E27FC236}">
                  <a16:creationId xmlns:a16="http://schemas.microsoft.com/office/drawing/2014/main" id="{1B666637-361F-CA58-FE19-120F7366794C}"/>
                </a:ext>
              </a:extLst>
            </p:cNvPr>
            <p:cNvSpPr/>
            <p:nvPr/>
          </p:nvSpPr>
          <p:spPr>
            <a:xfrm rot="16200000">
              <a:off x="2141056" y="867065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5" name="Diagrama de flujo: retraso 2094">
              <a:extLst>
                <a:ext uri="{FF2B5EF4-FFF2-40B4-BE49-F238E27FC236}">
                  <a16:creationId xmlns:a16="http://schemas.microsoft.com/office/drawing/2014/main" id="{AECB84E1-650A-D198-751A-CD61B9131413}"/>
                </a:ext>
              </a:extLst>
            </p:cNvPr>
            <p:cNvSpPr/>
            <p:nvPr/>
          </p:nvSpPr>
          <p:spPr>
            <a:xfrm rot="16200000">
              <a:off x="2396451" y="867127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6" name="Diagrama de flujo: retraso 2095">
              <a:extLst>
                <a:ext uri="{FF2B5EF4-FFF2-40B4-BE49-F238E27FC236}">
                  <a16:creationId xmlns:a16="http://schemas.microsoft.com/office/drawing/2014/main" id="{E542B880-3A53-1A9F-9ED2-26F10ED36AEB}"/>
                </a:ext>
              </a:extLst>
            </p:cNvPr>
            <p:cNvSpPr/>
            <p:nvPr/>
          </p:nvSpPr>
          <p:spPr>
            <a:xfrm rot="16200000">
              <a:off x="2652938" y="8667927"/>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7" name="Diagrama de flujo: retraso 2096">
              <a:extLst>
                <a:ext uri="{FF2B5EF4-FFF2-40B4-BE49-F238E27FC236}">
                  <a16:creationId xmlns:a16="http://schemas.microsoft.com/office/drawing/2014/main" id="{C0692E72-3347-95BB-B388-4692FB4E3E28}"/>
                </a:ext>
              </a:extLst>
            </p:cNvPr>
            <p:cNvSpPr/>
            <p:nvPr/>
          </p:nvSpPr>
          <p:spPr>
            <a:xfrm rot="16200000">
              <a:off x="2912651" y="866792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8" name="Diagrama de flujo: retraso 2097">
              <a:extLst>
                <a:ext uri="{FF2B5EF4-FFF2-40B4-BE49-F238E27FC236}">
                  <a16:creationId xmlns:a16="http://schemas.microsoft.com/office/drawing/2014/main" id="{8FFC4209-7C0B-CEE0-D710-097425188B1C}"/>
                </a:ext>
              </a:extLst>
            </p:cNvPr>
            <p:cNvSpPr/>
            <p:nvPr/>
          </p:nvSpPr>
          <p:spPr>
            <a:xfrm rot="16200000">
              <a:off x="3168046" y="866854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099" name="Grupo 2098">
              <a:extLst>
                <a:ext uri="{FF2B5EF4-FFF2-40B4-BE49-F238E27FC236}">
                  <a16:creationId xmlns:a16="http://schemas.microsoft.com/office/drawing/2014/main" id="{2E1B1A24-8A4C-171D-5678-C0A074E5B0A6}"/>
                </a:ext>
              </a:extLst>
            </p:cNvPr>
            <p:cNvGrpSpPr/>
            <p:nvPr/>
          </p:nvGrpSpPr>
          <p:grpSpPr>
            <a:xfrm>
              <a:off x="3263913" y="8659801"/>
              <a:ext cx="45720" cy="73721"/>
              <a:chOff x="81812" y="8671603"/>
              <a:chExt cx="73520" cy="73721"/>
            </a:xfrm>
          </p:grpSpPr>
          <p:sp>
            <p:nvSpPr>
              <p:cNvPr id="2115" name="Flecha: cheurón 2114">
                <a:extLst>
                  <a:ext uri="{FF2B5EF4-FFF2-40B4-BE49-F238E27FC236}">
                    <a16:creationId xmlns:a16="http://schemas.microsoft.com/office/drawing/2014/main" id="{53F6EF2B-897B-839B-22F4-1A87DA298D3F}"/>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16" name="Rectángulo 2115">
                <a:extLst>
                  <a:ext uri="{FF2B5EF4-FFF2-40B4-BE49-F238E27FC236}">
                    <a16:creationId xmlns:a16="http://schemas.microsoft.com/office/drawing/2014/main" id="{6C53B35F-2608-F2E8-DFCA-1BE0F08F8317}"/>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100" name="Diagrama de flujo: datos almacenados 2099">
              <a:extLst>
                <a:ext uri="{FF2B5EF4-FFF2-40B4-BE49-F238E27FC236}">
                  <a16:creationId xmlns:a16="http://schemas.microsoft.com/office/drawing/2014/main" id="{864BFF12-E4C4-80C1-706B-D168BE0CF7D7}"/>
                </a:ext>
              </a:extLst>
            </p:cNvPr>
            <p:cNvSpPr/>
            <p:nvPr/>
          </p:nvSpPr>
          <p:spPr>
            <a:xfrm rot="16200000">
              <a:off x="2439696" y="829012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101" name="Grupo 2100">
              <a:extLst>
                <a:ext uri="{FF2B5EF4-FFF2-40B4-BE49-F238E27FC236}">
                  <a16:creationId xmlns:a16="http://schemas.microsoft.com/office/drawing/2014/main" id="{B4BAF643-D527-6896-2070-6354C73909B6}"/>
                </a:ext>
              </a:extLst>
            </p:cNvPr>
            <p:cNvGrpSpPr/>
            <p:nvPr/>
          </p:nvGrpSpPr>
          <p:grpSpPr>
            <a:xfrm>
              <a:off x="2383650" y="8277937"/>
              <a:ext cx="45720" cy="73721"/>
              <a:chOff x="81812" y="8671603"/>
              <a:chExt cx="73520" cy="73721"/>
            </a:xfrm>
          </p:grpSpPr>
          <p:sp>
            <p:nvSpPr>
              <p:cNvPr id="2113" name="Flecha: cheurón 2112">
                <a:extLst>
                  <a:ext uri="{FF2B5EF4-FFF2-40B4-BE49-F238E27FC236}">
                    <a16:creationId xmlns:a16="http://schemas.microsoft.com/office/drawing/2014/main" id="{FA616D1D-B709-9507-3EA7-5714086A722E}"/>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14" name="Rectángulo 2113">
                <a:extLst>
                  <a:ext uri="{FF2B5EF4-FFF2-40B4-BE49-F238E27FC236}">
                    <a16:creationId xmlns:a16="http://schemas.microsoft.com/office/drawing/2014/main" id="{EF78E2A5-FD68-F5A2-40AA-3A0D2A660D65}"/>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102" name="Diagrama de flujo: retraso 2101">
              <a:extLst>
                <a:ext uri="{FF2B5EF4-FFF2-40B4-BE49-F238E27FC236}">
                  <a16:creationId xmlns:a16="http://schemas.microsoft.com/office/drawing/2014/main" id="{AE878CEA-0AC4-44EE-990F-C56EDFEF69F4}"/>
                </a:ext>
              </a:extLst>
            </p:cNvPr>
            <p:cNvSpPr/>
            <p:nvPr/>
          </p:nvSpPr>
          <p:spPr>
            <a:xfrm rot="16200000">
              <a:off x="2299055" y="828441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3" name="Diagrama de flujo: datos almacenados 2102">
              <a:extLst>
                <a:ext uri="{FF2B5EF4-FFF2-40B4-BE49-F238E27FC236}">
                  <a16:creationId xmlns:a16="http://schemas.microsoft.com/office/drawing/2014/main" id="{8E51C740-0ABB-32E1-C129-72CD58CF20EC}"/>
                </a:ext>
              </a:extLst>
            </p:cNvPr>
            <p:cNvSpPr/>
            <p:nvPr/>
          </p:nvSpPr>
          <p:spPr>
            <a:xfrm rot="16200000">
              <a:off x="2684409" y="829012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104" name="Grupo 2103">
              <a:extLst>
                <a:ext uri="{FF2B5EF4-FFF2-40B4-BE49-F238E27FC236}">
                  <a16:creationId xmlns:a16="http://schemas.microsoft.com/office/drawing/2014/main" id="{F39DB5C8-31E5-222E-F285-6664D4A715AC}"/>
                </a:ext>
              </a:extLst>
            </p:cNvPr>
            <p:cNvGrpSpPr/>
            <p:nvPr/>
          </p:nvGrpSpPr>
          <p:grpSpPr>
            <a:xfrm>
              <a:off x="2628363" y="8277937"/>
              <a:ext cx="45720" cy="73721"/>
              <a:chOff x="81812" y="8671603"/>
              <a:chExt cx="73520" cy="73721"/>
            </a:xfrm>
          </p:grpSpPr>
          <p:sp>
            <p:nvSpPr>
              <p:cNvPr id="2111" name="Flecha: cheurón 2110">
                <a:extLst>
                  <a:ext uri="{FF2B5EF4-FFF2-40B4-BE49-F238E27FC236}">
                    <a16:creationId xmlns:a16="http://schemas.microsoft.com/office/drawing/2014/main" id="{44BD97B8-ED45-4C9B-5A26-8EB1FFDAF286}"/>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12" name="Rectángulo 2111">
                <a:extLst>
                  <a:ext uri="{FF2B5EF4-FFF2-40B4-BE49-F238E27FC236}">
                    <a16:creationId xmlns:a16="http://schemas.microsoft.com/office/drawing/2014/main" id="{5DAD2350-238C-9B43-69EC-ECFB35630AEB}"/>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105" name="Diagrama de flujo: retraso 2104">
              <a:extLst>
                <a:ext uri="{FF2B5EF4-FFF2-40B4-BE49-F238E27FC236}">
                  <a16:creationId xmlns:a16="http://schemas.microsoft.com/office/drawing/2014/main" id="{8030C615-912F-7471-7163-F46CC4AB3377}"/>
                </a:ext>
              </a:extLst>
            </p:cNvPr>
            <p:cNvSpPr/>
            <p:nvPr/>
          </p:nvSpPr>
          <p:spPr>
            <a:xfrm rot="16200000">
              <a:off x="2543768" y="828441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6" name="Diagrama de flujo: datos almacenados 2105">
              <a:extLst>
                <a:ext uri="{FF2B5EF4-FFF2-40B4-BE49-F238E27FC236}">
                  <a16:creationId xmlns:a16="http://schemas.microsoft.com/office/drawing/2014/main" id="{649C7C4D-0CF6-76D0-574F-F39B9A8D6BBA}"/>
                </a:ext>
              </a:extLst>
            </p:cNvPr>
            <p:cNvSpPr/>
            <p:nvPr/>
          </p:nvSpPr>
          <p:spPr>
            <a:xfrm rot="16200000">
              <a:off x="2931845" y="829012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107" name="Grupo 2106">
              <a:extLst>
                <a:ext uri="{FF2B5EF4-FFF2-40B4-BE49-F238E27FC236}">
                  <a16:creationId xmlns:a16="http://schemas.microsoft.com/office/drawing/2014/main" id="{B5B45909-7257-F3ED-AA27-138F8000A40E}"/>
                </a:ext>
              </a:extLst>
            </p:cNvPr>
            <p:cNvGrpSpPr/>
            <p:nvPr/>
          </p:nvGrpSpPr>
          <p:grpSpPr>
            <a:xfrm>
              <a:off x="2875799" y="8277937"/>
              <a:ext cx="45720" cy="73721"/>
              <a:chOff x="81812" y="8671603"/>
              <a:chExt cx="73520" cy="73721"/>
            </a:xfrm>
          </p:grpSpPr>
          <p:sp>
            <p:nvSpPr>
              <p:cNvPr id="2109" name="Flecha: cheurón 2108">
                <a:extLst>
                  <a:ext uri="{FF2B5EF4-FFF2-40B4-BE49-F238E27FC236}">
                    <a16:creationId xmlns:a16="http://schemas.microsoft.com/office/drawing/2014/main" id="{D3CD650C-931C-FEAB-8520-089EE20F9254}"/>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10" name="Rectángulo 2109">
                <a:extLst>
                  <a:ext uri="{FF2B5EF4-FFF2-40B4-BE49-F238E27FC236}">
                    <a16:creationId xmlns:a16="http://schemas.microsoft.com/office/drawing/2014/main" id="{F07566DF-7981-A0B0-5A24-B10DF0EB5667}"/>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108" name="Diagrama de flujo: retraso 2107">
              <a:extLst>
                <a:ext uri="{FF2B5EF4-FFF2-40B4-BE49-F238E27FC236}">
                  <a16:creationId xmlns:a16="http://schemas.microsoft.com/office/drawing/2014/main" id="{5004B1BE-ECC8-55AA-FE06-2A814DFC3C47}"/>
                </a:ext>
              </a:extLst>
            </p:cNvPr>
            <p:cNvSpPr/>
            <p:nvPr/>
          </p:nvSpPr>
          <p:spPr>
            <a:xfrm rot="16200000">
              <a:off x="2791204" y="828441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41" name="Grupo 2140">
            <a:extLst>
              <a:ext uri="{FF2B5EF4-FFF2-40B4-BE49-F238E27FC236}">
                <a16:creationId xmlns:a16="http://schemas.microsoft.com/office/drawing/2014/main" id="{E2301745-E35D-AFD5-ADCC-A13B3EB5579C}"/>
              </a:ext>
            </a:extLst>
          </p:cNvPr>
          <p:cNvGrpSpPr/>
          <p:nvPr/>
        </p:nvGrpSpPr>
        <p:grpSpPr>
          <a:xfrm>
            <a:off x="4277657" y="40366270"/>
            <a:ext cx="3495494" cy="1002492"/>
            <a:chOff x="3943359" y="7746645"/>
            <a:chExt cx="3495494" cy="1002492"/>
          </a:xfrm>
        </p:grpSpPr>
        <p:sp>
          <p:nvSpPr>
            <p:cNvPr id="2142" name="Triángulo isósceles 2141">
              <a:extLst>
                <a:ext uri="{FF2B5EF4-FFF2-40B4-BE49-F238E27FC236}">
                  <a16:creationId xmlns:a16="http://schemas.microsoft.com/office/drawing/2014/main" id="{F6B7E4D5-4CF0-0947-26B5-2F77B43D5D5B}"/>
                </a:ext>
              </a:extLst>
            </p:cNvPr>
            <p:cNvSpPr/>
            <p:nvPr/>
          </p:nvSpPr>
          <p:spPr>
            <a:xfrm rot="10800000">
              <a:off x="4715343" y="854020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3" name="Triángulo isósceles 2142">
              <a:extLst>
                <a:ext uri="{FF2B5EF4-FFF2-40B4-BE49-F238E27FC236}">
                  <a16:creationId xmlns:a16="http://schemas.microsoft.com/office/drawing/2014/main" id="{F2570530-278A-A5EE-1B66-7C1BEF2612CE}"/>
                </a:ext>
              </a:extLst>
            </p:cNvPr>
            <p:cNvSpPr/>
            <p:nvPr/>
          </p:nvSpPr>
          <p:spPr>
            <a:xfrm rot="10800000">
              <a:off x="4969839" y="854115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4" name="Triángulo isósceles 2143">
              <a:extLst>
                <a:ext uri="{FF2B5EF4-FFF2-40B4-BE49-F238E27FC236}">
                  <a16:creationId xmlns:a16="http://schemas.microsoft.com/office/drawing/2014/main" id="{2462BDDA-97B0-7AA3-1F0A-A302E1A24324}"/>
                </a:ext>
              </a:extLst>
            </p:cNvPr>
            <p:cNvSpPr/>
            <p:nvPr/>
          </p:nvSpPr>
          <p:spPr>
            <a:xfrm rot="10800000">
              <a:off x="5231173" y="853959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5" name="Triángulo isósceles 2144">
              <a:extLst>
                <a:ext uri="{FF2B5EF4-FFF2-40B4-BE49-F238E27FC236}">
                  <a16:creationId xmlns:a16="http://schemas.microsoft.com/office/drawing/2014/main" id="{FA8E82EE-691D-9874-4E0E-C006001372E7}"/>
                </a:ext>
              </a:extLst>
            </p:cNvPr>
            <p:cNvSpPr/>
            <p:nvPr/>
          </p:nvSpPr>
          <p:spPr>
            <a:xfrm rot="10800000">
              <a:off x="5488350" y="8539592"/>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6" name="Triángulo isósceles 2145">
              <a:extLst>
                <a:ext uri="{FF2B5EF4-FFF2-40B4-BE49-F238E27FC236}">
                  <a16:creationId xmlns:a16="http://schemas.microsoft.com/office/drawing/2014/main" id="{8406D792-7C54-75E0-5742-CC68AA5FFFA9}"/>
                </a:ext>
              </a:extLst>
            </p:cNvPr>
            <p:cNvSpPr/>
            <p:nvPr/>
          </p:nvSpPr>
          <p:spPr>
            <a:xfrm rot="10800000">
              <a:off x="6346500" y="853864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7" name="Triángulo isósceles 2146">
              <a:extLst>
                <a:ext uri="{FF2B5EF4-FFF2-40B4-BE49-F238E27FC236}">
                  <a16:creationId xmlns:a16="http://schemas.microsoft.com/office/drawing/2014/main" id="{8DAFF0C9-B3FA-7D92-84FA-E0DDFD4AAF8B}"/>
                </a:ext>
              </a:extLst>
            </p:cNvPr>
            <p:cNvSpPr/>
            <p:nvPr/>
          </p:nvSpPr>
          <p:spPr>
            <a:xfrm rot="10800000">
              <a:off x="6600996" y="853959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8" name="Triángulo isósceles 2147">
              <a:extLst>
                <a:ext uri="{FF2B5EF4-FFF2-40B4-BE49-F238E27FC236}">
                  <a16:creationId xmlns:a16="http://schemas.microsoft.com/office/drawing/2014/main" id="{B0C6820E-A810-8A0A-E935-0CA5B14AC285}"/>
                </a:ext>
              </a:extLst>
            </p:cNvPr>
            <p:cNvSpPr/>
            <p:nvPr/>
          </p:nvSpPr>
          <p:spPr>
            <a:xfrm rot="10800000">
              <a:off x="6862330" y="8538024"/>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9" name="Triángulo isósceles 2148">
              <a:extLst>
                <a:ext uri="{FF2B5EF4-FFF2-40B4-BE49-F238E27FC236}">
                  <a16:creationId xmlns:a16="http://schemas.microsoft.com/office/drawing/2014/main" id="{A7E116B4-09FD-7F0C-E7C4-80F037778792}"/>
                </a:ext>
              </a:extLst>
            </p:cNvPr>
            <p:cNvSpPr/>
            <p:nvPr/>
          </p:nvSpPr>
          <p:spPr>
            <a:xfrm rot="10800000">
              <a:off x="7119507" y="8538025"/>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0" name="Triángulo isósceles 2149">
              <a:extLst>
                <a:ext uri="{FF2B5EF4-FFF2-40B4-BE49-F238E27FC236}">
                  <a16:creationId xmlns:a16="http://schemas.microsoft.com/office/drawing/2014/main" id="{92A97DFE-D7E6-E50C-5A80-3FDCDC71E384}"/>
                </a:ext>
              </a:extLst>
            </p:cNvPr>
            <p:cNvSpPr/>
            <p:nvPr/>
          </p:nvSpPr>
          <p:spPr>
            <a:xfrm rot="10800000">
              <a:off x="7365333" y="853864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1" name="Triángulo isósceles 2150">
              <a:extLst>
                <a:ext uri="{FF2B5EF4-FFF2-40B4-BE49-F238E27FC236}">
                  <a16:creationId xmlns:a16="http://schemas.microsoft.com/office/drawing/2014/main" id="{EB1728E1-A391-7ED2-E007-1F6C13890A8B}"/>
                </a:ext>
              </a:extLst>
            </p:cNvPr>
            <p:cNvSpPr/>
            <p:nvPr/>
          </p:nvSpPr>
          <p:spPr>
            <a:xfrm rot="4793571">
              <a:off x="5576397" y="831965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2" name="Triángulo isósceles 2151">
              <a:extLst>
                <a:ext uri="{FF2B5EF4-FFF2-40B4-BE49-F238E27FC236}">
                  <a16:creationId xmlns:a16="http://schemas.microsoft.com/office/drawing/2014/main" id="{C0227B65-547B-48E3-D6C3-AC13B06F1162}"/>
                </a:ext>
              </a:extLst>
            </p:cNvPr>
            <p:cNvSpPr/>
            <p:nvPr/>
          </p:nvSpPr>
          <p:spPr>
            <a:xfrm rot="12669616">
              <a:off x="6127728" y="7805550"/>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3" name="Triángulo isósceles 2152">
              <a:extLst>
                <a:ext uri="{FF2B5EF4-FFF2-40B4-BE49-F238E27FC236}">
                  <a16:creationId xmlns:a16="http://schemas.microsoft.com/office/drawing/2014/main" id="{78531050-09C9-C730-F216-F352CCBA96D0}"/>
                </a:ext>
              </a:extLst>
            </p:cNvPr>
            <p:cNvSpPr/>
            <p:nvPr/>
          </p:nvSpPr>
          <p:spPr>
            <a:xfrm rot="14729898">
              <a:off x="6255185" y="800372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4" name="Triángulo isósceles 2153">
              <a:extLst>
                <a:ext uri="{FF2B5EF4-FFF2-40B4-BE49-F238E27FC236}">
                  <a16:creationId xmlns:a16="http://schemas.microsoft.com/office/drawing/2014/main" id="{00D3F80C-B629-8963-CD25-7BFDCA01C42E}"/>
                </a:ext>
              </a:extLst>
            </p:cNvPr>
            <p:cNvSpPr/>
            <p:nvPr/>
          </p:nvSpPr>
          <p:spPr>
            <a:xfrm rot="16446408">
              <a:off x="6264069" y="8250784"/>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5" name="Triángulo isósceles 2154">
              <a:extLst>
                <a:ext uri="{FF2B5EF4-FFF2-40B4-BE49-F238E27FC236}">
                  <a16:creationId xmlns:a16="http://schemas.microsoft.com/office/drawing/2014/main" id="{B2DE9B83-4975-9DD4-53AD-DFA5A32A6495}"/>
                </a:ext>
              </a:extLst>
            </p:cNvPr>
            <p:cNvSpPr/>
            <p:nvPr/>
          </p:nvSpPr>
          <p:spPr>
            <a:xfrm rot="10800000">
              <a:off x="5883483" y="7746645"/>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6" name="Diagrama de flujo: retraso 2155">
              <a:extLst>
                <a:ext uri="{FF2B5EF4-FFF2-40B4-BE49-F238E27FC236}">
                  <a16:creationId xmlns:a16="http://schemas.microsoft.com/office/drawing/2014/main" id="{99EC0578-8BA1-4776-A308-71FFCA2E216D}"/>
                </a:ext>
              </a:extLst>
            </p:cNvPr>
            <p:cNvSpPr/>
            <p:nvPr/>
          </p:nvSpPr>
          <p:spPr>
            <a:xfrm rot="5400000">
              <a:off x="4786074" y="855675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7" name="Diagrama de flujo: retraso 2156">
              <a:extLst>
                <a:ext uri="{FF2B5EF4-FFF2-40B4-BE49-F238E27FC236}">
                  <a16:creationId xmlns:a16="http://schemas.microsoft.com/office/drawing/2014/main" id="{74C5C91E-F3D1-9759-FFB4-FCC7082B42BA}"/>
                </a:ext>
              </a:extLst>
            </p:cNvPr>
            <p:cNvSpPr/>
            <p:nvPr/>
          </p:nvSpPr>
          <p:spPr>
            <a:xfrm rot="5400000">
              <a:off x="5045787" y="855675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8" name="Diagrama de flujo: retraso 2157">
              <a:extLst>
                <a:ext uri="{FF2B5EF4-FFF2-40B4-BE49-F238E27FC236}">
                  <a16:creationId xmlns:a16="http://schemas.microsoft.com/office/drawing/2014/main" id="{C2118845-4162-0985-6FAA-F0985AA7EE33}"/>
                </a:ext>
              </a:extLst>
            </p:cNvPr>
            <p:cNvSpPr/>
            <p:nvPr/>
          </p:nvSpPr>
          <p:spPr>
            <a:xfrm rot="5400000">
              <a:off x="5301182" y="855737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9" name="Diagrama de flujo: retraso 2158">
              <a:extLst>
                <a:ext uri="{FF2B5EF4-FFF2-40B4-BE49-F238E27FC236}">
                  <a16:creationId xmlns:a16="http://schemas.microsoft.com/office/drawing/2014/main" id="{A8EE7608-4361-7F2D-603E-395AE85E70D5}"/>
                </a:ext>
              </a:extLst>
            </p:cNvPr>
            <p:cNvSpPr/>
            <p:nvPr/>
          </p:nvSpPr>
          <p:spPr>
            <a:xfrm rot="5400000">
              <a:off x="5560895" y="855736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0" name="Diagrama de flujo: retraso 2159">
              <a:extLst>
                <a:ext uri="{FF2B5EF4-FFF2-40B4-BE49-F238E27FC236}">
                  <a16:creationId xmlns:a16="http://schemas.microsoft.com/office/drawing/2014/main" id="{6FB8F178-8A21-DDEA-A14C-F1B79C30A9D0}"/>
                </a:ext>
              </a:extLst>
            </p:cNvPr>
            <p:cNvSpPr/>
            <p:nvPr/>
          </p:nvSpPr>
          <p:spPr>
            <a:xfrm rot="5400000">
              <a:off x="6412966" y="855613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1" name="Diagrama de flujo: retraso 2160">
              <a:extLst>
                <a:ext uri="{FF2B5EF4-FFF2-40B4-BE49-F238E27FC236}">
                  <a16:creationId xmlns:a16="http://schemas.microsoft.com/office/drawing/2014/main" id="{1F507873-9A72-9DBE-A199-1AA7CD0A7874}"/>
                </a:ext>
              </a:extLst>
            </p:cNvPr>
            <p:cNvSpPr/>
            <p:nvPr/>
          </p:nvSpPr>
          <p:spPr>
            <a:xfrm rot="5400000">
              <a:off x="6672679" y="855613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2" name="Diagrama de flujo: retraso 2161">
              <a:extLst>
                <a:ext uri="{FF2B5EF4-FFF2-40B4-BE49-F238E27FC236}">
                  <a16:creationId xmlns:a16="http://schemas.microsoft.com/office/drawing/2014/main" id="{2DD1EDDA-DF58-7C85-F300-9D774EB6FEFB}"/>
                </a:ext>
              </a:extLst>
            </p:cNvPr>
            <p:cNvSpPr/>
            <p:nvPr/>
          </p:nvSpPr>
          <p:spPr>
            <a:xfrm rot="5400000">
              <a:off x="6928074" y="855675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3" name="Diagrama de flujo: retraso 2162">
              <a:extLst>
                <a:ext uri="{FF2B5EF4-FFF2-40B4-BE49-F238E27FC236}">
                  <a16:creationId xmlns:a16="http://schemas.microsoft.com/office/drawing/2014/main" id="{FD6E3C5B-E1A1-E949-3620-5B3F18F4623C}"/>
                </a:ext>
              </a:extLst>
            </p:cNvPr>
            <p:cNvSpPr/>
            <p:nvPr/>
          </p:nvSpPr>
          <p:spPr>
            <a:xfrm rot="5400000">
              <a:off x="7187787" y="855675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4" name="Diagrama de flujo: retraso 2163">
              <a:extLst>
                <a:ext uri="{FF2B5EF4-FFF2-40B4-BE49-F238E27FC236}">
                  <a16:creationId xmlns:a16="http://schemas.microsoft.com/office/drawing/2014/main" id="{8814D9B5-B323-42BA-CF02-D8B6BEEB0B5F}"/>
                </a:ext>
              </a:extLst>
            </p:cNvPr>
            <p:cNvSpPr/>
            <p:nvPr/>
          </p:nvSpPr>
          <p:spPr>
            <a:xfrm rot="6170284">
              <a:off x="5971075" y="777296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5" name="Diagrama de flujo: retraso 2164">
              <a:extLst>
                <a:ext uri="{FF2B5EF4-FFF2-40B4-BE49-F238E27FC236}">
                  <a16:creationId xmlns:a16="http://schemas.microsoft.com/office/drawing/2014/main" id="{119E1D72-7244-131C-CCA7-F43D0AE2F617}"/>
                </a:ext>
              </a:extLst>
            </p:cNvPr>
            <p:cNvSpPr/>
            <p:nvPr/>
          </p:nvSpPr>
          <p:spPr>
            <a:xfrm rot="8465656">
              <a:off x="6171419" y="7875267"/>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6" name="Diagrama de flujo: retraso 2165">
              <a:extLst>
                <a:ext uri="{FF2B5EF4-FFF2-40B4-BE49-F238E27FC236}">
                  <a16:creationId xmlns:a16="http://schemas.microsoft.com/office/drawing/2014/main" id="{7127BCF7-7DEE-C82E-E465-9A9F8FECE25D}"/>
                </a:ext>
              </a:extLst>
            </p:cNvPr>
            <p:cNvSpPr/>
            <p:nvPr/>
          </p:nvSpPr>
          <p:spPr>
            <a:xfrm rot="10800000">
              <a:off x="6262234" y="809748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7" name="Diagrama de flujo: retraso 2166">
              <a:extLst>
                <a:ext uri="{FF2B5EF4-FFF2-40B4-BE49-F238E27FC236}">
                  <a16:creationId xmlns:a16="http://schemas.microsoft.com/office/drawing/2014/main" id="{A3020705-8DAD-34EC-5989-C0BDADF1B260}"/>
                </a:ext>
              </a:extLst>
            </p:cNvPr>
            <p:cNvSpPr/>
            <p:nvPr/>
          </p:nvSpPr>
          <p:spPr>
            <a:xfrm rot="11742179">
              <a:off x="6242034" y="834377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8" name="Diagrama de flujo: retraso 2167">
              <a:extLst>
                <a:ext uri="{FF2B5EF4-FFF2-40B4-BE49-F238E27FC236}">
                  <a16:creationId xmlns:a16="http://schemas.microsoft.com/office/drawing/2014/main" id="{ACDB379B-7A69-9EA0-105A-E960EB4A9227}"/>
                </a:ext>
              </a:extLst>
            </p:cNvPr>
            <p:cNvSpPr/>
            <p:nvPr/>
          </p:nvSpPr>
          <p:spPr>
            <a:xfrm rot="20226989">
              <a:off x="5619650" y="848322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9" name="Diagrama de flujo: retraso 2168">
              <a:extLst>
                <a:ext uri="{FF2B5EF4-FFF2-40B4-BE49-F238E27FC236}">
                  <a16:creationId xmlns:a16="http://schemas.microsoft.com/office/drawing/2014/main" id="{12AC2ECA-5AE7-ED1E-314F-722041289D7B}"/>
                </a:ext>
              </a:extLst>
            </p:cNvPr>
            <p:cNvSpPr/>
            <p:nvPr/>
          </p:nvSpPr>
          <p:spPr>
            <a:xfrm rot="21249487">
              <a:off x="5559805" y="825412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0" name="Diagrama de flujo: datos almacenados 2169">
              <a:extLst>
                <a:ext uri="{FF2B5EF4-FFF2-40B4-BE49-F238E27FC236}">
                  <a16:creationId xmlns:a16="http://schemas.microsoft.com/office/drawing/2014/main" id="{7EC93C6B-D6E0-B8A6-2E92-BECD51A73E11}"/>
                </a:ext>
              </a:extLst>
            </p:cNvPr>
            <p:cNvSpPr/>
            <p:nvPr/>
          </p:nvSpPr>
          <p:spPr>
            <a:xfrm rot="5400000">
              <a:off x="4891194" y="855397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1" name="Diagrama de flujo: datos almacenados 2170">
              <a:extLst>
                <a:ext uri="{FF2B5EF4-FFF2-40B4-BE49-F238E27FC236}">
                  <a16:creationId xmlns:a16="http://schemas.microsoft.com/office/drawing/2014/main" id="{0651C442-8015-DB27-81F6-870FA88B23D7}"/>
                </a:ext>
              </a:extLst>
            </p:cNvPr>
            <p:cNvSpPr/>
            <p:nvPr/>
          </p:nvSpPr>
          <p:spPr>
            <a:xfrm rot="5400000">
              <a:off x="5148015" y="855397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2" name="Diagrama de flujo: datos almacenados 2171">
              <a:extLst>
                <a:ext uri="{FF2B5EF4-FFF2-40B4-BE49-F238E27FC236}">
                  <a16:creationId xmlns:a16="http://schemas.microsoft.com/office/drawing/2014/main" id="{1774EBF3-6336-1652-009C-0AC07B78E0F8}"/>
                </a:ext>
              </a:extLst>
            </p:cNvPr>
            <p:cNvSpPr/>
            <p:nvPr/>
          </p:nvSpPr>
          <p:spPr>
            <a:xfrm rot="5400000">
              <a:off x="5409331" y="855557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3" name="Diagrama de flujo: datos almacenados 2172">
              <a:extLst>
                <a:ext uri="{FF2B5EF4-FFF2-40B4-BE49-F238E27FC236}">
                  <a16:creationId xmlns:a16="http://schemas.microsoft.com/office/drawing/2014/main" id="{CF9CD7A6-DFEC-476C-7AFA-E20B82B32236}"/>
                </a:ext>
              </a:extLst>
            </p:cNvPr>
            <p:cNvSpPr/>
            <p:nvPr/>
          </p:nvSpPr>
          <p:spPr>
            <a:xfrm rot="5400000">
              <a:off x="6262538" y="855878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4" name="Diagrama de flujo: datos almacenados 2173">
              <a:extLst>
                <a:ext uri="{FF2B5EF4-FFF2-40B4-BE49-F238E27FC236}">
                  <a16:creationId xmlns:a16="http://schemas.microsoft.com/office/drawing/2014/main" id="{C3D05948-1138-F569-3179-89345ED2F281}"/>
                </a:ext>
              </a:extLst>
            </p:cNvPr>
            <p:cNvSpPr/>
            <p:nvPr/>
          </p:nvSpPr>
          <p:spPr>
            <a:xfrm rot="5400000">
              <a:off x="6519359" y="855878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5" name="Diagrama de flujo: datos almacenados 2174">
              <a:extLst>
                <a:ext uri="{FF2B5EF4-FFF2-40B4-BE49-F238E27FC236}">
                  <a16:creationId xmlns:a16="http://schemas.microsoft.com/office/drawing/2014/main" id="{7A0B694A-2CCF-F521-86BA-70CC9003A35E}"/>
                </a:ext>
              </a:extLst>
            </p:cNvPr>
            <p:cNvSpPr/>
            <p:nvPr/>
          </p:nvSpPr>
          <p:spPr>
            <a:xfrm rot="5400000">
              <a:off x="6780675" y="8560385"/>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6" name="Diagrama de flujo: datos almacenados 2175">
              <a:extLst>
                <a:ext uri="{FF2B5EF4-FFF2-40B4-BE49-F238E27FC236}">
                  <a16:creationId xmlns:a16="http://schemas.microsoft.com/office/drawing/2014/main" id="{BB792DB6-2B49-3E97-3819-55A0FDE83157}"/>
                </a:ext>
              </a:extLst>
            </p:cNvPr>
            <p:cNvSpPr/>
            <p:nvPr/>
          </p:nvSpPr>
          <p:spPr>
            <a:xfrm rot="5400000">
              <a:off x="7031848" y="855878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7" name="Diagrama de flujo: datos almacenados 2176">
              <a:extLst>
                <a:ext uri="{FF2B5EF4-FFF2-40B4-BE49-F238E27FC236}">
                  <a16:creationId xmlns:a16="http://schemas.microsoft.com/office/drawing/2014/main" id="{031A1357-8167-E350-DB07-939F4AC6CD12}"/>
                </a:ext>
              </a:extLst>
            </p:cNvPr>
            <p:cNvSpPr/>
            <p:nvPr/>
          </p:nvSpPr>
          <p:spPr>
            <a:xfrm rot="5400000">
              <a:off x="7288669" y="855878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8" name="Diagrama de flujo: datos almacenados 2177">
              <a:extLst>
                <a:ext uri="{FF2B5EF4-FFF2-40B4-BE49-F238E27FC236}">
                  <a16:creationId xmlns:a16="http://schemas.microsoft.com/office/drawing/2014/main" id="{C0262712-1935-32CF-D4F5-B0D9B9566BF3}"/>
                </a:ext>
              </a:extLst>
            </p:cNvPr>
            <p:cNvSpPr/>
            <p:nvPr/>
          </p:nvSpPr>
          <p:spPr>
            <a:xfrm rot="16200000">
              <a:off x="4786072" y="868017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9" name="Diagrama de flujo: datos almacenados 2178">
              <a:extLst>
                <a:ext uri="{FF2B5EF4-FFF2-40B4-BE49-F238E27FC236}">
                  <a16:creationId xmlns:a16="http://schemas.microsoft.com/office/drawing/2014/main" id="{FCA6A73F-6EBF-609D-6161-1F8E29EF2F4D}"/>
                </a:ext>
              </a:extLst>
            </p:cNvPr>
            <p:cNvSpPr/>
            <p:nvPr/>
          </p:nvSpPr>
          <p:spPr>
            <a:xfrm rot="16200000">
              <a:off x="5042893" y="868018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0" name="Diagrama de flujo: datos almacenados 2179">
              <a:extLst>
                <a:ext uri="{FF2B5EF4-FFF2-40B4-BE49-F238E27FC236}">
                  <a16:creationId xmlns:a16="http://schemas.microsoft.com/office/drawing/2014/main" id="{2F4CF867-361E-7997-745F-0C8EAE8690A7}"/>
                </a:ext>
              </a:extLst>
            </p:cNvPr>
            <p:cNvSpPr/>
            <p:nvPr/>
          </p:nvSpPr>
          <p:spPr>
            <a:xfrm rot="16200000">
              <a:off x="5304209" y="868178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1" name="Diagrama de flujo: datos almacenados 2180">
              <a:extLst>
                <a:ext uri="{FF2B5EF4-FFF2-40B4-BE49-F238E27FC236}">
                  <a16:creationId xmlns:a16="http://schemas.microsoft.com/office/drawing/2014/main" id="{8FC8FBB8-6D23-62EE-B649-E9E3EC953AC0}"/>
                </a:ext>
              </a:extLst>
            </p:cNvPr>
            <p:cNvSpPr/>
            <p:nvPr/>
          </p:nvSpPr>
          <p:spPr>
            <a:xfrm rot="16200000">
              <a:off x="5561030" y="868685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2" name="Diagrama de flujo: datos almacenados 2181">
              <a:extLst>
                <a:ext uri="{FF2B5EF4-FFF2-40B4-BE49-F238E27FC236}">
                  <a16:creationId xmlns:a16="http://schemas.microsoft.com/office/drawing/2014/main" id="{6AFB7F5D-5DBD-7F40-0837-2A9C681D247D}"/>
                </a:ext>
              </a:extLst>
            </p:cNvPr>
            <p:cNvSpPr/>
            <p:nvPr/>
          </p:nvSpPr>
          <p:spPr>
            <a:xfrm rot="16200000">
              <a:off x="5857960" y="868685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3" name="Diagrama de flujo: datos almacenados 2182">
              <a:extLst>
                <a:ext uri="{FF2B5EF4-FFF2-40B4-BE49-F238E27FC236}">
                  <a16:creationId xmlns:a16="http://schemas.microsoft.com/office/drawing/2014/main" id="{4F684740-6489-08BF-BDAF-5FAC6E3FB477}"/>
                </a:ext>
              </a:extLst>
            </p:cNvPr>
            <p:cNvSpPr/>
            <p:nvPr/>
          </p:nvSpPr>
          <p:spPr>
            <a:xfrm rot="16200000">
              <a:off x="6114803" y="868017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4" name="Diagrama de flujo: datos almacenados 2183">
              <a:extLst>
                <a:ext uri="{FF2B5EF4-FFF2-40B4-BE49-F238E27FC236}">
                  <a16:creationId xmlns:a16="http://schemas.microsoft.com/office/drawing/2014/main" id="{716543F3-FAC4-A840-1682-54218C751846}"/>
                </a:ext>
              </a:extLst>
            </p:cNvPr>
            <p:cNvSpPr/>
            <p:nvPr/>
          </p:nvSpPr>
          <p:spPr>
            <a:xfrm rot="16200000">
              <a:off x="6412980" y="868017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5" name="Diagrama de flujo: datos almacenados 2184">
              <a:extLst>
                <a:ext uri="{FF2B5EF4-FFF2-40B4-BE49-F238E27FC236}">
                  <a16:creationId xmlns:a16="http://schemas.microsoft.com/office/drawing/2014/main" id="{EA22F8BD-A4C4-B8A8-861B-A23A3762FDCB}"/>
                </a:ext>
              </a:extLst>
            </p:cNvPr>
            <p:cNvSpPr/>
            <p:nvPr/>
          </p:nvSpPr>
          <p:spPr>
            <a:xfrm rot="16200000">
              <a:off x="6669801" y="868018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6" name="Diagrama de flujo: datos almacenados 2185">
              <a:extLst>
                <a:ext uri="{FF2B5EF4-FFF2-40B4-BE49-F238E27FC236}">
                  <a16:creationId xmlns:a16="http://schemas.microsoft.com/office/drawing/2014/main" id="{27BFAE80-D3EC-6E06-3965-7C17246F53C6}"/>
                </a:ext>
              </a:extLst>
            </p:cNvPr>
            <p:cNvSpPr/>
            <p:nvPr/>
          </p:nvSpPr>
          <p:spPr>
            <a:xfrm rot="16200000">
              <a:off x="6931117" y="868178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7" name="Diagrama de flujo: datos almacenados 2186">
              <a:extLst>
                <a:ext uri="{FF2B5EF4-FFF2-40B4-BE49-F238E27FC236}">
                  <a16:creationId xmlns:a16="http://schemas.microsoft.com/office/drawing/2014/main" id="{7263D672-9A21-FBFE-F301-03F40B55239F}"/>
                </a:ext>
              </a:extLst>
            </p:cNvPr>
            <p:cNvSpPr/>
            <p:nvPr/>
          </p:nvSpPr>
          <p:spPr>
            <a:xfrm rot="16200000">
              <a:off x="7187938" y="868685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8" name="Diagrama de flujo: datos almacenados 2187">
              <a:extLst>
                <a:ext uri="{FF2B5EF4-FFF2-40B4-BE49-F238E27FC236}">
                  <a16:creationId xmlns:a16="http://schemas.microsoft.com/office/drawing/2014/main" id="{B39B5151-DA34-6993-7345-18C620AFC661}"/>
                </a:ext>
              </a:extLst>
            </p:cNvPr>
            <p:cNvSpPr/>
            <p:nvPr/>
          </p:nvSpPr>
          <p:spPr>
            <a:xfrm rot="20183958">
              <a:off x="5584972" y="841211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9" name="Diagrama de flujo: datos almacenados 2188">
              <a:extLst>
                <a:ext uri="{FF2B5EF4-FFF2-40B4-BE49-F238E27FC236}">
                  <a16:creationId xmlns:a16="http://schemas.microsoft.com/office/drawing/2014/main" id="{8297FB60-E033-92A6-91BE-C943C7105268}"/>
                </a:ext>
              </a:extLst>
            </p:cNvPr>
            <p:cNvSpPr/>
            <p:nvPr/>
          </p:nvSpPr>
          <p:spPr>
            <a:xfrm rot="6668781">
              <a:off x="6050116" y="7792128"/>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0" name="Diagrama de flujo: datos almacenados 2189">
              <a:extLst>
                <a:ext uri="{FF2B5EF4-FFF2-40B4-BE49-F238E27FC236}">
                  <a16:creationId xmlns:a16="http://schemas.microsoft.com/office/drawing/2014/main" id="{FA758D0F-79E1-D468-7011-F57FE5CEA08A}"/>
                </a:ext>
              </a:extLst>
            </p:cNvPr>
            <p:cNvSpPr/>
            <p:nvPr/>
          </p:nvSpPr>
          <p:spPr>
            <a:xfrm rot="9285119">
              <a:off x="6222810" y="7954186"/>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1" name="Diagrama de flujo: datos almacenados 2190">
              <a:extLst>
                <a:ext uri="{FF2B5EF4-FFF2-40B4-BE49-F238E27FC236}">
                  <a16:creationId xmlns:a16="http://schemas.microsoft.com/office/drawing/2014/main" id="{F7D7BFE1-5FB3-8D25-9DF4-DB6C20F23358}"/>
                </a:ext>
              </a:extLst>
            </p:cNvPr>
            <p:cNvSpPr/>
            <p:nvPr/>
          </p:nvSpPr>
          <p:spPr>
            <a:xfrm rot="11097182">
              <a:off x="6270401" y="819646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2" name="Diagrama de flujo: datos almacenados 2191">
              <a:extLst>
                <a:ext uri="{FF2B5EF4-FFF2-40B4-BE49-F238E27FC236}">
                  <a16:creationId xmlns:a16="http://schemas.microsoft.com/office/drawing/2014/main" id="{5691040A-013C-F7EA-2067-A1AA53AEEB19}"/>
                </a:ext>
              </a:extLst>
            </p:cNvPr>
            <p:cNvSpPr/>
            <p:nvPr/>
          </p:nvSpPr>
          <p:spPr>
            <a:xfrm rot="11432282">
              <a:off x="6228251" y="842886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3" name="Triángulo isósceles 2192">
              <a:extLst>
                <a:ext uri="{FF2B5EF4-FFF2-40B4-BE49-F238E27FC236}">
                  <a16:creationId xmlns:a16="http://schemas.microsoft.com/office/drawing/2014/main" id="{624BC32F-E1BE-48B4-3F58-D8447ECD9FB9}"/>
                </a:ext>
              </a:extLst>
            </p:cNvPr>
            <p:cNvSpPr/>
            <p:nvPr/>
          </p:nvSpPr>
          <p:spPr>
            <a:xfrm rot="16924440">
              <a:off x="6199404" y="8476016"/>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194" name="Grupo 2193">
              <a:extLst>
                <a:ext uri="{FF2B5EF4-FFF2-40B4-BE49-F238E27FC236}">
                  <a16:creationId xmlns:a16="http://schemas.microsoft.com/office/drawing/2014/main" id="{46C7881B-19F0-EAC2-7882-BF89B32D38C5}"/>
                </a:ext>
              </a:extLst>
            </p:cNvPr>
            <p:cNvGrpSpPr/>
            <p:nvPr/>
          </p:nvGrpSpPr>
          <p:grpSpPr>
            <a:xfrm>
              <a:off x="4729705" y="8672850"/>
              <a:ext cx="45720" cy="73721"/>
              <a:chOff x="81812" y="8671603"/>
              <a:chExt cx="73520" cy="73721"/>
            </a:xfrm>
          </p:grpSpPr>
          <p:sp>
            <p:nvSpPr>
              <p:cNvPr id="2260" name="Flecha: cheurón 2259">
                <a:extLst>
                  <a:ext uri="{FF2B5EF4-FFF2-40B4-BE49-F238E27FC236}">
                    <a16:creationId xmlns:a16="http://schemas.microsoft.com/office/drawing/2014/main" id="{923F397D-406E-C6AB-7EE3-FE9437965F4F}"/>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61" name="Rectángulo 2260">
                <a:extLst>
                  <a:ext uri="{FF2B5EF4-FFF2-40B4-BE49-F238E27FC236}">
                    <a16:creationId xmlns:a16="http://schemas.microsoft.com/office/drawing/2014/main" id="{186B088E-A7EB-16F9-21F0-FF4BC9206A39}"/>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95" name="Grupo 2194">
              <a:extLst>
                <a:ext uri="{FF2B5EF4-FFF2-40B4-BE49-F238E27FC236}">
                  <a16:creationId xmlns:a16="http://schemas.microsoft.com/office/drawing/2014/main" id="{66EB6DC2-D5B9-D1F0-97F0-125E04F7F65B}"/>
                </a:ext>
              </a:extLst>
            </p:cNvPr>
            <p:cNvGrpSpPr/>
            <p:nvPr/>
          </p:nvGrpSpPr>
          <p:grpSpPr>
            <a:xfrm>
              <a:off x="4987940" y="8666176"/>
              <a:ext cx="45720" cy="73721"/>
              <a:chOff x="81812" y="8671603"/>
              <a:chExt cx="73520" cy="73721"/>
            </a:xfrm>
          </p:grpSpPr>
          <p:sp>
            <p:nvSpPr>
              <p:cNvPr id="2258" name="Flecha: cheurón 2257">
                <a:extLst>
                  <a:ext uri="{FF2B5EF4-FFF2-40B4-BE49-F238E27FC236}">
                    <a16:creationId xmlns:a16="http://schemas.microsoft.com/office/drawing/2014/main" id="{2D4C3298-7041-2EA4-4212-06A9650B9EBF}"/>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59" name="Rectángulo 2258">
                <a:extLst>
                  <a:ext uri="{FF2B5EF4-FFF2-40B4-BE49-F238E27FC236}">
                    <a16:creationId xmlns:a16="http://schemas.microsoft.com/office/drawing/2014/main" id="{D99F8CFC-8E59-45C8-F3C3-97DF2732F280}"/>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96" name="Grupo 2195">
              <a:extLst>
                <a:ext uri="{FF2B5EF4-FFF2-40B4-BE49-F238E27FC236}">
                  <a16:creationId xmlns:a16="http://schemas.microsoft.com/office/drawing/2014/main" id="{41896D47-2065-7817-1464-4FBD786225DB}"/>
                </a:ext>
              </a:extLst>
            </p:cNvPr>
            <p:cNvGrpSpPr/>
            <p:nvPr/>
          </p:nvGrpSpPr>
          <p:grpSpPr>
            <a:xfrm>
              <a:off x="5241761" y="8675415"/>
              <a:ext cx="45720" cy="73721"/>
              <a:chOff x="81812" y="8671603"/>
              <a:chExt cx="73520" cy="73721"/>
            </a:xfrm>
          </p:grpSpPr>
          <p:sp>
            <p:nvSpPr>
              <p:cNvPr id="2256" name="Flecha: cheurón 2255">
                <a:extLst>
                  <a:ext uri="{FF2B5EF4-FFF2-40B4-BE49-F238E27FC236}">
                    <a16:creationId xmlns:a16="http://schemas.microsoft.com/office/drawing/2014/main" id="{2335EBD5-DDE2-1F79-DB50-3D2E7F72EFDB}"/>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57" name="Rectángulo 2256">
                <a:extLst>
                  <a:ext uri="{FF2B5EF4-FFF2-40B4-BE49-F238E27FC236}">
                    <a16:creationId xmlns:a16="http://schemas.microsoft.com/office/drawing/2014/main" id="{8DB55C87-F2B0-5620-07FF-415CC50F1DEF}"/>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97" name="Grupo 2196">
              <a:extLst>
                <a:ext uri="{FF2B5EF4-FFF2-40B4-BE49-F238E27FC236}">
                  <a16:creationId xmlns:a16="http://schemas.microsoft.com/office/drawing/2014/main" id="{32737210-3C52-75D9-B273-1E476A05CDD2}"/>
                </a:ext>
              </a:extLst>
            </p:cNvPr>
            <p:cNvGrpSpPr/>
            <p:nvPr/>
          </p:nvGrpSpPr>
          <p:grpSpPr>
            <a:xfrm>
              <a:off x="5499996" y="8668741"/>
              <a:ext cx="45720" cy="73721"/>
              <a:chOff x="81812" y="8671603"/>
              <a:chExt cx="73520" cy="73721"/>
            </a:xfrm>
          </p:grpSpPr>
          <p:sp>
            <p:nvSpPr>
              <p:cNvPr id="2254" name="Flecha: cheurón 2253">
                <a:extLst>
                  <a:ext uri="{FF2B5EF4-FFF2-40B4-BE49-F238E27FC236}">
                    <a16:creationId xmlns:a16="http://schemas.microsoft.com/office/drawing/2014/main" id="{557B445D-87E0-2B0A-C459-9C4A1C029E9F}"/>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55" name="Rectángulo 2254">
                <a:extLst>
                  <a:ext uri="{FF2B5EF4-FFF2-40B4-BE49-F238E27FC236}">
                    <a16:creationId xmlns:a16="http://schemas.microsoft.com/office/drawing/2014/main" id="{D82B246F-C8E7-5F8B-0DCF-A36CA87030A3}"/>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98" name="Grupo 2197">
              <a:extLst>
                <a:ext uri="{FF2B5EF4-FFF2-40B4-BE49-F238E27FC236}">
                  <a16:creationId xmlns:a16="http://schemas.microsoft.com/office/drawing/2014/main" id="{D8B4E265-3B3E-3CCE-33F8-0196175433C1}"/>
                </a:ext>
              </a:extLst>
            </p:cNvPr>
            <p:cNvGrpSpPr/>
            <p:nvPr/>
          </p:nvGrpSpPr>
          <p:grpSpPr>
            <a:xfrm>
              <a:off x="5795838" y="8672104"/>
              <a:ext cx="45720" cy="73721"/>
              <a:chOff x="81812" y="8671603"/>
              <a:chExt cx="73520" cy="73721"/>
            </a:xfrm>
          </p:grpSpPr>
          <p:sp>
            <p:nvSpPr>
              <p:cNvPr id="2252" name="Flecha: cheurón 2251">
                <a:extLst>
                  <a:ext uri="{FF2B5EF4-FFF2-40B4-BE49-F238E27FC236}">
                    <a16:creationId xmlns:a16="http://schemas.microsoft.com/office/drawing/2014/main" id="{132630B5-BE8E-7B1D-CC7C-215D3C685503}"/>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53" name="Rectángulo 2252">
                <a:extLst>
                  <a:ext uri="{FF2B5EF4-FFF2-40B4-BE49-F238E27FC236}">
                    <a16:creationId xmlns:a16="http://schemas.microsoft.com/office/drawing/2014/main" id="{ED72DFE5-08FB-98C6-C401-9E4EF57DDF30}"/>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99" name="Grupo 2198">
              <a:extLst>
                <a:ext uri="{FF2B5EF4-FFF2-40B4-BE49-F238E27FC236}">
                  <a16:creationId xmlns:a16="http://schemas.microsoft.com/office/drawing/2014/main" id="{A3DEB21E-4DB3-B2F2-93B4-8490A20F2499}"/>
                </a:ext>
              </a:extLst>
            </p:cNvPr>
            <p:cNvGrpSpPr/>
            <p:nvPr/>
          </p:nvGrpSpPr>
          <p:grpSpPr>
            <a:xfrm>
              <a:off x="6054073" y="8665430"/>
              <a:ext cx="45720" cy="73721"/>
              <a:chOff x="81812" y="8671603"/>
              <a:chExt cx="73520" cy="73721"/>
            </a:xfrm>
          </p:grpSpPr>
          <p:sp>
            <p:nvSpPr>
              <p:cNvPr id="2250" name="Flecha: cheurón 2249">
                <a:extLst>
                  <a:ext uri="{FF2B5EF4-FFF2-40B4-BE49-F238E27FC236}">
                    <a16:creationId xmlns:a16="http://schemas.microsoft.com/office/drawing/2014/main" id="{A4C520F0-7E53-EAD9-146F-D8E6710F573B}"/>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51" name="Rectángulo 2250">
                <a:extLst>
                  <a:ext uri="{FF2B5EF4-FFF2-40B4-BE49-F238E27FC236}">
                    <a16:creationId xmlns:a16="http://schemas.microsoft.com/office/drawing/2014/main" id="{B7175E70-3E94-04FB-406A-2D52024B9751}"/>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00" name="Grupo 2199">
              <a:extLst>
                <a:ext uri="{FF2B5EF4-FFF2-40B4-BE49-F238E27FC236}">
                  <a16:creationId xmlns:a16="http://schemas.microsoft.com/office/drawing/2014/main" id="{B3A85DDE-E0A6-857A-686A-3AC0F8DDA554}"/>
                </a:ext>
              </a:extLst>
            </p:cNvPr>
            <p:cNvGrpSpPr/>
            <p:nvPr/>
          </p:nvGrpSpPr>
          <p:grpSpPr>
            <a:xfrm>
              <a:off x="6355520" y="8674669"/>
              <a:ext cx="45720" cy="73721"/>
              <a:chOff x="81812" y="8671603"/>
              <a:chExt cx="73520" cy="73721"/>
            </a:xfrm>
          </p:grpSpPr>
          <p:sp>
            <p:nvSpPr>
              <p:cNvPr id="2248" name="Flecha: cheurón 2247">
                <a:extLst>
                  <a:ext uri="{FF2B5EF4-FFF2-40B4-BE49-F238E27FC236}">
                    <a16:creationId xmlns:a16="http://schemas.microsoft.com/office/drawing/2014/main" id="{2DC81C71-EC06-C2D0-1F1E-2E253C9E7485}"/>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49" name="Rectángulo 2248">
                <a:extLst>
                  <a:ext uri="{FF2B5EF4-FFF2-40B4-BE49-F238E27FC236}">
                    <a16:creationId xmlns:a16="http://schemas.microsoft.com/office/drawing/2014/main" id="{D0E65A98-AC37-B122-CF1F-A2C0B9FC0B6E}"/>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01" name="Grupo 2200">
              <a:extLst>
                <a:ext uri="{FF2B5EF4-FFF2-40B4-BE49-F238E27FC236}">
                  <a16:creationId xmlns:a16="http://schemas.microsoft.com/office/drawing/2014/main" id="{0A4C03D2-1840-EB67-7D48-AB8B6B36DBE7}"/>
                </a:ext>
              </a:extLst>
            </p:cNvPr>
            <p:cNvGrpSpPr/>
            <p:nvPr/>
          </p:nvGrpSpPr>
          <p:grpSpPr>
            <a:xfrm>
              <a:off x="6613755" y="8667995"/>
              <a:ext cx="45720" cy="73721"/>
              <a:chOff x="81812" y="8671603"/>
              <a:chExt cx="73520" cy="73721"/>
            </a:xfrm>
          </p:grpSpPr>
          <p:sp>
            <p:nvSpPr>
              <p:cNvPr id="2246" name="Flecha: cheurón 2245">
                <a:extLst>
                  <a:ext uri="{FF2B5EF4-FFF2-40B4-BE49-F238E27FC236}">
                    <a16:creationId xmlns:a16="http://schemas.microsoft.com/office/drawing/2014/main" id="{AC2CA3BE-4757-03EE-409D-63DCAA9F75E8}"/>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47" name="Rectángulo 2246">
                <a:extLst>
                  <a:ext uri="{FF2B5EF4-FFF2-40B4-BE49-F238E27FC236}">
                    <a16:creationId xmlns:a16="http://schemas.microsoft.com/office/drawing/2014/main" id="{3237C46D-678D-D3CE-7F73-5246931796F6}"/>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02" name="Grupo 2201">
              <a:extLst>
                <a:ext uri="{FF2B5EF4-FFF2-40B4-BE49-F238E27FC236}">
                  <a16:creationId xmlns:a16="http://schemas.microsoft.com/office/drawing/2014/main" id="{8C2D7618-E271-AA2B-AD8B-F5BE56EB73D6}"/>
                </a:ext>
              </a:extLst>
            </p:cNvPr>
            <p:cNvGrpSpPr/>
            <p:nvPr/>
          </p:nvGrpSpPr>
          <p:grpSpPr>
            <a:xfrm>
              <a:off x="6874235" y="8663624"/>
              <a:ext cx="45720" cy="73721"/>
              <a:chOff x="81812" y="8671603"/>
              <a:chExt cx="73520" cy="73721"/>
            </a:xfrm>
          </p:grpSpPr>
          <p:sp>
            <p:nvSpPr>
              <p:cNvPr id="2244" name="Flecha: cheurón 2243">
                <a:extLst>
                  <a:ext uri="{FF2B5EF4-FFF2-40B4-BE49-F238E27FC236}">
                    <a16:creationId xmlns:a16="http://schemas.microsoft.com/office/drawing/2014/main" id="{5866E03D-2E0C-20C0-B675-FFD9DCFB3F54}"/>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45" name="Rectángulo 2244">
                <a:extLst>
                  <a:ext uri="{FF2B5EF4-FFF2-40B4-BE49-F238E27FC236}">
                    <a16:creationId xmlns:a16="http://schemas.microsoft.com/office/drawing/2014/main" id="{E67819C4-A6CB-E9A3-6A97-CF347306362D}"/>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03" name="Grupo 2202">
              <a:extLst>
                <a:ext uri="{FF2B5EF4-FFF2-40B4-BE49-F238E27FC236}">
                  <a16:creationId xmlns:a16="http://schemas.microsoft.com/office/drawing/2014/main" id="{A5210DD0-5EFE-F8FF-4DFE-EBF3612600ED}"/>
                </a:ext>
              </a:extLst>
            </p:cNvPr>
            <p:cNvGrpSpPr/>
            <p:nvPr/>
          </p:nvGrpSpPr>
          <p:grpSpPr>
            <a:xfrm>
              <a:off x="7132470" y="8661712"/>
              <a:ext cx="45720" cy="73721"/>
              <a:chOff x="81812" y="8671603"/>
              <a:chExt cx="73520" cy="73721"/>
            </a:xfrm>
          </p:grpSpPr>
          <p:sp>
            <p:nvSpPr>
              <p:cNvPr id="2242" name="Flecha: cheurón 2241">
                <a:extLst>
                  <a:ext uri="{FF2B5EF4-FFF2-40B4-BE49-F238E27FC236}">
                    <a16:creationId xmlns:a16="http://schemas.microsoft.com/office/drawing/2014/main" id="{65D279D8-0D1F-2EE4-5A13-3196AAEDEBEA}"/>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43" name="Rectángulo 2242">
                <a:extLst>
                  <a:ext uri="{FF2B5EF4-FFF2-40B4-BE49-F238E27FC236}">
                    <a16:creationId xmlns:a16="http://schemas.microsoft.com/office/drawing/2014/main" id="{3BE4D87B-1575-FA78-8F48-DA22F5574F4C}"/>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04" name="Grupo 2203">
              <a:extLst>
                <a:ext uri="{FF2B5EF4-FFF2-40B4-BE49-F238E27FC236}">
                  <a16:creationId xmlns:a16="http://schemas.microsoft.com/office/drawing/2014/main" id="{C85BDCB7-A339-0221-3245-E64D2502AC69}"/>
                </a:ext>
              </a:extLst>
            </p:cNvPr>
            <p:cNvGrpSpPr/>
            <p:nvPr/>
          </p:nvGrpSpPr>
          <p:grpSpPr>
            <a:xfrm>
              <a:off x="7389175" y="8670287"/>
              <a:ext cx="45720" cy="73721"/>
              <a:chOff x="81812" y="8671603"/>
              <a:chExt cx="73520" cy="73721"/>
            </a:xfrm>
          </p:grpSpPr>
          <p:sp>
            <p:nvSpPr>
              <p:cNvPr id="2240" name="Flecha: cheurón 2239">
                <a:extLst>
                  <a:ext uri="{FF2B5EF4-FFF2-40B4-BE49-F238E27FC236}">
                    <a16:creationId xmlns:a16="http://schemas.microsoft.com/office/drawing/2014/main" id="{2CFD91F7-0DC8-6F8D-1E91-F2F2B9DD75D6}"/>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41" name="Rectángulo 2240">
                <a:extLst>
                  <a:ext uri="{FF2B5EF4-FFF2-40B4-BE49-F238E27FC236}">
                    <a16:creationId xmlns:a16="http://schemas.microsoft.com/office/drawing/2014/main" id="{86E27583-C11F-D464-C0CE-BBAB2A245D89}"/>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205" name="Diagrama de flujo: retraso 2204">
              <a:extLst>
                <a:ext uri="{FF2B5EF4-FFF2-40B4-BE49-F238E27FC236}">
                  <a16:creationId xmlns:a16="http://schemas.microsoft.com/office/drawing/2014/main" id="{C3FEE6FA-AB48-9F7D-111C-D0C67799792D}"/>
                </a:ext>
              </a:extLst>
            </p:cNvPr>
            <p:cNvSpPr/>
            <p:nvPr/>
          </p:nvSpPr>
          <p:spPr>
            <a:xfrm rot="16200000">
              <a:off x="4882975" y="867192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6" name="Diagrama de flujo: retraso 2205">
              <a:extLst>
                <a:ext uri="{FF2B5EF4-FFF2-40B4-BE49-F238E27FC236}">
                  <a16:creationId xmlns:a16="http://schemas.microsoft.com/office/drawing/2014/main" id="{53620C95-80E9-9207-44CF-3F2CEDDAC277}"/>
                </a:ext>
              </a:extLst>
            </p:cNvPr>
            <p:cNvSpPr/>
            <p:nvPr/>
          </p:nvSpPr>
          <p:spPr>
            <a:xfrm rot="16200000">
              <a:off x="5142688" y="867192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7" name="Diagrama de flujo: retraso 2206">
              <a:extLst>
                <a:ext uri="{FF2B5EF4-FFF2-40B4-BE49-F238E27FC236}">
                  <a16:creationId xmlns:a16="http://schemas.microsoft.com/office/drawing/2014/main" id="{ACDEEA7A-FF3A-899B-EF11-94C403C627C9}"/>
                </a:ext>
              </a:extLst>
            </p:cNvPr>
            <p:cNvSpPr/>
            <p:nvPr/>
          </p:nvSpPr>
          <p:spPr>
            <a:xfrm rot="16200000">
              <a:off x="5398083" y="867254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8" name="Diagrama de flujo: retraso 2207">
              <a:extLst>
                <a:ext uri="{FF2B5EF4-FFF2-40B4-BE49-F238E27FC236}">
                  <a16:creationId xmlns:a16="http://schemas.microsoft.com/office/drawing/2014/main" id="{0AC7811E-C2F9-5B72-F870-06BAC9D217A4}"/>
                </a:ext>
              </a:extLst>
            </p:cNvPr>
            <p:cNvSpPr/>
            <p:nvPr/>
          </p:nvSpPr>
          <p:spPr>
            <a:xfrm rot="16200000">
              <a:off x="5696990" y="867420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9" name="Diagrama de flujo: retraso 2208">
              <a:extLst>
                <a:ext uri="{FF2B5EF4-FFF2-40B4-BE49-F238E27FC236}">
                  <a16:creationId xmlns:a16="http://schemas.microsoft.com/office/drawing/2014/main" id="{0A8DAEC2-465B-80F7-76BC-6627635434C8}"/>
                </a:ext>
              </a:extLst>
            </p:cNvPr>
            <p:cNvSpPr/>
            <p:nvPr/>
          </p:nvSpPr>
          <p:spPr>
            <a:xfrm rot="16200000">
              <a:off x="5956703" y="867420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0" name="Diagrama de flujo: retraso 2209">
              <a:extLst>
                <a:ext uri="{FF2B5EF4-FFF2-40B4-BE49-F238E27FC236}">
                  <a16:creationId xmlns:a16="http://schemas.microsoft.com/office/drawing/2014/main" id="{25552191-566C-92DC-544F-73FA1B99ACFB}"/>
                </a:ext>
              </a:extLst>
            </p:cNvPr>
            <p:cNvSpPr/>
            <p:nvPr/>
          </p:nvSpPr>
          <p:spPr>
            <a:xfrm rot="16200000">
              <a:off x="6259722" y="867482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1" name="Diagrama de flujo: retraso 2210">
              <a:extLst>
                <a:ext uri="{FF2B5EF4-FFF2-40B4-BE49-F238E27FC236}">
                  <a16:creationId xmlns:a16="http://schemas.microsoft.com/office/drawing/2014/main" id="{9432E696-270B-728F-0C8C-19990E4FC349}"/>
                </a:ext>
              </a:extLst>
            </p:cNvPr>
            <p:cNvSpPr/>
            <p:nvPr/>
          </p:nvSpPr>
          <p:spPr>
            <a:xfrm rot="16200000">
              <a:off x="6512493" y="867447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2" name="Diagrama de flujo: retraso 2211">
              <a:extLst>
                <a:ext uri="{FF2B5EF4-FFF2-40B4-BE49-F238E27FC236}">
                  <a16:creationId xmlns:a16="http://schemas.microsoft.com/office/drawing/2014/main" id="{3B777DE7-1CAF-2F5A-777E-A5D8F8CC4F35}"/>
                </a:ext>
              </a:extLst>
            </p:cNvPr>
            <p:cNvSpPr/>
            <p:nvPr/>
          </p:nvSpPr>
          <p:spPr>
            <a:xfrm rot="16200000">
              <a:off x="6772206" y="867447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3" name="Diagrama de flujo: retraso 2212">
              <a:extLst>
                <a:ext uri="{FF2B5EF4-FFF2-40B4-BE49-F238E27FC236}">
                  <a16:creationId xmlns:a16="http://schemas.microsoft.com/office/drawing/2014/main" id="{0EDA333C-08AE-2AB3-1213-A10E62034A34}"/>
                </a:ext>
              </a:extLst>
            </p:cNvPr>
            <p:cNvSpPr/>
            <p:nvPr/>
          </p:nvSpPr>
          <p:spPr>
            <a:xfrm rot="16200000">
              <a:off x="7027601" y="8675090"/>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4" name="Diagrama de flujo: retraso 2213">
              <a:extLst>
                <a:ext uri="{FF2B5EF4-FFF2-40B4-BE49-F238E27FC236}">
                  <a16:creationId xmlns:a16="http://schemas.microsoft.com/office/drawing/2014/main" id="{C1DF6ED5-3AD8-2A34-A5BA-FDE33C1CCD61}"/>
                </a:ext>
              </a:extLst>
            </p:cNvPr>
            <p:cNvSpPr/>
            <p:nvPr/>
          </p:nvSpPr>
          <p:spPr>
            <a:xfrm rot="16200000">
              <a:off x="7284088" y="8671739"/>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5" name="Triángulo isósceles 2214">
              <a:extLst>
                <a:ext uri="{FF2B5EF4-FFF2-40B4-BE49-F238E27FC236}">
                  <a16:creationId xmlns:a16="http://schemas.microsoft.com/office/drawing/2014/main" id="{3A457B5B-E9C0-79FE-7A60-2BB82D62563E}"/>
                </a:ext>
              </a:extLst>
            </p:cNvPr>
            <p:cNvSpPr/>
            <p:nvPr/>
          </p:nvSpPr>
          <p:spPr>
            <a:xfrm rot="10800000">
              <a:off x="3943359" y="854020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6" name="Triángulo isósceles 2215">
              <a:extLst>
                <a:ext uri="{FF2B5EF4-FFF2-40B4-BE49-F238E27FC236}">
                  <a16:creationId xmlns:a16="http://schemas.microsoft.com/office/drawing/2014/main" id="{1871F7FE-8C22-8068-47AE-08661E6F9A87}"/>
                </a:ext>
              </a:extLst>
            </p:cNvPr>
            <p:cNvSpPr/>
            <p:nvPr/>
          </p:nvSpPr>
          <p:spPr>
            <a:xfrm rot="10800000">
              <a:off x="4197855" y="8541158"/>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7" name="Triángulo isósceles 2216">
              <a:extLst>
                <a:ext uri="{FF2B5EF4-FFF2-40B4-BE49-F238E27FC236}">
                  <a16:creationId xmlns:a16="http://schemas.microsoft.com/office/drawing/2014/main" id="{E400E946-4B17-7359-3C7E-7AFAC76FE109}"/>
                </a:ext>
              </a:extLst>
            </p:cNvPr>
            <p:cNvSpPr/>
            <p:nvPr/>
          </p:nvSpPr>
          <p:spPr>
            <a:xfrm rot="10800000">
              <a:off x="4459189" y="853959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8" name="Diagrama de flujo: retraso 2217">
              <a:extLst>
                <a:ext uri="{FF2B5EF4-FFF2-40B4-BE49-F238E27FC236}">
                  <a16:creationId xmlns:a16="http://schemas.microsoft.com/office/drawing/2014/main" id="{6A6DB430-91A4-1CB3-1631-423C2FA8BCB0}"/>
                </a:ext>
              </a:extLst>
            </p:cNvPr>
            <p:cNvSpPr/>
            <p:nvPr/>
          </p:nvSpPr>
          <p:spPr>
            <a:xfrm rot="5400000">
              <a:off x="4014090" y="8556754"/>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9" name="Diagrama de flujo: retraso 2218">
              <a:extLst>
                <a:ext uri="{FF2B5EF4-FFF2-40B4-BE49-F238E27FC236}">
                  <a16:creationId xmlns:a16="http://schemas.microsoft.com/office/drawing/2014/main" id="{26BA6690-B1FD-F01C-FC68-1DE50DD97CB8}"/>
                </a:ext>
              </a:extLst>
            </p:cNvPr>
            <p:cNvSpPr/>
            <p:nvPr/>
          </p:nvSpPr>
          <p:spPr>
            <a:xfrm rot="5400000">
              <a:off x="4273803" y="855675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0" name="Diagrama de flujo: retraso 2219">
              <a:extLst>
                <a:ext uri="{FF2B5EF4-FFF2-40B4-BE49-F238E27FC236}">
                  <a16:creationId xmlns:a16="http://schemas.microsoft.com/office/drawing/2014/main" id="{F6CA3AB8-1A87-071C-11B9-485A2F288AFD}"/>
                </a:ext>
              </a:extLst>
            </p:cNvPr>
            <p:cNvSpPr/>
            <p:nvPr/>
          </p:nvSpPr>
          <p:spPr>
            <a:xfrm rot="5400000">
              <a:off x="4529198" y="8557371"/>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1" name="Diagrama de flujo: datos almacenados 2220">
              <a:extLst>
                <a:ext uri="{FF2B5EF4-FFF2-40B4-BE49-F238E27FC236}">
                  <a16:creationId xmlns:a16="http://schemas.microsoft.com/office/drawing/2014/main" id="{DDA7277A-72F1-7A91-6353-C9399A038F83}"/>
                </a:ext>
              </a:extLst>
            </p:cNvPr>
            <p:cNvSpPr/>
            <p:nvPr/>
          </p:nvSpPr>
          <p:spPr>
            <a:xfrm rot="5400000">
              <a:off x="4119210" y="8553972"/>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2" name="Diagrama de flujo: datos almacenados 2221">
              <a:extLst>
                <a:ext uri="{FF2B5EF4-FFF2-40B4-BE49-F238E27FC236}">
                  <a16:creationId xmlns:a16="http://schemas.microsoft.com/office/drawing/2014/main" id="{9DEB632A-8675-7256-E911-08F83A4CB3D7}"/>
                </a:ext>
              </a:extLst>
            </p:cNvPr>
            <p:cNvSpPr/>
            <p:nvPr/>
          </p:nvSpPr>
          <p:spPr>
            <a:xfrm rot="5400000">
              <a:off x="4376031" y="855397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3" name="Diagrama de flujo: datos almacenados 2222">
              <a:extLst>
                <a:ext uri="{FF2B5EF4-FFF2-40B4-BE49-F238E27FC236}">
                  <a16:creationId xmlns:a16="http://schemas.microsoft.com/office/drawing/2014/main" id="{B8B4384D-AB40-E07E-8639-63D40D35A171}"/>
                </a:ext>
              </a:extLst>
            </p:cNvPr>
            <p:cNvSpPr/>
            <p:nvPr/>
          </p:nvSpPr>
          <p:spPr>
            <a:xfrm rot="5400000">
              <a:off x="4637347" y="8555574"/>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4" name="Diagrama de flujo: datos almacenados 2223">
              <a:extLst>
                <a:ext uri="{FF2B5EF4-FFF2-40B4-BE49-F238E27FC236}">
                  <a16:creationId xmlns:a16="http://schemas.microsoft.com/office/drawing/2014/main" id="{F0656461-56C4-17F2-81EB-AC605BCCBD62}"/>
                </a:ext>
              </a:extLst>
            </p:cNvPr>
            <p:cNvSpPr/>
            <p:nvPr/>
          </p:nvSpPr>
          <p:spPr>
            <a:xfrm rot="16200000">
              <a:off x="4014088" y="8680179"/>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5" name="Diagrama de flujo: datos almacenados 2224">
              <a:extLst>
                <a:ext uri="{FF2B5EF4-FFF2-40B4-BE49-F238E27FC236}">
                  <a16:creationId xmlns:a16="http://schemas.microsoft.com/office/drawing/2014/main" id="{CBCB8EEE-7053-4DEC-EDE6-0AAE398FFDBC}"/>
                </a:ext>
              </a:extLst>
            </p:cNvPr>
            <p:cNvSpPr/>
            <p:nvPr/>
          </p:nvSpPr>
          <p:spPr>
            <a:xfrm rot="16200000">
              <a:off x="4270909" y="8680180"/>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6" name="Diagrama de flujo: datos almacenados 2225">
              <a:extLst>
                <a:ext uri="{FF2B5EF4-FFF2-40B4-BE49-F238E27FC236}">
                  <a16:creationId xmlns:a16="http://schemas.microsoft.com/office/drawing/2014/main" id="{1944F3F2-3027-AD91-0D24-8CFF90A93D70}"/>
                </a:ext>
              </a:extLst>
            </p:cNvPr>
            <p:cNvSpPr/>
            <p:nvPr/>
          </p:nvSpPr>
          <p:spPr>
            <a:xfrm rot="16200000">
              <a:off x="4532225" y="8681781"/>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227" name="Grupo 2226">
              <a:extLst>
                <a:ext uri="{FF2B5EF4-FFF2-40B4-BE49-F238E27FC236}">
                  <a16:creationId xmlns:a16="http://schemas.microsoft.com/office/drawing/2014/main" id="{9CC897C3-4ECA-C717-5FE0-AA07693B4745}"/>
                </a:ext>
              </a:extLst>
            </p:cNvPr>
            <p:cNvGrpSpPr/>
            <p:nvPr/>
          </p:nvGrpSpPr>
          <p:grpSpPr>
            <a:xfrm>
              <a:off x="3957721" y="8672850"/>
              <a:ext cx="45720" cy="73721"/>
              <a:chOff x="81812" y="8671603"/>
              <a:chExt cx="73520" cy="73721"/>
            </a:xfrm>
          </p:grpSpPr>
          <p:sp>
            <p:nvSpPr>
              <p:cNvPr id="2238" name="Flecha: cheurón 2237">
                <a:extLst>
                  <a:ext uri="{FF2B5EF4-FFF2-40B4-BE49-F238E27FC236}">
                    <a16:creationId xmlns:a16="http://schemas.microsoft.com/office/drawing/2014/main" id="{337BC485-93CF-86BF-4E64-B18B14E1C106}"/>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39" name="Rectángulo 2238">
                <a:extLst>
                  <a:ext uri="{FF2B5EF4-FFF2-40B4-BE49-F238E27FC236}">
                    <a16:creationId xmlns:a16="http://schemas.microsoft.com/office/drawing/2014/main" id="{9EF48328-8AE3-74DA-6C6F-1ED5518319F2}"/>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28" name="Grupo 2227">
              <a:extLst>
                <a:ext uri="{FF2B5EF4-FFF2-40B4-BE49-F238E27FC236}">
                  <a16:creationId xmlns:a16="http://schemas.microsoft.com/office/drawing/2014/main" id="{BD4919C2-E60D-FB6A-5E60-6D4478A9FF4E}"/>
                </a:ext>
              </a:extLst>
            </p:cNvPr>
            <p:cNvGrpSpPr/>
            <p:nvPr/>
          </p:nvGrpSpPr>
          <p:grpSpPr>
            <a:xfrm>
              <a:off x="4215956" y="8666176"/>
              <a:ext cx="45720" cy="73721"/>
              <a:chOff x="81812" y="8671603"/>
              <a:chExt cx="73520" cy="73721"/>
            </a:xfrm>
          </p:grpSpPr>
          <p:sp>
            <p:nvSpPr>
              <p:cNvPr id="2236" name="Flecha: cheurón 2235">
                <a:extLst>
                  <a:ext uri="{FF2B5EF4-FFF2-40B4-BE49-F238E27FC236}">
                    <a16:creationId xmlns:a16="http://schemas.microsoft.com/office/drawing/2014/main" id="{52C88B03-FFFD-7A7D-4D23-8AABC560838D}"/>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37" name="Rectángulo 2236">
                <a:extLst>
                  <a:ext uri="{FF2B5EF4-FFF2-40B4-BE49-F238E27FC236}">
                    <a16:creationId xmlns:a16="http://schemas.microsoft.com/office/drawing/2014/main" id="{965A9240-8264-E6D3-C2EA-4CC2CDF4415F}"/>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29" name="Grupo 2228">
              <a:extLst>
                <a:ext uri="{FF2B5EF4-FFF2-40B4-BE49-F238E27FC236}">
                  <a16:creationId xmlns:a16="http://schemas.microsoft.com/office/drawing/2014/main" id="{DC22CA08-A5A9-BF06-6860-57FE8C9FC77D}"/>
                </a:ext>
              </a:extLst>
            </p:cNvPr>
            <p:cNvGrpSpPr/>
            <p:nvPr/>
          </p:nvGrpSpPr>
          <p:grpSpPr>
            <a:xfrm>
              <a:off x="4469777" y="8675415"/>
              <a:ext cx="45720" cy="73721"/>
              <a:chOff x="81812" y="8671603"/>
              <a:chExt cx="73520" cy="73721"/>
            </a:xfrm>
          </p:grpSpPr>
          <p:sp>
            <p:nvSpPr>
              <p:cNvPr id="2234" name="Flecha: cheurón 2233">
                <a:extLst>
                  <a:ext uri="{FF2B5EF4-FFF2-40B4-BE49-F238E27FC236}">
                    <a16:creationId xmlns:a16="http://schemas.microsoft.com/office/drawing/2014/main" id="{33F1795D-45D5-E2EA-F7E6-BA5A176B495C}"/>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35" name="Rectángulo 2234">
                <a:extLst>
                  <a:ext uri="{FF2B5EF4-FFF2-40B4-BE49-F238E27FC236}">
                    <a16:creationId xmlns:a16="http://schemas.microsoft.com/office/drawing/2014/main" id="{3F797B36-4F5C-4E51-6A0A-949F279DC338}"/>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230" name="Diagrama de flujo: retraso 2229">
              <a:extLst>
                <a:ext uri="{FF2B5EF4-FFF2-40B4-BE49-F238E27FC236}">
                  <a16:creationId xmlns:a16="http://schemas.microsoft.com/office/drawing/2014/main" id="{C459DCE4-D2CC-A5EA-F87E-DBF92053BD74}"/>
                </a:ext>
              </a:extLst>
            </p:cNvPr>
            <p:cNvSpPr/>
            <p:nvPr/>
          </p:nvSpPr>
          <p:spPr>
            <a:xfrm rot="16200000">
              <a:off x="4110991" y="8671925"/>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1" name="Diagrama de flujo: retraso 2230">
              <a:extLst>
                <a:ext uri="{FF2B5EF4-FFF2-40B4-BE49-F238E27FC236}">
                  <a16:creationId xmlns:a16="http://schemas.microsoft.com/office/drawing/2014/main" id="{99398A72-004F-15E4-592D-69139670F649}"/>
                </a:ext>
              </a:extLst>
            </p:cNvPr>
            <p:cNvSpPr/>
            <p:nvPr/>
          </p:nvSpPr>
          <p:spPr>
            <a:xfrm rot="16200000">
              <a:off x="4370704" y="8671923"/>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2" name="Diagrama de flujo: retraso 2231">
              <a:extLst>
                <a:ext uri="{FF2B5EF4-FFF2-40B4-BE49-F238E27FC236}">
                  <a16:creationId xmlns:a16="http://schemas.microsoft.com/office/drawing/2014/main" id="{23911683-1BB0-8121-3A53-2795162F98E3}"/>
                </a:ext>
              </a:extLst>
            </p:cNvPr>
            <p:cNvSpPr/>
            <p:nvPr/>
          </p:nvSpPr>
          <p:spPr>
            <a:xfrm rot="16200000">
              <a:off x="4626099" y="8672542"/>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3" name="Diagrama de flujo: datos almacenados 2232">
              <a:extLst>
                <a:ext uri="{FF2B5EF4-FFF2-40B4-BE49-F238E27FC236}">
                  <a16:creationId xmlns:a16="http://schemas.microsoft.com/office/drawing/2014/main" id="{AB6641CA-258E-B8B4-C560-189DCE64E352}"/>
                </a:ext>
              </a:extLst>
            </p:cNvPr>
            <p:cNvSpPr/>
            <p:nvPr/>
          </p:nvSpPr>
          <p:spPr>
            <a:xfrm rot="436138">
              <a:off x="5560170" y="8168093"/>
              <a:ext cx="78848"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62" name="Grupo 2261">
            <a:extLst>
              <a:ext uri="{FF2B5EF4-FFF2-40B4-BE49-F238E27FC236}">
                <a16:creationId xmlns:a16="http://schemas.microsoft.com/office/drawing/2014/main" id="{4C1D7881-1511-97A7-AD2D-F49D4BBDCA27}"/>
              </a:ext>
            </a:extLst>
          </p:cNvPr>
          <p:cNvGrpSpPr/>
          <p:nvPr/>
        </p:nvGrpSpPr>
        <p:grpSpPr>
          <a:xfrm>
            <a:off x="594620" y="35817193"/>
            <a:ext cx="1958203" cy="2047434"/>
            <a:chOff x="327920" y="2596782"/>
            <a:chExt cx="1958203" cy="2047434"/>
          </a:xfrm>
        </p:grpSpPr>
        <p:sp>
          <p:nvSpPr>
            <p:cNvPr id="2263" name="Diagrama de flujo: proceso alternativo 2262">
              <a:extLst>
                <a:ext uri="{FF2B5EF4-FFF2-40B4-BE49-F238E27FC236}">
                  <a16:creationId xmlns:a16="http://schemas.microsoft.com/office/drawing/2014/main" id="{2A18E2AB-CD6E-2E9D-F7C4-5CE4BBBFD835}"/>
                </a:ext>
              </a:extLst>
            </p:cNvPr>
            <p:cNvSpPr/>
            <p:nvPr/>
          </p:nvSpPr>
          <p:spPr>
            <a:xfrm>
              <a:off x="327920" y="2596782"/>
              <a:ext cx="1958203" cy="2047434"/>
            </a:xfrm>
            <a:prstGeom prst="flowChartAlternateProcess">
              <a:avLst/>
            </a:prstGeom>
            <a:noFill/>
            <a:ln>
              <a:solidFill>
                <a:srgbClr val="682B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264" name="Grupo 2263">
              <a:extLst>
                <a:ext uri="{FF2B5EF4-FFF2-40B4-BE49-F238E27FC236}">
                  <a16:creationId xmlns:a16="http://schemas.microsoft.com/office/drawing/2014/main" id="{9F30E20A-6AF3-9D95-46F1-43FC3DE73C24}"/>
                </a:ext>
              </a:extLst>
            </p:cNvPr>
            <p:cNvGrpSpPr/>
            <p:nvPr/>
          </p:nvGrpSpPr>
          <p:grpSpPr>
            <a:xfrm>
              <a:off x="395466" y="3469291"/>
              <a:ext cx="484319" cy="509587"/>
              <a:chOff x="3174454" y="3476645"/>
              <a:chExt cx="981894" cy="1024631"/>
            </a:xfrm>
          </p:grpSpPr>
          <p:sp>
            <p:nvSpPr>
              <p:cNvPr id="2280" name="Pentágono 2279">
                <a:extLst>
                  <a:ext uri="{FF2B5EF4-FFF2-40B4-BE49-F238E27FC236}">
                    <a16:creationId xmlns:a16="http://schemas.microsoft.com/office/drawing/2014/main" id="{4422D9D9-A961-E762-B3B4-31FA3D157FD5}"/>
                  </a:ext>
                </a:extLst>
              </p:cNvPr>
              <p:cNvSpPr/>
              <p:nvPr/>
            </p:nvSpPr>
            <p:spPr>
              <a:xfrm>
                <a:off x="3174454" y="3867149"/>
                <a:ext cx="654596" cy="634127"/>
              </a:xfrm>
              <a:prstGeom prst="pentagon">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81" name="Pentágono 2280">
                <a:extLst>
                  <a:ext uri="{FF2B5EF4-FFF2-40B4-BE49-F238E27FC236}">
                    <a16:creationId xmlns:a16="http://schemas.microsoft.com/office/drawing/2014/main" id="{8ACDE13D-0AF0-B7F5-E9A9-BC33203DEEDC}"/>
                  </a:ext>
                </a:extLst>
              </p:cNvPr>
              <p:cNvSpPr/>
              <p:nvPr/>
            </p:nvSpPr>
            <p:spPr>
              <a:xfrm rot="10800000">
                <a:off x="3501752" y="3476645"/>
                <a:ext cx="654596" cy="634127"/>
              </a:xfrm>
              <a:prstGeom prst="pentagon">
                <a:avLst/>
              </a:prstGeom>
              <a:solidFill>
                <a:srgbClr val="FF7F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65" name="Grupo 2264">
              <a:extLst>
                <a:ext uri="{FF2B5EF4-FFF2-40B4-BE49-F238E27FC236}">
                  <a16:creationId xmlns:a16="http://schemas.microsoft.com/office/drawing/2014/main" id="{B52EA286-077E-3E52-8917-1CB7348F56AA}"/>
                </a:ext>
              </a:extLst>
            </p:cNvPr>
            <p:cNvGrpSpPr/>
            <p:nvPr/>
          </p:nvGrpSpPr>
          <p:grpSpPr>
            <a:xfrm>
              <a:off x="465308" y="2768227"/>
              <a:ext cx="414477" cy="502672"/>
              <a:chOff x="1201418" y="4278063"/>
              <a:chExt cx="842706" cy="966023"/>
            </a:xfrm>
          </p:grpSpPr>
          <p:sp>
            <p:nvSpPr>
              <p:cNvPr id="2278" name="Hexágono 2277">
                <a:extLst>
                  <a:ext uri="{FF2B5EF4-FFF2-40B4-BE49-F238E27FC236}">
                    <a16:creationId xmlns:a16="http://schemas.microsoft.com/office/drawing/2014/main" id="{6A19BFC1-473E-2CE0-06D0-6C17A823DC95}"/>
                  </a:ext>
                </a:extLst>
              </p:cNvPr>
              <p:cNvSpPr/>
              <p:nvPr/>
            </p:nvSpPr>
            <p:spPr>
              <a:xfrm rot="2117061">
                <a:off x="1437944" y="4731458"/>
                <a:ext cx="606180" cy="512628"/>
              </a:xfrm>
              <a:prstGeom prst="hexagon">
                <a:avLst/>
              </a:prstGeom>
              <a:solidFill>
                <a:srgbClr val="FF9B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279" name="Hexágono 2278">
                <a:extLst>
                  <a:ext uri="{FF2B5EF4-FFF2-40B4-BE49-F238E27FC236}">
                    <a16:creationId xmlns:a16="http://schemas.microsoft.com/office/drawing/2014/main" id="{152C0877-42C6-C7F8-0A73-63AFEF9F17B4}"/>
                  </a:ext>
                </a:extLst>
              </p:cNvPr>
              <p:cNvSpPr/>
              <p:nvPr/>
            </p:nvSpPr>
            <p:spPr>
              <a:xfrm rot="1994658">
                <a:off x="1201418" y="4278063"/>
                <a:ext cx="591936" cy="514727"/>
              </a:xfrm>
              <a:prstGeom prst="hexagon">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66" name="Grupo 2265">
              <a:extLst>
                <a:ext uri="{FF2B5EF4-FFF2-40B4-BE49-F238E27FC236}">
                  <a16:creationId xmlns:a16="http://schemas.microsoft.com/office/drawing/2014/main" id="{2FB0778E-750C-C144-2010-1BCE8FE7C589}"/>
                </a:ext>
              </a:extLst>
            </p:cNvPr>
            <p:cNvGrpSpPr/>
            <p:nvPr/>
          </p:nvGrpSpPr>
          <p:grpSpPr>
            <a:xfrm>
              <a:off x="517884" y="4203505"/>
              <a:ext cx="271412" cy="284169"/>
              <a:chOff x="800151" y="5049810"/>
              <a:chExt cx="185410" cy="228514"/>
            </a:xfrm>
          </p:grpSpPr>
          <p:sp>
            <p:nvSpPr>
              <p:cNvPr id="2270" name="Triángulo isósceles 2269">
                <a:extLst>
                  <a:ext uri="{FF2B5EF4-FFF2-40B4-BE49-F238E27FC236}">
                    <a16:creationId xmlns:a16="http://schemas.microsoft.com/office/drawing/2014/main" id="{6295D5C1-D427-EF48-7402-032561665BA2}"/>
                  </a:ext>
                </a:extLst>
              </p:cNvPr>
              <p:cNvSpPr/>
              <p:nvPr/>
            </p:nvSpPr>
            <p:spPr>
              <a:xfrm rot="10800000">
                <a:off x="856099" y="5051041"/>
                <a:ext cx="73520" cy="85260"/>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1" name="Diagrama de flujo: retraso 2270">
                <a:extLst>
                  <a:ext uri="{FF2B5EF4-FFF2-40B4-BE49-F238E27FC236}">
                    <a16:creationId xmlns:a16="http://schemas.microsoft.com/office/drawing/2014/main" id="{0D2E6775-A91D-65F3-9E31-3C91BD06A1F0}"/>
                  </a:ext>
                </a:extLst>
              </p:cNvPr>
              <p:cNvSpPr/>
              <p:nvPr/>
            </p:nvSpPr>
            <p:spPr>
              <a:xfrm rot="5400000">
                <a:off x="915422" y="5068538"/>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2" name="Diagrama de flujo: datos almacenados 2271">
                <a:extLst>
                  <a:ext uri="{FF2B5EF4-FFF2-40B4-BE49-F238E27FC236}">
                    <a16:creationId xmlns:a16="http://schemas.microsoft.com/office/drawing/2014/main" id="{8FCB9C1B-724D-0147-A83F-C1F0338424B8}"/>
                  </a:ext>
                </a:extLst>
              </p:cNvPr>
              <p:cNvSpPr/>
              <p:nvPr/>
            </p:nvSpPr>
            <p:spPr>
              <a:xfrm rot="5400000">
                <a:off x="783586" y="5072601"/>
                <a:ext cx="78849"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3" name="Diagrama de flujo: datos almacenados 2272">
                <a:extLst>
                  <a:ext uri="{FF2B5EF4-FFF2-40B4-BE49-F238E27FC236}">
                    <a16:creationId xmlns:a16="http://schemas.microsoft.com/office/drawing/2014/main" id="{14A99159-AFEE-563E-D046-98806FCF6397}"/>
                  </a:ext>
                </a:extLst>
              </p:cNvPr>
              <p:cNvSpPr/>
              <p:nvPr/>
            </p:nvSpPr>
            <p:spPr>
              <a:xfrm rot="16200000">
                <a:off x="923277" y="5216040"/>
                <a:ext cx="78849" cy="45719"/>
              </a:xfrm>
              <a:prstGeom prst="flowChartOnlineStorage">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274" name="Grupo 2273">
                <a:extLst>
                  <a:ext uri="{FF2B5EF4-FFF2-40B4-BE49-F238E27FC236}">
                    <a16:creationId xmlns:a16="http://schemas.microsoft.com/office/drawing/2014/main" id="{81FA1F9C-EA13-3F85-8E3F-6055F97415D0}"/>
                  </a:ext>
                </a:extLst>
              </p:cNvPr>
              <p:cNvGrpSpPr/>
              <p:nvPr/>
            </p:nvGrpSpPr>
            <p:grpSpPr>
              <a:xfrm>
                <a:off x="867231" y="5203855"/>
                <a:ext cx="45720" cy="73721"/>
                <a:chOff x="81812" y="8671603"/>
                <a:chExt cx="73520" cy="73721"/>
              </a:xfrm>
            </p:grpSpPr>
            <p:sp>
              <p:nvSpPr>
                <p:cNvPr id="2276" name="Flecha: cheurón 2275">
                  <a:extLst>
                    <a:ext uri="{FF2B5EF4-FFF2-40B4-BE49-F238E27FC236}">
                      <a16:creationId xmlns:a16="http://schemas.microsoft.com/office/drawing/2014/main" id="{DA99CAB9-D51F-9398-0D4C-152944091128}"/>
                    </a:ext>
                  </a:extLst>
                </p:cNvPr>
                <p:cNvSpPr/>
                <p:nvPr/>
              </p:nvSpPr>
              <p:spPr>
                <a:xfrm rot="5400000">
                  <a:off x="93660" y="8671603"/>
                  <a:ext cx="45719" cy="45719"/>
                </a:xfrm>
                <a:prstGeom prst="chevron">
                  <a:avLst/>
                </a:prstGeom>
                <a:solidFill>
                  <a:srgbClr val="FF9B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77" name="Rectángulo 2276">
                  <a:extLst>
                    <a:ext uri="{FF2B5EF4-FFF2-40B4-BE49-F238E27FC236}">
                      <a16:creationId xmlns:a16="http://schemas.microsoft.com/office/drawing/2014/main" id="{7F86ACCC-D991-C076-FC7E-D4056F2302D9}"/>
                    </a:ext>
                  </a:extLst>
                </p:cNvPr>
                <p:cNvSpPr/>
                <p:nvPr/>
              </p:nvSpPr>
              <p:spPr>
                <a:xfrm>
                  <a:off x="81812" y="8699225"/>
                  <a:ext cx="73520" cy="46099"/>
                </a:xfrm>
                <a:prstGeom prst="rect">
                  <a:avLst/>
                </a:prstGeom>
                <a:solidFill>
                  <a:srgbClr val="1C33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275" name="Diagrama de flujo: retraso 2274">
                <a:extLst>
                  <a:ext uri="{FF2B5EF4-FFF2-40B4-BE49-F238E27FC236}">
                    <a16:creationId xmlns:a16="http://schemas.microsoft.com/office/drawing/2014/main" id="{26CCA2FE-D935-4179-F8F9-54C5095FE77B}"/>
                  </a:ext>
                </a:extLst>
              </p:cNvPr>
              <p:cNvSpPr/>
              <p:nvPr/>
            </p:nvSpPr>
            <p:spPr>
              <a:xfrm rot="16200000">
                <a:off x="782637" y="5210306"/>
                <a:ext cx="85259" cy="47804"/>
              </a:xfrm>
              <a:prstGeom prst="flowChartDelay">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267" name="TextBox 6">
              <a:extLst>
                <a:ext uri="{FF2B5EF4-FFF2-40B4-BE49-F238E27FC236}">
                  <a16:creationId xmlns:a16="http://schemas.microsoft.com/office/drawing/2014/main" id="{7D84B670-7831-77E7-BEAD-C6932F18A670}"/>
                </a:ext>
              </a:extLst>
            </p:cNvPr>
            <p:cNvSpPr txBox="1"/>
            <p:nvPr/>
          </p:nvSpPr>
          <p:spPr>
            <a:xfrm>
              <a:off x="943874" y="2672982"/>
              <a:ext cx="1026269" cy="530915"/>
            </a:xfrm>
            <a:prstGeom prst="rect">
              <a:avLst/>
            </a:prstGeom>
          </p:spPr>
          <p:txBody>
            <a:bodyPr wrap="square" lIns="0" tIns="0" rIns="0" bIns="0" rtlCol="0" anchor="t">
              <a:spAutoFit/>
            </a:bodyPr>
            <a:lstStyle/>
            <a:p>
              <a:pPr algn="just">
                <a:lnSpc>
                  <a:spcPts val="4410"/>
                </a:lnSpc>
              </a:pPr>
              <a:r>
                <a:rPr lang="en-US" dirty="0" err="1">
                  <a:solidFill>
                    <a:srgbClr val="9E5442"/>
                  </a:solidFill>
                  <a:latin typeface="Glacial Indifference"/>
                  <a:ea typeface="Glacial Indifference"/>
                  <a:cs typeface="Glacial Indifference"/>
                  <a:sym typeface="Glacial Indifference"/>
                </a:rPr>
                <a:t>MutS</a:t>
              </a:r>
              <a:r>
                <a:rPr lang="el-GR" sz="2400" dirty="0">
                  <a:solidFill>
                    <a:srgbClr val="9E5442"/>
                  </a:solidFill>
                  <a:latin typeface="Glacial Indifference"/>
                  <a:ea typeface="Glacial Indifference"/>
                  <a:cs typeface="Glacial Indifference"/>
                  <a:sym typeface="Glacial Indifference"/>
                </a:rPr>
                <a:t>β</a:t>
              </a:r>
              <a:endParaRPr lang="en-US" dirty="0">
                <a:solidFill>
                  <a:srgbClr val="9E5442"/>
                </a:solidFill>
                <a:latin typeface="Glacial Indifference"/>
                <a:ea typeface="Glacial Indifference"/>
                <a:cs typeface="Glacial Indifference"/>
                <a:sym typeface="Glacial Indifference"/>
              </a:endParaRPr>
            </a:p>
          </p:txBody>
        </p:sp>
        <p:sp>
          <p:nvSpPr>
            <p:cNvPr id="2268" name="TextBox 6">
              <a:extLst>
                <a:ext uri="{FF2B5EF4-FFF2-40B4-BE49-F238E27FC236}">
                  <a16:creationId xmlns:a16="http://schemas.microsoft.com/office/drawing/2014/main" id="{D61F1EDA-E050-FA82-E3C7-C456E371BED1}"/>
                </a:ext>
              </a:extLst>
            </p:cNvPr>
            <p:cNvSpPr txBox="1"/>
            <p:nvPr/>
          </p:nvSpPr>
          <p:spPr>
            <a:xfrm>
              <a:off x="943874" y="3309265"/>
              <a:ext cx="1026269" cy="483402"/>
            </a:xfrm>
            <a:prstGeom prst="rect">
              <a:avLst/>
            </a:prstGeom>
          </p:spPr>
          <p:txBody>
            <a:bodyPr wrap="square" lIns="0" tIns="0" rIns="0" bIns="0" rtlCol="0" anchor="t">
              <a:spAutoFit/>
            </a:bodyPr>
            <a:lstStyle/>
            <a:p>
              <a:pPr algn="just">
                <a:lnSpc>
                  <a:spcPts val="4410"/>
                </a:lnSpc>
              </a:pPr>
              <a:r>
                <a:rPr lang="en-US" dirty="0" err="1">
                  <a:solidFill>
                    <a:srgbClr val="9E5442"/>
                  </a:solidFill>
                  <a:latin typeface="Glacial Indifference"/>
                  <a:ea typeface="Glacial Indifference"/>
                  <a:cs typeface="Glacial Indifference"/>
                  <a:sym typeface="Glacial Indifference"/>
                </a:rPr>
                <a:t>MuyL</a:t>
              </a:r>
              <a:r>
                <a:rPr lang="el-GR" dirty="0">
                  <a:solidFill>
                    <a:srgbClr val="AE5B48"/>
                  </a:solidFill>
                  <a:sym typeface="Glacial Indifference"/>
                </a:rPr>
                <a:t>α</a:t>
              </a:r>
              <a:endParaRPr lang="en-US" dirty="0">
                <a:solidFill>
                  <a:srgbClr val="AE5B48"/>
                </a:solidFill>
                <a:latin typeface="Glacial Indifference"/>
                <a:ea typeface="Glacial Indifference"/>
                <a:cs typeface="Glacial Indifference"/>
                <a:sym typeface="Glacial Indifference"/>
              </a:endParaRPr>
            </a:p>
          </p:txBody>
        </p:sp>
        <p:sp>
          <p:nvSpPr>
            <p:cNvPr id="2269" name="TextBox 6">
              <a:extLst>
                <a:ext uri="{FF2B5EF4-FFF2-40B4-BE49-F238E27FC236}">
                  <a16:creationId xmlns:a16="http://schemas.microsoft.com/office/drawing/2014/main" id="{00622FCC-6F91-B454-E3D9-012B0B07DA6C}"/>
                </a:ext>
              </a:extLst>
            </p:cNvPr>
            <p:cNvSpPr txBox="1"/>
            <p:nvPr/>
          </p:nvSpPr>
          <p:spPr>
            <a:xfrm>
              <a:off x="943874" y="4003403"/>
              <a:ext cx="1204494" cy="480901"/>
            </a:xfrm>
            <a:prstGeom prst="rect">
              <a:avLst/>
            </a:prstGeom>
          </p:spPr>
          <p:txBody>
            <a:bodyPr wrap="square" lIns="0" tIns="0" rIns="0" bIns="0" rtlCol="0" anchor="t">
              <a:spAutoFit/>
            </a:bodyPr>
            <a:lstStyle/>
            <a:p>
              <a:pPr algn="just">
                <a:lnSpc>
                  <a:spcPts val="4410"/>
                </a:lnSpc>
              </a:pPr>
              <a:r>
                <a:rPr lang="es-CO" dirty="0">
                  <a:solidFill>
                    <a:srgbClr val="9E5442"/>
                  </a:solidFill>
                  <a:latin typeface="Glacial Indifference"/>
                  <a:ea typeface="Glacial Indifference"/>
                  <a:cs typeface="Glacial Indifference"/>
                  <a:sym typeface="Glacial Indifference"/>
                </a:rPr>
                <a:t>CAG </a:t>
              </a:r>
              <a:r>
                <a:rPr lang="es-CO" dirty="0" err="1">
                  <a:solidFill>
                    <a:srgbClr val="9E5442"/>
                  </a:solidFill>
                  <a:latin typeface="Glacial Indifference"/>
                  <a:ea typeface="Glacial Indifference"/>
                  <a:cs typeface="Glacial Indifference"/>
                  <a:sym typeface="Glacial Indifference"/>
                </a:rPr>
                <a:t>repeat</a:t>
              </a:r>
              <a:endParaRPr lang="en-US" dirty="0">
                <a:solidFill>
                  <a:srgbClr val="AE5B48"/>
                </a:solidFill>
                <a:latin typeface="Glacial Indifference"/>
                <a:ea typeface="Glacial Indifference"/>
                <a:cs typeface="Glacial Indifference"/>
                <a:sym typeface="Glacial Indifference"/>
              </a:endParaRPr>
            </a:p>
          </p:txBody>
        </p:sp>
      </p:grpSp>
      <p:sp>
        <p:nvSpPr>
          <p:cNvPr id="2282" name="TextBox 6">
            <a:extLst>
              <a:ext uri="{FF2B5EF4-FFF2-40B4-BE49-F238E27FC236}">
                <a16:creationId xmlns:a16="http://schemas.microsoft.com/office/drawing/2014/main" id="{A6528377-DB6B-6CCE-21B4-2D4846880571}"/>
              </a:ext>
            </a:extLst>
          </p:cNvPr>
          <p:cNvSpPr txBox="1"/>
          <p:nvPr/>
        </p:nvSpPr>
        <p:spPr>
          <a:xfrm>
            <a:off x="391539" y="38460894"/>
            <a:ext cx="2681504" cy="480901"/>
          </a:xfrm>
          <a:prstGeom prst="rect">
            <a:avLst/>
          </a:prstGeom>
        </p:spPr>
        <p:txBody>
          <a:bodyPr wrap="square" lIns="0" tIns="0" rIns="0" bIns="0" rtlCol="0" anchor="t">
            <a:spAutoFit/>
          </a:bodyPr>
          <a:lstStyle/>
          <a:p>
            <a:pPr algn="ctr">
              <a:lnSpc>
                <a:spcPts val="4410"/>
              </a:lnSpc>
            </a:pPr>
            <a:r>
              <a:rPr lang="es-CO" sz="1600" b="1" dirty="0">
                <a:solidFill>
                  <a:srgbClr val="BE524A"/>
                </a:solidFill>
                <a:latin typeface="Glacial Indifference"/>
                <a:ea typeface="Glacial Indifference"/>
                <a:cs typeface="Glacial Indifference"/>
                <a:sym typeface="Glacial Indifference"/>
              </a:rPr>
              <a:t>MLH-1-PMS2 </a:t>
            </a:r>
            <a:r>
              <a:rPr lang="es-CO" sz="1600" b="1" dirty="0" err="1">
                <a:solidFill>
                  <a:srgbClr val="BE524A"/>
                </a:solidFill>
                <a:latin typeface="Glacial Indifference"/>
                <a:ea typeface="Glacial Indifference"/>
                <a:cs typeface="Glacial Indifference"/>
                <a:sym typeface="Glacial Indifference"/>
              </a:rPr>
              <a:t>available</a:t>
            </a:r>
            <a:endParaRPr lang="en-US" sz="1600" b="1" dirty="0">
              <a:solidFill>
                <a:srgbClr val="BE524A"/>
              </a:solidFill>
              <a:latin typeface="Glacial Indifference"/>
              <a:ea typeface="Glacial Indifference"/>
              <a:cs typeface="Glacial Indifference"/>
              <a:sym typeface="Glacial Indifference"/>
            </a:endParaRPr>
          </a:p>
        </p:txBody>
      </p:sp>
      <p:sp>
        <p:nvSpPr>
          <p:cNvPr id="2283" name="TextBox 6">
            <a:extLst>
              <a:ext uri="{FF2B5EF4-FFF2-40B4-BE49-F238E27FC236}">
                <a16:creationId xmlns:a16="http://schemas.microsoft.com/office/drawing/2014/main" id="{E5F99EB3-E3B3-D3AA-D3A3-972667D58932}"/>
              </a:ext>
            </a:extLst>
          </p:cNvPr>
          <p:cNvSpPr txBox="1"/>
          <p:nvPr/>
        </p:nvSpPr>
        <p:spPr>
          <a:xfrm>
            <a:off x="391539" y="38756385"/>
            <a:ext cx="2863275" cy="474489"/>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MRR-</a:t>
            </a:r>
            <a:r>
              <a:rPr lang="es-CO" sz="1600" b="1" dirty="0" err="1">
                <a:solidFill>
                  <a:srgbClr val="682B26"/>
                </a:solidFill>
                <a:latin typeface="Glacial Indifference"/>
                <a:ea typeface="Glacial Indifference"/>
                <a:cs typeface="Glacial Indifference"/>
                <a:sym typeface="Glacial Indifference"/>
              </a:rPr>
              <a:t>mediated</a:t>
            </a:r>
            <a:r>
              <a:rPr lang="es-CO" sz="1600" b="1" dirty="0">
                <a:solidFill>
                  <a:srgbClr val="682B26"/>
                </a:solidFill>
                <a:latin typeface="Glacial Indifference"/>
                <a:ea typeface="Glacial Indifference"/>
                <a:cs typeface="Glacial Indifference"/>
                <a:sym typeface="Glacial Indifference"/>
              </a:rPr>
              <a:t> CAG </a:t>
            </a:r>
            <a:r>
              <a:rPr lang="es-CO" sz="1600" b="1" dirty="0" err="1">
                <a:solidFill>
                  <a:srgbClr val="682B26"/>
                </a:solidFill>
                <a:latin typeface="Glacial Indifference"/>
                <a:ea typeface="Glacial Indifference"/>
                <a:cs typeface="Glacial Indifference"/>
                <a:sym typeface="Glacial Indifference"/>
              </a:rPr>
              <a:t>expansion</a:t>
            </a:r>
            <a:endParaRPr lang="en-US" sz="1600" b="1" dirty="0">
              <a:solidFill>
                <a:srgbClr val="682B26"/>
              </a:solidFill>
              <a:latin typeface="Glacial Indifference"/>
              <a:ea typeface="Glacial Indifference"/>
              <a:cs typeface="Glacial Indifference"/>
              <a:sym typeface="Glacial Indifference"/>
            </a:endParaRPr>
          </a:p>
        </p:txBody>
      </p:sp>
      <p:sp>
        <p:nvSpPr>
          <p:cNvPr id="2284" name="TextBox 6">
            <a:extLst>
              <a:ext uri="{FF2B5EF4-FFF2-40B4-BE49-F238E27FC236}">
                <a16:creationId xmlns:a16="http://schemas.microsoft.com/office/drawing/2014/main" id="{9482EF3F-8669-0DE5-2688-D6EC0908CF41}"/>
              </a:ext>
            </a:extLst>
          </p:cNvPr>
          <p:cNvSpPr txBox="1"/>
          <p:nvPr/>
        </p:nvSpPr>
        <p:spPr>
          <a:xfrm>
            <a:off x="4285019" y="38762124"/>
            <a:ext cx="3782944" cy="474489"/>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MRR-</a:t>
            </a:r>
            <a:r>
              <a:rPr lang="es-CO" sz="1600" b="1" dirty="0" err="1">
                <a:solidFill>
                  <a:srgbClr val="682B26"/>
                </a:solidFill>
                <a:latin typeface="Glacial Indifference"/>
                <a:ea typeface="Glacial Indifference"/>
                <a:cs typeface="Glacial Indifference"/>
                <a:sym typeface="Glacial Indifference"/>
              </a:rPr>
              <a:t>mediated</a:t>
            </a:r>
            <a:r>
              <a:rPr lang="es-CO" sz="1600" b="1" dirty="0">
                <a:solidFill>
                  <a:srgbClr val="682B26"/>
                </a:solidFill>
                <a:latin typeface="Glacial Indifference"/>
                <a:ea typeface="Glacial Indifference"/>
                <a:cs typeface="Glacial Indifference"/>
                <a:sym typeface="Glacial Indifference"/>
              </a:rPr>
              <a:t> CAG expansión </a:t>
            </a:r>
            <a:r>
              <a:rPr lang="es-CO" sz="1600" b="1" dirty="0" err="1">
                <a:solidFill>
                  <a:srgbClr val="682B26"/>
                </a:solidFill>
                <a:latin typeface="Glacial Indifference"/>
                <a:ea typeface="Glacial Indifference"/>
                <a:cs typeface="Glacial Indifference"/>
                <a:sym typeface="Glacial Indifference"/>
              </a:rPr>
              <a:t>inhibited</a:t>
            </a:r>
            <a:endParaRPr lang="en-US" sz="1600" b="1" dirty="0">
              <a:solidFill>
                <a:srgbClr val="682B26"/>
              </a:solidFill>
              <a:latin typeface="Glacial Indifference"/>
              <a:ea typeface="Glacial Indifference"/>
              <a:cs typeface="Glacial Indifference"/>
              <a:sym typeface="Glacial Indifference"/>
            </a:endParaRPr>
          </a:p>
        </p:txBody>
      </p:sp>
      <p:sp>
        <p:nvSpPr>
          <p:cNvPr id="2285" name="TextBox 6">
            <a:extLst>
              <a:ext uri="{FF2B5EF4-FFF2-40B4-BE49-F238E27FC236}">
                <a16:creationId xmlns:a16="http://schemas.microsoft.com/office/drawing/2014/main" id="{F49802BD-2A6B-6A0B-C9EC-DBF59ACDE0E5}"/>
              </a:ext>
            </a:extLst>
          </p:cNvPr>
          <p:cNvSpPr txBox="1"/>
          <p:nvPr/>
        </p:nvSpPr>
        <p:spPr>
          <a:xfrm>
            <a:off x="4768522" y="38456489"/>
            <a:ext cx="2681504" cy="480901"/>
          </a:xfrm>
          <a:prstGeom prst="rect">
            <a:avLst/>
          </a:prstGeom>
        </p:spPr>
        <p:txBody>
          <a:bodyPr wrap="square" lIns="0" tIns="0" rIns="0" bIns="0" rtlCol="0" anchor="t">
            <a:spAutoFit/>
          </a:bodyPr>
          <a:lstStyle/>
          <a:p>
            <a:pPr algn="ctr">
              <a:lnSpc>
                <a:spcPts val="4410"/>
              </a:lnSpc>
            </a:pPr>
            <a:r>
              <a:rPr lang="es-CO" sz="1600" b="1" dirty="0">
                <a:solidFill>
                  <a:srgbClr val="BE524A"/>
                </a:solidFill>
                <a:latin typeface="Glacial Indifference"/>
                <a:ea typeface="Glacial Indifference"/>
                <a:cs typeface="Glacial Indifference"/>
                <a:sym typeface="Glacial Indifference"/>
              </a:rPr>
              <a:t>MLH-1-PMS2 </a:t>
            </a:r>
            <a:r>
              <a:rPr lang="es-CO" sz="1600" b="1" dirty="0" err="1">
                <a:solidFill>
                  <a:srgbClr val="BE524A"/>
                </a:solidFill>
                <a:latin typeface="Glacial Indifference"/>
                <a:ea typeface="Glacial Indifference"/>
                <a:cs typeface="Glacial Indifference"/>
                <a:sym typeface="Glacial Indifference"/>
              </a:rPr>
              <a:t>sequestred</a:t>
            </a:r>
            <a:endParaRPr lang="en-US" sz="1600" b="1" dirty="0">
              <a:solidFill>
                <a:srgbClr val="BE524A"/>
              </a:solidFill>
              <a:latin typeface="Glacial Indifference"/>
              <a:ea typeface="Glacial Indifference"/>
              <a:cs typeface="Glacial Indifference"/>
              <a:sym typeface="Glacial Indifference"/>
            </a:endParaRPr>
          </a:p>
        </p:txBody>
      </p:sp>
      <p:sp>
        <p:nvSpPr>
          <p:cNvPr id="2286" name="TextBox 6">
            <a:extLst>
              <a:ext uri="{FF2B5EF4-FFF2-40B4-BE49-F238E27FC236}">
                <a16:creationId xmlns:a16="http://schemas.microsoft.com/office/drawing/2014/main" id="{FD071AB7-E4F5-F3EB-3AA0-41ED080DDB86}"/>
              </a:ext>
            </a:extLst>
          </p:cNvPr>
          <p:cNvSpPr txBox="1"/>
          <p:nvPr/>
        </p:nvSpPr>
        <p:spPr>
          <a:xfrm>
            <a:off x="2724889" y="39497563"/>
            <a:ext cx="2299603" cy="430887"/>
          </a:xfrm>
          <a:prstGeom prst="rect">
            <a:avLst/>
          </a:prstGeom>
        </p:spPr>
        <p:txBody>
          <a:bodyPr wrap="square" lIns="0" tIns="0" rIns="0" bIns="0" rtlCol="0" anchor="t">
            <a:spAutoFit/>
          </a:bodyPr>
          <a:lstStyle/>
          <a:p>
            <a:pPr algn="ctr"/>
            <a:r>
              <a:rPr lang="es-CO" sz="1400" b="1" dirty="0">
                <a:solidFill>
                  <a:srgbClr val="BE524A"/>
                </a:solidFill>
                <a:latin typeface="Glacial Indifference"/>
                <a:ea typeface="Glacial Indifference"/>
                <a:cs typeface="Glacial Indifference"/>
                <a:sym typeface="Glacial Indifference"/>
              </a:rPr>
              <a:t>Nuclease-</a:t>
            </a:r>
            <a:r>
              <a:rPr lang="es-CO" sz="1400" b="1" dirty="0" err="1">
                <a:solidFill>
                  <a:srgbClr val="BE524A"/>
                </a:solidFill>
                <a:latin typeface="Glacial Indifference"/>
                <a:ea typeface="Glacial Indifference"/>
                <a:cs typeface="Glacial Indifference"/>
                <a:sym typeface="Glacial Indifference"/>
              </a:rPr>
              <a:t>dependent</a:t>
            </a:r>
            <a:r>
              <a:rPr lang="es-CO" sz="1400" b="1" dirty="0">
                <a:solidFill>
                  <a:srgbClr val="BE524A"/>
                </a:solidFill>
                <a:latin typeface="Glacial Indifference"/>
                <a:ea typeface="Glacial Indifference"/>
                <a:cs typeface="Glacial Indifference"/>
                <a:sym typeface="Glacial Indifference"/>
              </a:rPr>
              <a:t> </a:t>
            </a:r>
            <a:r>
              <a:rPr lang="es-CO" sz="1400" b="1" dirty="0" err="1">
                <a:solidFill>
                  <a:srgbClr val="BE524A"/>
                </a:solidFill>
                <a:latin typeface="Glacial Indifference"/>
                <a:ea typeface="Glacial Indifference"/>
                <a:cs typeface="Glacial Indifference"/>
                <a:sym typeface="Glacial Indifference"/>
              </a:rPr>
              <a:t>inhibition</a:t>
            </a:r>
            <a:r>
              <a:rPr lang="es-CO" sz="1400" b="1" dirty="0">
                <a:solidFill>
                  <a:srgbClr val="BE524A"/>
                </a:solidFill>
                <a:latin typeface="Glacial Indifference"/>
                <a:ea typeface="Glacial Indifference"/>
                <a:cs typeface="Glacial Indifference"/>
                <a:sym typeface="Glacial Indifference"/>
              </a:rPr>
              <a:t> </a:t>
            </a:r>
            <a:r>
              <a:rPr lang="es-CO" sz="1400" b="1" dirty="0" err="1">
                <a:solidFill>
                  <a:srgbClr val="BE524A"/>
                </a:solidFill>
                <a:latin typeface="Glacial Indifference"/>
                <a:ea typeface="Glacial Indifference"/>
                <a:cs typeface="Glacial Indifference"/>
                <a:sym typeface="Glacial Indifference"/>
              </a:rPr>
              <a:t>of</a:t>
            </a:r>
            <a:r>
              <a:rPr lang="es-CO" sz="1400" b="1" dirty="0">
                <a:solidFill>
                  <a:srgbClr val="BE524A"/>
                </a:solidFill>
                <a:latin typeface="Glacial Indifference"/>
                <a:ea typeface="Glacial Indifference"/>
                <a:cs typeface="Glacial Indifference"/>
                <a:sym typeface="Glacial Indifference"/>
              </a:rPr>
              <a:t> CAG </a:t>
            </a:r>
            <a:r>
              <a:rPr lang="es-CO" sz="1400" b="1" dirty="0" err="1">
                <a:solidFill>
                  <a:srgbClr val="BE524A"/>
                </a:solidFill>
                <a:latin typeface="Glacial Indifference"/>
                <a:ea typeface="Glacial Indifference"/>
                <a:cs typeface="Glacial Indifference"/>
                <a:sym typeface="Glacial Indifference"/>
              </a:rPr>
              <a:t>expansion</a:t>
            </a:r>
            <a:endParaRPr lang="en-US" sz="1400" b="1" dirty="0">
              <a:solidFill>
                <a:srgbClr val="BE524A"/>
              </a:solidFill>
              <a:latin typeface="Glacial Indifference"/>
              <a:ea typeface="Glacial Indifference"/>
              <a:cs typeface="Glacial Indifference"/>
              <a:sym typeface="Glacial Indifference"/>
            </a:endParaRPr>
          </a:p>
        </p:txBody>
      </p:sp>
      <p:grpSp>
        <p:nvGrpSpPr>
          <p:cNvPr id="2287" name="Grupo 2286">
            <a:extLst>
              <a:ext uri="{FF2B5EF4-FFF2-40B4-BE49-F238E27FC236}">
                <a16:creationId xmlns:a16="http://schemas.microsoft.com/office/drawing/2014/main" id="{B135C181-87FA-719B-A367-C52833CF5FA6}"/>
              </a:ext>
            </a:extLst>
          </p:cNvPr>
          <p:cNvGrpSpPr/>
          <p:nvPr/>
        </p:nvGrpSpPr>
        <p:grpSpPr>
          <a:xfrm>
            <a:off x="2271048" y="39991048"/>
            <a:ext cx="720725" cy="324777"/>
            <a:chOff x="1936750" y="7371423"/>
            <a:chExt cx="720725" cy="324777"/>
          </a:xfrm>
        </p:grpSpPr>
        <p:cxnSp>
          <p:nvCxnSpPr>
            <p:cNvPr id="2288" name="Conector recto de flecha 2287">
              <a:extLst>
                <a:ext uri="{FF2B5EF4-FFF2-40B4-BE49-F238E27FC236}">
                  <a16:creationId xmlns:a16="http://schemas.microsoft.com/office/drawing/2014/main" id="{E36059C2-0927-6F13-C1B9-7465C577024D}"/>
                </a:ext>
              </a:extLst>
            </p:cNvPr>
            <p:cNvCxnSpPr>
              <a:cxnSpLocks/>
            </p:cNvCxnSpPr>
            <p:nvPr/>
          </p:nvCxnSpPr>
          <p:spPr>
            <a:xfrm flipH="1">
              <a:off x="1974850" y="7371423"/>
              <a:ext cx="682625" cy="201439"/>
            </a:xfrm>
            <a:prstGeom prst="straightConnector1">
              <a:avLst/>
            </a:prstGeom>
            <a:ln w="19050">
              <a:solidFill>
                <a:srgbClr val="682B2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9" name="Conector recto de flecha 2288">
              <a:extLst>
                <a:ext uri="{FF2B5EF4-FFF2-40B4-BE49-F238E27FC236}">
                  <a16:creationId xmlns:a16="http://schemas.microsoft.com/office/drawing/2014/main" id="{C25258F0-82D4-051A-B74A-7FBEEF5282AF}"/>
                </a:ext>
              </a:extLst>
            </p:cNvPr>
            <p:cNvCxnSpPr>
              <a:cxnSpLocks/>
            </p:cNvCxnSpPr>
            <p:nvPr/>
          </p:nvCxnSpPr>
          <p:spPr>
            <a:xfrm flipH="1" flipV="1">
              <a:off x="1936750" y="7445375"/>
              <a:ext cx="76200" cy="250825"/>
            </a:xfrm>
            <a:prstGeom prst="straightConnector1">
              <a:avLst/>
            </a:prstGeom>
            <a:ln w="19050">
              <a:solidFill>
                <a:srgbClr val="682B2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90" name="Grupo 2289">
            <a:extLst>
              <a:ext uri="{FF2B5EF4-FFF2-40B4-BE49-F238E27FC236}">
                <a16:creationId xmlns:a16="http://schemas.microsoft.com/office/drawing/2014/main" id="{4E37729A-15CD-DD32-C942-A9BFAC0958D2}"/>
              </a:ext>
            </a:extLst>
          </p:cNvPr>
          <p:cNvGrpSpPr/>
          <p:nvPr/>
        </p:nvGrpSpPr>
        <p:grpSpPr>
          <a:xfrm rot="12762318">
            <a:off x="4707063" y="39882072"/>
            <a:ext cx="713863" cy="322764"/>
            <a:chOff x="1943612" y="7371423"/>
            <a:chExt cx="713863" cy="322764"/>
          </a:xfrm>
        </p:grpSpPr>
        <p:cxnSp>
          <p:nvCxnSpPr>
            <p:cNvPr id="2291" name="Conector recto de flecha 2290">
              <a:extLst>
                <a:ext uri="{FF2B5EF4-FFF2-40B4-BE49-F238E27FC236}">
                  <a16:creationId xmlns:a16="http://schemas.microsoft.com/office/drawing/2014/main" id="{82EC4B61-A1D3-B847-15E8-74B3A86C40C3}"/>
                </a:ext>
              </a:extLst>
            </p:cNvPr>
            <p:cNvCxnSpPr>
              <a:cxnSpLocks/>
            </p:cNvCxnSpPr>
            <p:nvPr/>
          </p:nvCxnSpPr>
          <p:spPr>
            <a:xfrm flipH="1">
              <a:off x="1974850" y="7371423"/>
              <a:ext cx="682625" cy="201439"/>
            </a:xfrm>
            <a:prstGeom prst="straightConnector1">
              <a:avLst/>
            </a:prstGeom>
            <a:ln w="19050">
              <a:solidFill>
                <a:srgbClr val="682B2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2" name="Conector recto de flecha 2291">
              <a:extLst>
                <a:ext uri="{FF2B5EF4-FFF2-40B4-BE49-F238E27FC236}">
                  <a16:creationId xmlns:a16="http://schemas.microsoft.com/office/drawing/2014/main" id="{AA489E23-DFE2-21BE-2B3D-6A7AA9ED57A8}"/>
                </a:ext>
              </a:extLst>
            </p:cNvPr>
            <p:cNvCxnSpPr>
              <a:cxnSpLocks/>
            </p:cNvCxnSpPr>
            <p:nvPr/>
          </p:nvCxnSpPr>
          <p:spPr>
            <a:xfrm flipH="1" flipV="1">
              <a:off x="1943612" y="7443362"/>
              <a:ext cx="76200" cy="250825"/>
            </a:xfrm>
            <a:prstGeom prst="straightConnector1">
              <a:avLst/>
            </a:prstGeom>
            <a:ln w="19050">
              <a:solidFill>
                <a:srgbClr val="682B2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293" name="Picture 2" descr="Scissors - Free Tools and utensils icons">
            <a:extLst>
              <a:ext uri="{FF2B5EF4-FFF2-40B4-BE49-F238E27FC236}">
                <a16:creationId xmlns:a16="http://schemas.microsoft.com/office/drawing/2014/main" id="{02C9AD1E-60D0-2B90-2D85-D1DF2F9A131F}"/>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12000"/>
                    </a14:imgEffect>
                  </a14:imgLayer>
                </a14:imgProps>
              </a:ext>
              <a:ext uri="{28A0092B-C50C-407E-A947-70E740481C1C}">
                <a14:useLocalDpi xmlns:a14="http://schemas.microsoft.com/office/drawing/2010/main" val="0"/>
              </a:ext>
            </a:extLst>
          </a:blip>
          <a:srcRect/>
          <a:stretch>
            <a:fillRect/>
          </a:stretch>
        </p:blipFill>
        <p:spPr bwMode="auto">
          <a:xfrm rot="10800000">
            <a:off x="6717103" y="39605530"/>
            <a:ext cx="732923" cy="732923"/>
          </a:xfrm>
          <a:prstGeom prst="rect">
            <a:avLst/>
          </a:prstGeom>
          <a:noFill/>
          <a:extLst>
            <a:ext uri="{909E8E84-426E-40DD-AFC4-6F175D3DCCD1}">
              <a14:hiddenFill xmlns:a14="http://schemas.microsoft.com/office/drawing/2010/main">
                <a:solidFill>
                  <a:srgbClr val="FFFFFF"/>
                </a:solidFill>
              </a14:hiddenFill>
            </a:ext>
          </a:extLst>
        </p:spPr>
      </p:pic>
      <p:pic>
        <p:nvPicPr>
          <p:cNvPr id="2294" name="Picture 2" descr="Scissors - Free Tools and utensils icons">
            <a:extLst>
              <a:ext uri="{FF2B5EF4-FFF2-40B4-BE49-F238E27FC236}">
                <a16:creationId xmlns:a16="http://schemas.microsoft.com/office/drawing/2014/main" id="{513CBAA9-CD83-33E2-7A64-FCDCF6970F4D}"/>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12000"/>
                    </a14:imgEffect>
                  </a14:imgLayer>
                </a14:imgProps>
              </a:ext>
              <a:ext uri="{28A0092B-C50C-407E-A947-70E740481C1C}">
                <a14:useLocalDpi xmlns:a14="http://schemas.microsoft.com/office/drawing/2010/main" val="0"/>
              </a:ext>
            </a:extLst>
          </a:blip>
          <a:srcRect/>
          <a:stretch>
            <a:fillRect/>
          </a:stretch>
        </p:blipFill>
        <p:spPr bwMode="auto">
          <a:xfrm rot="10800000">
            <a:off x="1603169" y="40011300"/>
            <a:ext cx="588479" cy="588479"/>
          </a:xfrm>
          <a:prstGeom prst="rect">
            <a:avLst/>
          </a:prstGeom>
          <a:noFill/>
          <a:extLst>
            <a:ext uri="{909E8E84-426E-40DD-AFC4-6F175D3DCCD1}">
              <a14:hiddenFill xmlns:a14="http://schemas.microsoft.com/office/drawing/2010/main">
                <a:solidFill>
                  <a:srgbClr val="FFFFFF"/>
                </a:solidFill>
              </a14:hiddenFill>
            </a:ext>
          </a:extLst>
        </p:spPr>
      </p:pic>
      <p:pic>
        <p:nvPicPr>
          <p:cNvPr id="2295" name="Picture 4" descr="X - Iconos Interfaz de usuario y Gestos">
            <a:extLst>
              <a:ext uri="{FF2B5EF4-FFF2-40B4-BE49-F238E27FC236}">
                <a16:creationId xmlns:a16="http://schemas.microsoft.com/office/drawing/2014/main" id="{77B14B4A-A898-C6FB-6814-4CA9AEEF6C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9365454">
            <a:off x="6733732" y="39674703"/>
            <a:ext cx="699663" cy="699663"/>
          </a:xfrm>
          <a:prstGeom prst="rect">
            <a:avLst/>
          </a:prstGeom>
          <a:noFill/>
          <a:extLst>
            <a:ext uri="{909E8E84-426E-40DD-AFC4-6F175D3DCCD1}">
              <a14:hiddenFill xmlns:a14="http://schemas.microsoft.com/office/drawing/2010/main">
                <a:solidFill>
                  <a:srgbClr val="FFFFFF"/>
                </a:solidFill>
              </a14:hiddenFill>
            </a:ext>
          </a:extLst>
        </p:spPr>
      </p:pic>
      <p:cxnSp>
        <p:nvCxnSpPr>
          <p:cNvPr id="2296" name="Conector: curvado 2295">
            <a:extLst>
              <a:ext uri="{FF2B5EF4-FFF2-40B4-BE49-F238E27FC236}">
                <a16:creationId xmlns:a16="http://schemas.microsoft.com/office/drawing/2014/main" id="{E77FC1F7-57D1-5507-F3F9-EE0F7CF041C1}"/>
              </a:ext>
            </a:extLst>
          </p:cNvPr>
          <p:cNvCxnSpPr>
            <a:cxnSpLocks/>
            <a:stCxn id="2307" idx="3"/>
            <a:endCxn id="2283" idx="3"/>
          </p:cNvCxnSpPr>
          <p:nvPr/>
        </p:nvCxnSpPr>
        <p:spPr>
          <a:xfrm rot="5400000">
            <a:off x="2572885" y="37692418"/>
            <a:ext cx="1983141" cy="619282"/>
          </a:xfrm>
          <a:prstGeom prst="curvedConnector2">
            <a:avLst/>
          </a:prstGeom>
          <a:ln w="28575">
            <a:solidFill>
              <a:srgbClr val="682B26"/>
            </a:solidFill>
            <a:tailEnd type="triangle"/>
          </a:ln>
        </p:spPr>
        <p:style>
          <a:lnRef idx="1">
            <a:schemeClr val="accent1"/>
          </a:lnRef>
          <a:fillRef idx="0">
            <a:schemeClr val="accent1"/>
          </a:fillRef>
          <a:effectRef idx="0">
            <a:schemeClr val="accent1"/>
          </a:effectRef>
          <a:fontRef idx="minor">
            <a:schemeClr val="tx1"/>
          </a:fontRef>
        </p:style>
      </p:cxnSp>
      <p:cxnSp>
        <p:nvCxnSpPr>
          <p:cNvPr id="2297" name="Conector: curvado 2296">
            <a:extLst>
              <a:ext uri="{FF2B5EF4-FFF2-40B4-BE49-F238E27FC236}">
                <a16:creationId xmlns:a16="http://schemas.microsoft.com/office/drawing/2014/main" id="{BC3A6E3C-3159-9A20-F53D-1A04B1507EDD}"/>
              </a:ext>
            </a:extLst>
          </p:cNvPr>
          <p:cNvCxnSpPr>
            <a:cxnSpLocks/>
            <a:stCxn id="2307" idx="3"/>
            <a:endCxn id="2284" idx="1"/>
          </p:cNvCxnSpPr>
          <p:nvPr/>
        </p:nvCxnSpPr>
        <p:spPr>
          <a:xfrm rot="16200000" flipH="1">
            <a:off x="3085117" y="37799467"/>
            <a:ext cx="1988880" cy="410923"/>
          </a:xfrm>
          <a:prstGeom prst="curvedConnector2">
            <a:avLst/>
          </a:prstGeom>
          <a:ln w="28575">
            <a:solidFill>
              <a:srgbClr val="682B26"/>
            </a:solidFill>
            <a:tailEnd type="triangle"/>
          </a:ln>
        </p:spPr>
        <p:style>
          <a:lnRef idx="1">
            <a:schemeClr val="accent1"/>
          </a:lnRef>
          <a:fillRef idx="0">
            <a:schemeClr val="accent1"/>
          </a:fillRef>
          <a:effectRef idx="0">
            <a:schemeClr val="accent1"/>
          </a:effectRef>
          <a:fontRef idx="minor">
            <a:schemeClr val="tx1"/>
          </a:fontRef>
        </p:style>
      </p:cxnSp>
      <p:sp>
        <p:nvSpPr>
          <p:cNvPr id="2298" name="TextBox 6">
            <a:extLst>
              <a:ext uri="{FF2B5EF4-FFF2-40B4-BE49-F238E27FC236}">
                <a16:creationId xmlns:a16="http://schemas.microsoft.com/office/drawing/2014/main" id="{DAA8A9E9-4334-C9C4-D15E-BB0DF5D55E44}"/>
              </a:ext>
            </a:extLst>
          </p:cNvPr>
          <p:cNvSpPr txBox="1"/>
          <p:nvPr/>
        </p:nvSpPr>
        <p:spPr>
          <a:xfrm>
            <a:off x="3489802" y="38892182"/>
            <a:ext cx="606050" cy="483402"/>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FAN1</a:t>
            </a:r>
            <a:endParaRPr lang="en-US" sz="1600" b="1" dirty="0">
              <a:solidFill>
                <a:srgbClr val="682B26"/>
              </a:solidFill>
              <a:latin typeface="Glacial Indifference"/>
              <a:ea typeface="Glacial Indifference"/>
              <a:cs typeface="Glacial Indifference"/>
              <a:sym typeface="Glacial Indifference"/>
            </a:endParaRPr>
          </a:p>
        </p:txBody>
      </p:sp>
      <p:grpSp>
        <p:nvGrpSpPr>
          <p:cNvPr id="2299" name="Grupo 2298">
            <a:extLst>
              <a:ext uri="{FF2B5EF4-FFF2-40B4-BE49-F238E27FC236}">
                <a16:creationId xmlns:a16="http://schemas.microsoft.com/office/drawing/2014/main" id="{A7AABA1A-6049-0FD4-BF73-8B10D34A7625}"/>
              </a:ext>
            </a:extLst>
          </p:cNvPr>
          <p:cNvGrpSpPr/>
          <p:nvPr/>
        </p:nvGrpSpPr>
        <p:grpSpPr>
          <a:xfrm>
            <a:off x="5256186" y="37527866"/>
            <a:ext cx="1084950" cy="993845"/>
            <a:chOff x="4989486" y="4307455"/>
            <a:chExt cx="1084950" cy="993845"/>
          </a:xfrm>
        </p:grpSpPr>
        <p:sp>
          <p:nvSpPr>
            <p:cNvPr id="2300" name="Pentágono 2299">
              <a:extLst>
                <a:ext uri="{FF2B5EF4-FFF2-40B4-BE49-F238E27FC236}">
                  <a16:creationId xmlns:a16="http://schemas.microsoft.com/office/drawing/2014/main" id="{E9C0CCD0-CC96-9288-B9DB-71BBCAF019DD}"/>
                </a:ext>
              </a:extLst>
            </p:cNvPr>
            <p:cNvSpPr/>
            <p:nvPr/>
          </p:nvSpPr>
          <p:spPr>
            <a:xfrm>
              <a:off x="5255257" y="4829077"/>
              <a:ext cx="508273" cy="472223"/>
            </a:xfrm>
            <a:prstGeom prst="pentagon">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01" name="Pentágono 2300">
              <a:extLst>
                <a:ext uri="{FF2B5EF4-FFF2-40B4-BE49-F238E27FC236}">
                  <a16:creationId xmlns:a16="http://schemas.microsoft.com/office/drawing/2014/main" id="{3D54ADAE-D581-0C4F-019B-5701708DABE9}"/>
                </a:ext>
              </a:extLst>
            </p:cNvPr>
            <p:cNvSpPr/>
            <p:nvPr/>
          </p:nvSpPr>
          <p:spPr>
            <a:xfrm rot="10800000">
              <a:off x="5518918" y="4541200"/>
              <a:ext cx="508273" cy="472223"/>
            </a:xfrm>
            <a:prstGeom prst="pentagon">
              <a:avLst/>
            </a:prstGeom>
            <a:solidFill>
              <a:srgbClr val="FF7F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02" name="Decágono 2301">
              <a:extLst>
                <a:ext uri="{FF2B5EF4-FFF2-40B4-BE49-F238E27FC236}">
                  <a16:creationId xmlns:a16="http://schemas.microsoft.com/office/drawing/2014/main" id="{594784EC-8D48-DF3D-7D46-F0C7FADB2B94}"/>
                </a:ext>
              </a:extLst>
            </p:cNvPr>
            <p:cNvSpPr/>
            <p:nvPr/>
          </p:nvSpPr>
          <p:spPr>
            <a:xfrm rot="21410377">
              <a:off x="5013024" y="4373293"/>
              <a:ext cx="568645" cy="559697"/>
            </a:xfrm>
            <a:prstGeom prst="decagon">
              <a:avLst/>
            </a:prstGeom>
            <a:solidFill>
              <a:srgbClr val="CA73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03" name="TextBox 6">
              <a:extLst>
                <a:ext uri="{FF2B5EF4-FFF2-40B4-BE49-F238E27FC236}">
                  <a16:creationId xmlns:a16="http://schemas.microsoft.com/office/drawing/2014/main" id="{6EDF4C71-1E85-BC68-C5F4-2FD340516434}"/>
                </a:ext>
              </a:extLst>
            </p:cNvPr>
            <p:cNvSpPr txBox="1"/>
            <p:nvPr/>
          </p:nvSpPr>
          <p:spPr>
            <a:xfrm>
              <a:off x="4989486" y="4307455"/>
              <a:ext cx="606050" cy="483402"/>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FAN1</a:t>
              </a:r>
              <a:endParaRPr lang="en-US" sz="1600" b="1" dirty="0">
                <a:solidFill>
                  <a:srgbClr val="682B26"/>
                </a:solidFill>
                <a:latin typeface="Glacial Indifference"/>
                <a:ea typeface="Glacial Indifference"/>
                <a:cs typeface="Glacial Indifference"/>
                <a:sym typeface="Glacial Indifference"/>
              </a:endParaRPr>
            </a:p>
          </p:txBody>
        </p:sp>
        <p:sp>
          <p:nvSpPr>
            <p:cNvPr id="2304" name="TextBox 6">
              <a:extLst>
                <a:ext uri="{FF2B5EF4-FFF2-40B4-BE49-F238E27FC236}">
                  <a16:creationId xmlns:a16="http://schemas.microsoft.com/office/drawing/2014/main" id="{8FB7F937-9AD7-4EC3-A069-FF9AB197660E}"/>
                </a:ext>
              </a:extLst>
            </p:cNvPr>
            <p:cNvSpPr txBox="1"/>
            <p:nvPr/>
          </p:nvSpPr>
          <p:spPr>
            <a:xfrm>
              <a:off x="5205144" y="4740100"/>
              <a:ext cx="606050" cy="483402"/>
            </a:xfrm>
            <a:prstGeom prst="rect">
              <a:avLst/>
            </a:prstGeom>
          </p:spPr>
          <p:txBody>
            <a:bodyPr wrap="square" lIns="0" tIns="0" rIns="0" bIns="0" rtlCol="0" anchor="t">
              <a:spAutoFit/>
            </a:bodyPr>
            <a:lstStyle/>
            <a:p>
              <a:pPr algn="ctr">
                <a:lnSpc>
                  <a:spcPts val="4410"/>
                </a:lnSpc>
              </a:pPr>
              <a:r>
                <a:rPr lang="es-CO" sz="1400" b="1" dirty="0">
                  <a:solidFill>
                    <a:srgbClr val="682B26"/>
                  </a:solidFill>
                  <a:latin typeface="Glacial Indifference"/>
                  <a:ea typeface="Glacial Indifference"/>
                  <a:cs typeface="Glacial Indifference"/>
                  <a:sym typeface="Glacial Indifference"/>
                </a:rPr>
                <a:t>MLH1</a:t>
              </a:r>
              <a:endParaRPr lang="en-US" sz="1400" b="1" dirty="0">
                <a:solidFill>
                  <a:srgbClr val="682B26"/>
                </a:solidFill>
                <a:latin typeface="Glacial Indifference"/>
                <a:ea typeface="Glacial Indifference"/>
                <a:cs typeface="Glacial Indifference"/>
                <a:sym typeface="Glacial Indifference"/>
              </a:endParaRPr>
            </a:p>
          </p:txBody>
        </p:sp>
        <p:sp>
          <p:nvSpPr>
            <p:cNvPr id="2305" name="TextBox 6">
              <a:extLst>
                <a:ext uri="{FF2B5EF4-FFF2-40B4-BE49-F238E27FC236}">
                  <a16:creationId xmlns:a16="http://schemas.microsoft.com/office/drawing/2014/main" id="{173AD2FA-9F96-8052-E68A-84A6180CBBD4}"/>
                </a:ext>
              </a:extLst>
            </p:cNvPr>
            <p:cNvSpPr txBox="1"/>
            <p:nvPr/>
          </p:nvSpPr>
          <p:spPr>
            <a:xfrm>
              <a:off x="5468386" y="4387010"/>
              <a:ext cx="606050" cy="461665"/>
            </a:xfrm>
            <a:prstGeom prst="rect">
              <a:avLst/>
            </a:prstGeom>
          </p:spPr>
          <p:txBody>
            <a:bodyPr wrap="square" lIns="0" tIns="0" rIns="0" bIns="0" rtlCol="0" anchor="t">
              <a:spAutoFit/>
            </a:bodyPr>
            <a:lstStyle/>
            <a:p>
              <a:pPr algn="ctr">
                <a:lnSpc>
                  <a:spcPts val="4410"/>
                </a:lnSpc>
              </a:pPr>
              <a:r>
                <a:rPr lang="es-CO" sz="1200" b="1" dirty="0">
                  <a:solidFill>
                    <a:srgbClr val="682B26"/>
                  </a:solidFill>
                  <a:latin typeface="Glacial Indifference"/>
                  <a:ea typeface="Glacial Indifference"/>
                  <a:cs typeface="Glacial Indifference"/>
                  <a:sym typeface="Glacial Indifference"/>
                </a:rPr>
                <a:t>PMS2</a:t>
              </a:r>
              <a:endParaRPr lang="en-US" sz="1200" b="1" dirty="0">
                <a:solidFill>
                  <a:srgbClr val="682B26"/>
                </a:solidFill>
                <a:latin typeface="Glacial Indifference"/>
                <a:ea typeface="Glacial Indifference"/>
                <a:cs typeface="Glacial Indifference"/>
                <a:sym typeface="Glacial Indifference"/>
              </a:endParaRPr>
            </a:p>
          </p:txBody>
        </p:sp>
      </p:grpSp>
      <p:grpSp>
        <p:nvGrpSpPr>
          <p:cNvPr id="2306" name="Grupo 2305">
            <a:extLst>
              <a:ext uri="{FF2B5EF4-FFF2-40B4-BE49-F238E27FC236}">
                <a16:creationId xmlns:a16="http://schemas.microsoft.com/office/drawing/2014/main" id="{3CC39486-ACEC-CF97-85C9-92BFCAA5DC86}"/>
              </a:ext>
            </a:extLst>
          </p:cNvPr>
          <p:cNvGrpSpPr/>
          <p:nvPr/>
        </p:nvGrpSpPr>
        <p:grpSpPr>
          <a:xfrm>
            <a:off x="3546798" y="35916913"/>
            <a:ext cx="981894" cy="1093576"/>
            <a:chOff x="3280098" y="2696502"/>
            <a:chExt cx="981894" cy="1093576"/>
          </a:xfrm>
        </p:grpSpPr>
        <p:sp>
          <p:nvSpPr>
            <p:cNvPr id="2307" name="Pentágono 2306">
              <a:extLst>
                <a:ext uri="{FF2B5EF4-FFF2-40B4-BE49-F238E27FC236}">
                  <a16:creationId xmlns:a16="http://schemas.microsoft.com/office/drawing/2014/main" id="{78A21843-2490-8F3D-8EAC-965EA47AE5D0}"/>
                </a:ext>
              </a:extLst>
            </p:cNvPr>
            <p:cNvSpPr/>
            <p:nvPr/>
          </p:nvSpPr>
          <p:spPr>
            <a:xfrm>
              <a:off x="3280098" y="3155951"/>
              <a:ext cx="654596" cy="634127"/>
            </a:xfrm>
            <a:prstGeom prst="pentagon">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08" name="Pentágono 2307">
              <a:extLst>
                <a:ext uri="{FF2B5EF4-FFF2-40B4-BE49-F238E27FC236}">
                  <a16:creationId xmlns:a16="http://schemas.microsoft.com/office/drawing/2014/main" id="{0622C6DE-7833-118D-220A-5830EBF698B4}"/>
                </a:ext>
              </a:extLst>
            </p:cNvPr>
            <p:cNvSpPr/>
            <p:nvPr/>
          </p:nvSpPr>
          <p:spPr>
            <a:xfrm rot="10800000">
              <a:off x="3607396" y="2765447"/>
              <a:ext cx="654596" cy="634127"/>
            </a:xfrm>
            <a:prstGeom prst="pentagon">
              <a:avLst/>
            </a:prstGeom>
            <a:solidFill>
              <a:srgbClr val="FF7F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09" name="TextBox 6">
              <a:extLst>
                <a:ext uri="{FF2B5EF4-FFF2-40B4-BE49-F238E27FC236}">
                  <a16:creationId xmlns:a16="http://schemas.microsoft.com/office/drawing/2014/main" id="{0B33C0B7-1CA5-6739-9D01-F2978B69F521}"/>
                </a:ext>
              </a:extLst>
            </p:cNvPr>
            <p:cNvSpPr txBox="1"/>
            <p:nvPr/>
          </p:nvSpPr>
          <p:spPr>
            <a:xfrm>
              <a:off x="3292721" y="3175447"/>
              <a:ext cx="606050" cy="483402"/>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MLH1</a:t>
              </a:r>
              <a:endParaRPr lang="en-US" sz="1600" b="1" dirty="0">
                <a:solidFill>
                  <a:srgbClr val="682B26"/>
                </a:solidFill>
                <a:latin typeface="Glacial Indifference"/>
                <a:ea typeface="Glacial Indifference"/>
                <a:cs typeface="Glacial Indifference"/>
                <a:sym typeface="Glacial Indifference"/>
              </a:endParaRPr>
            </a:p>
          </p:txBody>
        </p:sp>
        <p:sp>
          <p:nvSpPr>
            <p:cNvPr id="2310" name="TextBox 6">
              <a:extLst>
                <a:ext uri="{FF2B5EF4-FFF2-40B4-BE49-F238E27FC236}">
                  <a16:creationId xmlns:a16="http://schemas.microsoft.com/office/drawing/2014/main" id="{84DE8AFF-C43C-9486-5AE8-3DF4178D547A}"/>
                </a:ext>
              </a:extLst>
            </p:cNvPr>
            <p:cNvSpPr txBox="1"/>
            <p:nvPr/>
          </p:nvSpPr>
          <p:spPr>
            <a:xfrm>
              <a:off x="3632719" y="2696502"/>
              <a:ext cx="606050" cy="483402"/>
            </a:xfrm>
            <a:prstGeom prst="rect">
              <a:avLst/>
            </a:prstGeom>
          </p:spPr>
          <p:txBody>
            <a:bodyPr wrap="square" lIns="0" tIns="0" rIns="0" bIns="0" rtlCol="0" anchor="t">
              <a:spAutoFit/>
            </a:bodyPr>
            <a:lstStyle/>
            <a:p>
              <a:pPr algn="ctr">
                <a:lnSpc>
                  <a:spcPts val="4410"/>
                </a:lnSpc>
              </a:pPr>
              <a:r>
                <a:rPr lang="es-CO" sz="1600" b="1" dirty="0">
                  <a:solidFill>
                    <a:srgbClr val="682B26"/>
                  </a:solidFill>
                  <a:latin typeface="Glacial Indifference"/>
                  <a:ea typeface="Glacial Indifference"/>
                  <a:cs typeface="Glacial Indifference"/>
                  <a:sym typeface="Glacial Indifference"/>
                </a:rPr>
                <a:t>PMS2</a:t>
              </a:r>
              <a:endParaRPr lang="en-US" sz="1600" b="1" dirty="0">
                <a:solidFill>
                  <a:srgbClr val="682B26"/>
                </a:solidFill>
                <a:latin typeface="Glacial Indifference"/>
                <a:ea typeface="Glacial Indifference"/>
                <a:cs typeface="Glacial Indifference"/>
                <a:sym typeface="Glacial Indifference"/>
              </a:endParaRPr>
            </a:p>
          </p:txBody>
        </p:sp>
      </p:grpSp>
      <p:grpSp>
        <p:nvGrpSpPr>
          <p:cNvPr id="2311" name="Grupo 2310">
            <a:extLst>
              <a:ext uri="{FF2B5EF4-FFF2-40B4-BE49-F238E27FC236}">
                <a16:creationId xmlns:a16="http://schemas.microsoft.com/office/drawing/2014/main" id="{C0F60FD1-3200-3367-9747-E48BE22434CD}"/>
              </a:ext>
            </a:extLst>
          </p:cNvPr>
          <p:cNvGrpSpPr/>
          <p:nvPr/>
        </p:nvGrpSpPr>
        <p:grpSpPr>
          <a:xfrm>
            <a:off x="718678" y="39546616"/>
            <a:ext cx="1456684" cy="1099943"/>
            <a:chOff x="718678" y="6211905"/>
            <a:chExt cx="1456684" cy="1099943"/>
          </a:xfrm>
        </p:grpSpPr>
        <p:grpSp>
          <p:nvGrpSpPr>
            <p:cNvPr id="2312" name="Grupo 2311">
              <a:extLst>
                <a:ext uri="{FF2B5EF4-FFF2-40B4-BE49-F238E27FC236}">
                  <a16:creationId xmlns:a16="http://schemas.microsoft.com/office/drawing/2014/main" id="{615C94DE-C7C0-88C6-F01D-0588213FF9C7}"/>
                </a:ext>
              </a:extLst>
            </p:cNvPr>
            <p:cNvGrpSpPr/>
            <p:nvPr/>
          </p:nvGrpSpPr>
          <p:grpSpPr>
            <a:xfrm>
              <a:off x="742665" y="6355521"/>
              <a:ext cx="1380302" cy="639472"/>
              <a:chOff x="408367" y="7070607"/>
              <a:chExt cx="1380302" cy="639472"/>
            </a:xfrm>
          </p:grpSpPr>
          <p:sp>
            <p:nvSpPr>
              <p:cNvPr id="2317" name="Pentágono 2316">
                <a:extLst>
                  <a:ext uri="{FF2B5EF4-FFF2-40B4-BE49-F238E27FC236}">
                    <a16:creationId xmlns:a16="http://schemas.microsoft.com/office/drawing/2014/main" id="{DA2EBFCB-F504-F4FB-04CF-A5014427FCB0}"/>
                  </a:ext>
                </a:extLst>
              </p:cNvPr>
              <p:cNvSpPr/>
              <p:nvPr/>
            </p:nvSpPr>
            <p:spPr>
              <a:xfrm rot="1427452">
                <a:off x="941959" y="7237856"/>
                <a:ext cx="508273" cy="472223"/>
              </a:xfrm>
              <a:prstGeom prst="pentagon">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18" name="Pentágono 2317">
                <a:extLst>
                  <a:ext uri="{FF2B5EF4-FFF2-40B4-BE49-F238E27FC236}">
                    <a16:creationId xmlns:a16="http://schemas.microsoft.com/office/drawing/2014/main" id="{08F0A86E-2CD1-9B7F-13F0-6D85B168EFA6}"/>
                  </a:ext>
                </a:extLst>
              </p:cNvPr>
              <p:cNvSpPr/>
              <p:nvPr/>
            </p:nvSpPr>
            <p:spPr>
              <a:xfrm rot="12214861">
                <a:off x="1280396" y="7070607"/>
                <a:ext cx="508273" cy="472223"/>
              </a:xfrm>
              <a:prstGeom prst="pentagon">
                <a:avLst/>
              </a:prstGeom>
              <a:solidFill>
                <a:srgbClr val="FF7F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19" name="Hexágono 2318">
                <a:extLst>
                  <a:ext uri="{FF2B5EF4-FFF2-40B4-BE49-F238E27FC236}">
                    <a16:creationId xmlns:a16="http://schemas.microsoft.com/office/drawing/2014/main" id="{5D7819C9-A5BD-592F-172A-4192672CF23C}"/>
                  </a:ext>
                </a:extLst>
              </p:cNvPr>
              <p:cNvSpPr/>
              <p:nvPr/>
            </p:nvSpPr>
            <p:spPr>
              <a:xfrm rot="1994658">
                <a:off x="408367" y="7193233"/>
                <a:ext cx="591936" cy="514727"/>
              </a:xfrm>
              <a:prstGeom prst="hexagon">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313" name="TextBox 6">
              <a:extLst>
                <a:ext uri="{FF2B5EF4-FFF2-40B4-BE49-F238E27FC236}">
                  <a16:creationId xmlns:a16="http://schemas.microsoft.com/office/drawing/2014/main" id="{754B1734-BFDC-2200-1E81-790B81D02F63}"/>
                </a:ext>
              </a:extLst>
            </p:cNvPr>
            <p:cNvSpPr txBox="1"/>
            <p:nvPr/>
          </p:nvSpPr>
          <p:spPr>
            <a:xfrm>
              <a:off x="1217170" y="6425295"/>
              <a:ext cx="606050" cy="483402"/>
            </a:xfrm>
            <a:prstGeom prst="rect">
              <a:avLst/>
            </a:prstGeom>
          </p:spPr>
          <p:txBody>
            <a:bodyPr wrap="square" lIns="0" tIns="0" rIns="0" bIns="0" rtlCol="0" anchor="t">
              <a:spAutoFit/>
            </a:bodyPr>
            <a:lstStyle/>
            <a:p>
              <a:pPr algn="ctr">
                <a:lnSpc>
                  <a:spcPts val="4410"/>
                </a:lnSpc>
              </a:pPr>
              <a:r>
                <a:rPr lang="es-CO" sz="1400" b="1" dirty="0">
                  <a:solidFill>
                    <a:srgbClr val="682B26"/>
                  </a:solidFill>
                  <a:latin typeface="Glacial Indifference"/>
                  <a:ea typeface="Glacial Indifference"/>
                  <a:cs typeface="Glacial Indifference"/>
                  <a:sym typeface="Glacial Indifference"/>
                </a:rPr>
                <a:t>MLH1</a:t>
              </a:r>
              <a:endParaRPr lang="en-US" sz="1400" b="1" dirty="0">
                <a:solidFill>
                  <a:srgbClr val="682B26"/>
                </a:solidFill>
                <a:latin typeface="Glacial Indifference"/>
                <a:ea typeface="Glacial Indifference"/>
                <a:cs typeface="Glacial Indifference"/>
                <a:sym typeface="Glacial Indifference"/>
              </a:endParaRPr>
            </a:p>
          </p:txBody>
        </p:sp>
        <p:sp>
          <p:nvSpPr>
            <p:cNvPr id="2314" name="TextBox 6">
              <a:extLst>
                <a:ext uri="{FF2B5EF4-FFF2-40B4-BE49-F238E27FC236}">
                  <a16:creationId xmlns:a16="http://schemas.microsoft.com/office/drawing/2014/main" id="{72A3C404-2B64-BE66-0101-9DE1B64258A5}"/>
                </a:ext>
              </a:extLst>
            </p:cNvPr>
            <p:cNvSpPr txBox="1"/>
            <p:nvPr/>
          </p:nvSpPr>
          <p:spPr>
            <a:xfrm>
              <a:off x="1569312" y="6211905"/>
              <a:ext cx="606050" cy="461665"/>
            </a:xfrm>
            <a:prstGeom prst="rect">
              <a:avLst/>
            </a:prstGeom>
          </p:spPr>
          <p:txBody>
            <a:bodyPr wrap="square" lIns="0" tIns="0" rIns="0" bIns="0" rtlCol="0" anchor="t">
              <a:spAutoFit/>
            </a:bodyPr>
            <a:lstStyle/>
            <a:p>
              <a:pPr algn="ctr">
                <a:lnSpc>
                  <a:spcPts val="4410"/>
                </a:lnSpc>
              </a:pPr>
              <a:r>
                <a:rPr lang="es-CO" sz="1200" b="1" dirty="0">
                  <a:solidFill>
                    <a:srgbClr val="682B26"/>
                  </a:solidFill>
                  <a:latin typeface="Glacial Indifference"/>
                  <a:ea typeface="Glacial Indifference"/>
                  <a:cs typeface="Glacial Indifference"/>
                  <a:sym typeface="Glacial Indifference"/>
                </a:rPr>
                <a:t>PMS2</a:t>
              </a:r>
              <a:endParaRPr lang="en-US" sz="1200" b="1" dirty="0">
                <a:solidFill>
                  <a:srgbClr val="682B26"/>
                </a:solidFill>
                <a:latin typeface="Glacial Indifference"/>
                <a:ea typeface="Glacial Indifference"/>
                <a:cs typeface="Glacial Indifference"/>
                <a:sym typeface="Glacial Indifference"/>
              </a:endParaRPr>
            </a:p>
          </p:txBody>
        </p:sp>
        <p:sp>
          <p:nvSpPr>
            <p:cNvPr id="2315" name="TextBox 6">
              <a:extLst>
                <a:ext uri="{FF2B5EF4-FFF2-40B4-BE49-F238E27FC236}">
                  <a16:creationId xmlns:a16="http://schemas.microsoft.com/office/drawing/2014/main" id="{8A380988-8DA9-7535-B758-1D5C0A68152A}"/>
                </a:ext>
              </a:extLst>
            </p:cNvPr>
            <p:cNvSpPr txBox="1"/>
            <p:nvPr/>
          </p:nvSpPr>
          <p:spPr>
            <a:xfrm>
              <a:off x="718678" y="6382880"/>
              <a:ext cx="606050" cy="483402"/>
            </a:xfrm>
            <a:prstGeom prst="rect">
              <a:avLst/>
            </a:prstGeom>
          </p:spPr>
          <p:txBody>
            <a:bodyPr wrap="square" lIns="0" tIns="0" rIns="0" bIns="0" rtlCol="0" anchor="t">
              <a:spAutoFit/>
            </a:bodyPr>
            <a:lstStyle/>
            <a:p>
              <a:pPr algn="ctr">
                <a:lnSpc>
                  <a:spcPts val="4410"/>
                </a:lnSpc>
              </a:pPr>
              <a:r>
                <a:rPr lang="es-CO" sz="1400" b="1" dirty="0">
                  <a:solidFill>
                    <a:srgbClr val="682B26"/>
                  </a:solidFill>
                  <a:latin typeface="Glacial Indifference"/>
                  <a:ea typeface="Glacial Indifference"/>
                  <a:cs typeface="Glacial Indifference"/>
                  <a:sym typeface="Glacial Indifference"/>
                </a:rPr>
                <a:t>MSH3</a:t>
              </a:r>
              <a:endParaRPr lang="en-US" sz="1400" b="1" dirty="0">
                <a:solidFill>
                  <a:srgbClr val="682B26"/>
                </a:solidFill>
                <a:latin typeface="Glacial Indifference"/>
                <a:ea typeface="Glacial Indifference"/>
                <a:cs typeface="Glacial Indifference"/>
                <a:sym typeface="Glacial Indifference"/>
              </a:endParaRPr>
            </a:p>
          </p:txBody>
        </p:sp>
        <p:sp>
          <p:nvSpPr>
            <p:cNvPr id="2316" name="TextBox 6">
              <a:extLst>
                <a:ext uri="{FF2B5EF4-FFF2-40B4-BE49-F238E27FC236}">
                  <a16:creationId xmlns:a16="http://schemas.microsoft.com/office/drawing/2014/main" id="{A22A924D-7B6E-5396-EF3A-8BFC9E2F93F6}"/>
                </a:ext>
              </a:extLst>
            </p:cNvPr>
            <p:cNvSpPr txBox="1"/>
            <p:nvPr/>
          </p:nvSpPr>
          <p:spPr>
            <a:xfrm>
              <a:off x="977449" y="6828446"/>
              <a:ext cx="606050" cy="483402"/>
            </a:xfrm>
            <a:prstGeom prst="rect">
              <a:avLst/>
            </a:prstGeom>
          </p:spPr>
          <p:txBody>
            <a:bodyPr wrap="square" lIns="0" tIns="0" rIns="0" bIns="0" rtlCol="0" anchor="t">
              <a:spAutoFit/>
            </a:bodyPr>
            <a:lstStyle/>
            <a:p>
              <a:pPr algn="ctr">
                <a:lnSpc>
                  <a:spcPts val="4410"/>
                </a:lnSpc>
              </a:pPr>
              <a:r>
                <a:rPr lang="es-CO" sz="1400" b="1" dirty="0">
                  <a:solidFill>
                    <a:srgbClr val="682B26"/>
                  </a:solidFill>
                  <a:latin typeface="Glacial Indifference"/>
                  <a:ea typeface="Glacial Indifference"/>
                  <a:cs typeface="Glacial Indifference"/>
                  <a:sym typeface="Glacial Indifference"/>
                </a:rPr>
                <a:t>MSH2</a:t>
              </a:r>
              <a:endParaRPr lang="en-US" sz="1400" b="1" dirty="0">
                <a:solidFill>
                  <a:srgbClr val="682B26"/>
                </a:solidFill>
                <a:latin typeface="Glacial Indifference"/>
                <a:ea typeface="Glacial Indifference"/>
                <a:cs typeface="Glacial Indifference"/>
                <a:sym typeface="Glacial Indifference"/>
              </a:endParaRPr>
            </a:p>
          </p:txBody>
        </p:sp>
      </p:grpSp>
      <p:grpSp>
        <p:nvGrpSpPr>
          <p:cNvPr id="2320" name="Grupo 2319">
            <a:extLst>
              <a:ext uri="{FF2B5EF4-FFF2-40B4-BE49-F238E27FC236}">
                <a16:creationId xmlns:a16="http://schemas.microsoft.com/office/drawing/2014/main" id="{BE7A1670-D4CE-CE26-2988-425D89FB8D4F}"/>
              </a:ext>
            </a:extLst>
          </p:cNvPr>
          <p:cNvGrpSpPr/>
          <p:nvPr/>
        </p:nvGrpSpPr>
        <p:grpSpPr>
          <a:xfrm>
            <a:off x="5423409" y="39759814"/>
            <a:ext cx="836246" cy="988131"/>
            <a:chOff x="5423409" y="6425103"/>
            <a:chExt cx="836246" cy="988131"/>
          </a:xfrm>
        </p:grpSpPr>
        <p:grpSp>
          <p:nvGrpSpPr>
            <p:cNvPr id="2321" name="Grupo 2320">
              <a:extLst>
                <a:ext uri="{FF2B5EF4-FFF2-40B4-BE49-F238E27FC236}">
                  <a16:creationId xmlns:a16="http://schemas.microsoft.com/office/drawing/2014/main" id="{AAB488C8-8437-A6E6-7797-4F31B3A62055}"/>
                </a:ext>
              </a:extLst>
            </p:cNvPr>
            <p:cNvGrpSpPr/>
            <p:nvPr/>
          </p:nvGrpSpPr>
          <p:grpSpPr>
            <a:xfrm>
              <a:off x="5468098" y="6553453"/>
              <a:ext cx="742694" cy="859781"/>
              <a:chOff x="5133800" y="7268539"/>
              <a:chExt cx="742694" cy="859781"/>
            </a:xfrm>
          </p:grpSpPr>
          <p:sp>
            <p:nvSpPr>
              <p:cNvPr id="2324" name="Hexágono 2323">
                <a:extLst>
                  <a:ext uri="{FF2B5EF4-FFF2-40B4-BE49-F238E27FC236}">
                    <a16:creationId xmlns:a16="http://schemas.microsoft.com/office/drawing/2014/main" id="{B502B748-FC0B-2B82-7FFF-A9B8FBD35C93}"/>
                  </a:ext>
                </a:extLst>
              </p:cNvPr>
              <p:cNvSpPr/>
              <p:nvPr/>
            </p:nvSpPr>
            <p:spPr>
              <a:xfrm rot="1782798">
                <a:off x="5133800" y="7268539"/>
                <a:ext cx="508273" cy="472223"/>
              </a:xfrm>
              <a:prstGeom prst="hexagon">
                <a:avLst/>
              </a:prstGeom>
              <a:solidFill>
                <a:srgbClr val="B89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5" name="Hexágono 2324">
                <a:extLst>
                  <a:ext uri="{FF2B5EF4-FFF2-40B4-BE49-F238E27FC236}">
                    <a16:creationId xmlns:a16="http://schemas.microsoft.com/office/drawing/2014/main" id="{44406114-12C3-3986-9370-90B20CA6E5BA}"/>
                  </a:ext>
                </a:extLst>
              </p:cNvPr>
              <p:cNvSpPr/>
              <p:nvPr/>
            </p:nvSpPr>
            <p:spPr>
              <a:xfrm rot="1782798">
                <a:off x="5368221" y="7656097"/>
                <a:ext cx="508273" cy="472223"/>
              </a:xfrm>
              <a:prstGeom prst="hexagon">
                <a:avLst/>
              </a:prstGeom>
              <a:solidFill>
                <a:srgbClr val="FF9B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322" name="TextBox 6">
              <a:extLst>
                <a:ext uri="{FF2B5EF4-FFF2-40B4-BE49-F238E27FC236}">
                  <a16:creationId xmlns:a16="http://schemas.microsoft.com/office/drawing/2014/main" id="{414F2814-DB3B-6FB4-038D-0227A263612E}"/>
                </a:ext>
              </a:extLst>
            </p:cNvPr>
            <p:cNvSpPr txBox="1"/>
            <p:nvPr/>
          </p:nvSpPr>
          <p:spPr>
            <a:xfrm>
              <a:off x="5423409" y="6425103"/>
              <a:ext cx="606050" cy="461665"/>
            </a:xfrm>
            <a:prstGeom prst="rect">
              <a:avLst/>
            </a:prstGeom>
          </p:spPr>
          <p:txBody>
            <a:bodyPr wrap="square" lIns="0" tIns="0" rIns="0" bIns="0" rtlCol="0" anchor="t">
              <a:spAutoFit/>
            </a:bodyPr>
            <a:lstStyle/>
            <a:p>
              <a:pPr algn="ctr">
                <a:lnSpc>
                  <a:spcPts val="4410"/>
                </a:lnSpc>
              </a:pPr>
              <a:r>
                <a:rPr lang="es-CO" sz="1200" b="1" dirty="0">
                  <a:solidFill>
                    <a:srgbClr val="682B26"/>
                  </a:solidFill>
                  <a:latin typeface="Glacial Indifference"/>
                  <a:ea typeface="Glacial Indifference"/>
                  <a:cs typeface="Glacial Indifference"/>
                  <a:sym typeface="Glacial Indifference"/>
                </a:rPr>
                <a:t>MSH3</a:t>
              </a:r>
              <a:endParaRPr lang="en-US" sz="1200" b="1" dirty="0">
                <a:solidFill>
                  <a:srgbClr val="682B26"/>
                </a:solidFill>
                <a:latin typeface="Glacial Indifference"/>
                <a:ea typeface="Glacial Indifference"/>
                <a:cs typeface="Glacial Indifference"/>
                <a:sym typeface="Glacial Indifference"/>
              </a:endParaRPr>
            </a:p>
          </p:txBody>
        </p:sp>
        <p:sp>
          <p:nvSpPr>
            <p:cNvPr id="2323" name="TextBox 6">
              <a:extLst>
                <a:ext uri="{FF2B5EF4-FFF2-40B4-BE49-F238E27FC236}">
                  <a16:creationId xmlns:a16="http://schemas.microsoft.com/office/drawing/2014/main" id="{B8F5B60B-29B6-18A7-058E-03A95E352768}"/>
                </a:ext>
              </a:extLst>
            </p:cNvPr>
            <p:cNvSpPr txBox="1"/>
            <p:nvPr/>
          </p:nvSpPr>
          <p:spPr>
            <a:xfrm>
              <a:off x="5653605" y="6813519"/>
              <a:ext cx="606050" cy="461665"/>
            </a:xfrm>
            <a:prstGeom prst="rect">
              <a:avLst/>
            </a:prstGeom>
          </p:spPr>
          <p:txBody>
            <a:bodyPr wrap="square" lIns="0" tIns="0" rIns="0" bIns="0" rtlCol="0" anchor="t">
              <a:spAutoFit/>
            </a:bodyPr>
            <a:lstStyle/>
            <a:p>
              <a:pPr algn="ctr">
                <a:lnSpc>
                  <a:spcPts val="4410"/>
                </a:lnSpc>
              </a:pPr>
              <a:r>
                <a:rPr lang="es-CO" sz="1200" b="1" dirty="0">
                  <a:solidFill>
                    <a:srgbClr val="682B26"/>
                  </a:solidFill>
                  <a:latin typeface="Glacial Indifference"/>
                  <a:ea typeface="Glacial Indifference"/>
                  <a:cs typeface="Glacial Indifference"/>
                  <a:sym typeface="Glacial Indifference"/>
                </a:rPr>
                <a:t>MSH2</a:t>
              </a:r>
              <a:endParaRPr lang="en-US" sz="1200" b="1" dirty="0">
                <a:solidFill>
                  <a:srgbClr val="682B26"/>
                </a:solidFill>
                <a:latin typeface="Glacial Indifference"/>
                <a:ea typeface="Glacial Indifference"/>
                <a:cs typeface="Glacial Indifference"/>
                <a:sym typeface="Glacial Indifference"/>
              </a:endParaRPr>
            </a:p>
          </p:txBody>
        </p:sp>
      </p:grpSp>
      <p:grpSp>
        <p:nvGrpSpPr>
          <p:cNvPr id="2326" name="Grupo 2325">
            <a:extLst>
              <a:ext uri="{FF2B5EF4-FFF2-40B4-BE49-F238E27FC236}">
                <a16:creationId xmlns:a16="http://schemas.microsoft.com/office/drawing/2014/main" id="{F720FB84-BB98-A09F-2BC2-20B1CD203535}"/>
              </a:ext>
            </a:extLst>
          </p:cNvPr>
          <p:cNvGrpSpPr/>
          <p:nvPr/>
        </p:nvGrpSpPr>
        <p:grpSpPr>
          <a:xfrm>
            <a:off x="5430493" y="35689142"/>
            <a:ext cx="1942822" cy="1380176"/>
            <a:chOff x="5163793" y="2468731"/>
            <a:chExt cx="1942822" cy="1380176"/>
          </a:xfrm>
        </p:grpSpPr>
        <p:grpSp>
          <p:nvGrpSpPr>
            <p:cNvPr id="2327" name="Grupo 2326">
              <a:extLst>
                <a:ext uri="{FF2B5EF4-FFF2-40B4-BE49-F238E27FC236}">
                  <a16:creationId xmlns:a16="http://schemas.microsoft.com/office/drawing/2014/main" id="{67049674-3AD5-4328-8989-4D8FDF9DD62A}"/>
                </a:ext>
              </a:extLst>
            </p:cNvPr>
            <p:cNvGrpSpPr/>
            <p:nvPr/>
          </p:nvGrpSpPr>
          <p:grpSpPr>
            <a:xfrm>
              <a:off x="5571835" y="2928066"/>
              <a:ext cx="953601" cy="380569"/>
              <a:chOff x="5571835" y="2912826"/>
              <a:chExt cx="953601" cy="380569"/>
            </a:xfrm>
            <a:solidFill>
              <a:srgbClr val="F0EEEF"/>
            </a:solidFill>
          </p:grpSpPr>
          <p:sp>
            <p:nvSpPr>
              <p:cNvPr id="2353" name="Elipse 2352">
                <a:extLst>
                  <a:ext uri="{FF2B5EF4-FFF2-40B4-BE49-F238E27FC236}">
                    <a16:creationId xmlns:a16="http://schemas.microsoft.com/office/drawing/2014/main" id="{75CBCD2F-4923-CA5D-4A5B-24E9FCD77078}"/>
                  </a:ext>
                </a:extLst>
              </p:cNvPr>
              <p:cNvSpPr/>
              <p:nvPr/>
            </p:nvSpPr>
            <p:spPr>
              <a:xfrm>
                <a:off x="5596853" y="2912826"/>
                <a:ext cx="903567" cy="342593"/>
              </a:xfrm>
              <a:prstGeom prst="ellipse">
                <a:avLst/>
              </a:prstGeom>
              <a:grpFill/>
              <a:ln w="12700">
                <a:solidFill>
                  <a:srgbClr val="B8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54" name="Rectángulo 2353">
                <a:extLst>
                  <a:ext uri="{FF2B5EF4-FFF2-40B4-BE49-F238E27FC236}">
                    <a16:creationId xmlns:a16="http://schemas.microsoft.com/office/drawing/2014/main" id="{5B47E27F-8741-ADF5-2B89-E33084F81CC3}"/>
                  </a:ext>
                </a:extLst>
              </p:cNvPr>
              <p:cNvSpPr/>
              <p:nvPr/>
            </p:nvSpPr>
            <p:spPr>
              <a:xfrm>
                <a:off x="5571835" y="3058521"/>
                <a:ext cx="953601" cy="23487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328" name="Grupo 2327">
              <a:extLst>
                <a:ext uri="{FF2B5EF4-FFF2-40B4-BE49-F238E27FC236}">
                  <a16:creationId xmlns:a16="http://schemas.microsoft.com/office/drawing/2014/main" id="{AD6CE4D3-5A3F-990A-64F9-58A4B5386A62}"/>
                </a:ext>
              </a:extLst>
            </p:cNvPr>
            <p:cNvGrpSpPr/>
            <p:nvPr/>
          </p:nvGrpSpPr>
          <p:grpSpPr>
            <a:xfrm rot="10800000">
              <a:off x="6366329" y="3213765"/>
              <a:ext cx="353938" cy="338662"/>
              <a:chOff x="5739567" y="2966440"/>
              <a:chExt cx="214816" cy="193345"/>
            </a:xfrm>
            <a:solidFill>
              <a:srgbClr val="F0EEEF"/>
            </a:solidFill>
          </p:grpSpPr>
          <p:sp>
            <p:nvSpPr>
              <p:cNvPr id="2351" name="Elipse 2350">
                <a:extLst>
                  <a:ext uri="{FF2B5EF4-FFF2-40B4-BE49-F238E27FC236}">
                    <a16:creationId xmlns:a16="http://schemas.microsoft.com/office/drawing/2014/main" id="{C224253C-E15B-534C-3625-EC1F6C960420}"/>
                  </a:ext>
                </a:extLst>
              </p:cNvPr>
              <p:cNvSpPr/>
              <p:nvPr/>
            </p:nvSpPr>
            <p:spPr>
              <a:xfrm>
                <a:off x="5754448" y="2966440"/>
                <a:ext cx="186871" cy="186977"/>
              </a:xfrm>
              <a:prstGeom prst="ellipse">
                <a:avLst/>
              </a:prstGeom>
              <a:grpFill/>
              <a:ln w="12700">
                <a:solidFill>
                  <a:srgbClr val="B8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52" name="Rectángulo 2351">
                <a:extLst>
                  <a:ext uri="{FF2B5EF4-FFF2-40B4-BE49-F238E27FC236}">
                    <a16:creationId xmlns:a16="http://schemas.microsoft.com/office/drawing/2014/main" id="{5423DA95-90BB-2C52-54BC-E4B2E5B946F8}"/>
                  </a:ext>
                </a:extLst>
              </p:cNvPr>
              <p:cNvSpPr/>
              <p:nvPr/>
            </p:nvSpPr>
            <p:spPr>
              <a:xfrm>
                <a:off x="5739567" y="3056945"/>
                <a:ext cx="214816" cy="1028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329" name="Grupo 2328">
              <a:extLst>
                <a:ext uri="{FF2B5EF4-FFF2-40B4-BE49-F238E27FC236}">
                  <a16:creationId xmlns:a16="http://schemas.microsoft.com/office/drawing/2014/main" id="{DABBB5AB-ADCB-CA0B-845E-602442E9F83A}"/>
                </a:ext>
              </a:extLst>
            </p:cNvPr>
            <p:cNvGrpSpPr/>
            <p:nvPr/>
          </p:nvGrpSpPr>
          <p:grpSpPr>
            <a:xfrm>
              <a:off x="5739565" y="2989300"/>
              <a:ext cx="444691" cy="212255"/>
              <a:chOff x="5739565" y="2966440"/>
              <a:chExt cx="444691" cy="212255"/>
            </a:xfrm>
            <a:solidFill>
              <a:srgbClr val="F0EEEF"/>
            </a:solidFill>
          </p:grpSpPr>
          <p:sp>
            <p:nvSpPr>
              <p:cNvPr id="2348" name="Elipse 2347">
                <a:extLst>
                  <a:ext uri="{FF2B5EF4-FFF2-40B4-BE49-F238E27FC236}">
                    <a16:creationId xmlns:a16="http://schemas.microsoft.com/office/drawing/2014/main" id="{D2688726-2ADD-7DE5-DBB8-8FBFB89D81AE}"/>
                  </a:ext>
                </a:extLst>
              </p:cNvPr>
              <p:cNvSpPr/>
              <p:nvPr/>
            </p:nvSpPr>
            <p:spPr>
              <a:xfrm>
                <a:off x="5754448" y="2966440"/>
                <a:ext cx="186871" cy="186977"/>
              </a:xfrm>
              <a:prstGeom prst="ellipse">
                <a:avLst/>
              </a:prstGeom>
              <a:grpFill/>
              <a:ln w="12700">
                <a:solidFill>
                  <a:srgbClr val="B8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49" name="Elipse 2348">
                <a:extLst>
                  <a:ext uri="{FF2B5EF4-FFF2-40B4-BE49-F238E27FC236}">
                    <a16:creationId xmlns:a16="http://schemas.microsoft.com/office/drawing/2014/main" id="{AF5B937E-9ABC-82A8-3145-BE32ADE768B7}"/>
                  </a:ext>
                </a:extLst>
              </p:cNvPr>
              <p:cNvSpPr/>
              <p:nvPr/>
            </p:nvSpPr>
            <p:spPr>
              <a:xfrm>
                <a:off x="6036399" y="3008625"/>
                <a:ext cx="127586" cy="121750"/>
              </a:xfrm>
              <a:prstGeom prst="ellipse">
                <a:avLst/>
              </a:prstGeom>
              <a:grpFill/>
              <a:ln w="12700">
                <a:solidFill>
                  <a:srgbClr val="B8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50" name="Rectángulo 2349">
                <a:extLst>
                  <a:ext uri="{FF2B5EF4-FFF2-40B4-BE49-F238E27FC236}">
                    <a16:creationId xmlns:a16="http://schemas.microsoft.com/office/drawing/2014/main" id="{4FF35EE2-63C1-0307-4C14-4CE39D740C4E}"/>
                  </a:ext>
                </a:extLst>
              </p:cNvPr>
              <p:cNvSpPr/>
              <p:nvPr/>
            </p:nvSpPr>
            <p:spPr>
              <a:xfrm>
                <a:off x="5739565" y="3056945"/>
                <a:ext cx="444691" cy="12175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330" name="Conector recto 2329">
              <a:extLst>
                <a:ext uri="{FF2B5EF4-FFF2-40B4-BE49-F238E27FC236}">
                  <a16:creationId xmlns:a16="http://schemas.microsoft.com/office/drawing/2014/main" id="{24088AE9-B22E-874A-F9D9-B56FA1777E3E}"/>
                </a:ext>
              </a:extLst>
            </p:cNvPr>
            <p:cNvCxnSpPr>
              <a:cxnSpLocks/>
            </p:cNvCxnSpPr>
            <p:nvPr/>
          </p:nvCxnSpPr>
          <p:spPr>
            <a:xfrm>
              <a:off x="5551896" y="3122262"/>
              <a:ext cx="138034" cy="49823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1" name="Conector recto 2330">
              <a:extLst>
                <a:ext uri="{FF2B5EF4-FFF2-40B4-BE49-F238E27FC236}">
                  <a16:creationId xmlns:a16="http://schemas.microsoft.com/office/drawing/2014/main" id="{8BAFB40B-CA6C-7ED5-E9B3-D7BDBD7B307E}"/>
                </a:ext>
              </a:extLst>
            </p:cNvPr>
            <p:cNvCxnSpPr>
              <a:cxnSpLocks/>
              <a:endCxn id="2342" idx="0"/>
            </p:cNvCxnSpPr>
            <p:nvPr/>
          </p:nvCxnSpPr>
          <p:spPr>
            <a:xfrm>
              <a:off x="5656265" y="3122262"/>
              <a:ext cx="261139" cy="50028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2" name="Conector recto 2331">
              <a:extLst>
                <a:ext uri="{FF2B5EF4-FFF2-40B4-BE49-F238E27FC236}">
                  <a16:creationId xmlns:a16="http://schemas.microsoft.com/office/drawing/2014/main" id="{68682AB1-36FC-189A-5B28-C29D2A434470}"/>
                </a:ext>
              </a:extLst>
            </p:cNvPr>
            <p:cNvCxnSpPr>
              <a:cxnSpLocks/>
            </p:cNvCxnSpPr>
            <p:nvPr/>
          </p:nvCxnSpPr>
          <p:spPr>
            <a:xfrm>
              <a:off x="5684835" y="3112243"/>
              <a:ext cx="261139" cy="50825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3" name="Conector recto 2332">
              <a:extLst>
                <a:ext uri="{FF2B5EF4-FFF2-40B4-BE49-F238E27FC236}">
                  <a16:creationId xmlns:a16="http://schemas.microsoft.com/office/drawing/2014/main" id="{760B5078-D5D8-0212-8A05-619E695A1986}"/>
                </a:ext>
              </a:extLst>
            </p:cNvPr>
            <p:cNvCxnSpPr>
              <a:cxnSpLocks/>
            </p:cNvCxnSpPr>
            <p:nvPr/>
          </p:nvCxnSpPr>
          <p:spPr>
            <a:xfrm flipH="1">
              <a:off x="5721416" y="3109686"/>
              <a:ext cx="455974" cy="51828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4" name="Conector recto 2333">
              <a:extLst>
                <a:ext uri="{FF2B5EF4-FFF2-40B4-BE49-F238E27FC236}">
                  <a16:creationId xmlns:a16="http://schemas.microsoft.com/office/drawing/2014/main" id="{F79D3D23-0CB5-043D-CFB1-34CF3818DEAA}"/>
                </a:ext>
              </a:extLst>
            </p:cNvPr>
            <p:cNvCxnSpPr>
              <a:cxnSpLocks/>
              <a:endCxn id="2342" idx="3"/>
            </p:cNvCxnSpPr>
            <p:nvPr/>
          </p:nvCxnSpPr>
          <p:spPr>
            <a:xfrm>
              <a:off x="5703702" y="3116399"/>
              <a:ext cx="625326" cy="52900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5" name="Conector recto 2334">
              <a:extLst>
                <a:ext uri="{FF2B5EF4-FFF2-40B4-BE49-F238E27FC236}">
                  <a16:creationId xmlns:a16="http://schemas.microsoft.com/office/drawing/2014/main" id="{2451B90F-D8F1-DE10-6F26-DF80061DE7C9}"/>
                </a:ext>
              </a:extLst>
            </p:cNvPr>
            <p:cNvCxnSpPr>
              <a:cxnSpLocks/>
            </p:cNvCxnSpPr>
            <p:nvPr/>
          </p:nvCxnSpPr>
          <p:spPr>
            <a:xfrm flipH="1">
              <a:off x="5953985" y="3116399"/>
              <a:ext cx="324294" cy="50410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6" name="Conector recto 2335">
              <a:extLst>
                <a:ext uri="{FF2B5EF4-FFF2-40B4-BE49-F238E27FC236}">
                  <a16:creationId xmlns:a16="http://schemas.microsoft.com/office/drawing/2014/main" id="{6F24D7A2-E05A-CF57-6C0E-C54869E1C8B3}"/>
                </a:ext>
              </a:extLst>
            </p:cNvPr>
            <p:cNvCxnSpPr>
              <a:cxnSpLocks/>
              <a:stCxn id="2341" idx="1"/>
            </p:cNvCxnSpPr>
            <p:nvPr/>
          </p:nvCxnSpPr>
          <p:spPr>
            <a:xfrm flipH="1">
              <a:off x="5992955" y="3377214"/>
              <a:ext cx="242728" cy="24328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7" name="Conector recto 2336">
              <a:extLst>
                <a:ext uri="{FF2B5EF4-FFF2-40B4-BE49-F238E27FC236}">
                  <a16:creationId xmlns:a16="http://schemas.microsoft.com/office/drawing/2014/main" id="{DBE7F5BB-67FE-F710-4BC1-08E4F06B7555}"/>
                </a:ext>
              </a:extLst>
            </p:cNvPr>
            <p:cNvCxnSpPr>
              <a:cxnSpLocks/>
            </p:cNvCxnSpPr>
            <p:nvPr/>
          </p:nvCxnSpPr>
          <p:spPr>
            <a:xfrm flipH="1">
              <a:off x="6001320" y="3399575"/>
              <a:ext cx="356278" cy="22222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8" name="Conector recto 2337">
              <a:extLst>
                <a:ext uri="{FF2B5EF4-FFF2-40B4-BE49-F238E27FC236}">
                  <a16:creationId xmlns:a16="http://schemas.microsoft.com/office/drawing/2014/main" id="{72619785-0547-2360-43B5-B5178D5D795F}"/>
                </a:ext>
              </a:extLst>
            </p:cNvPr>
            <p:cNvCxnSpPr>
              <a:cxnSpLocks/>
              <a:endCxn id="2341" idx="0"/>
            </p:cNvCxnSpPr>
            <p:nvPr/>
          </p:nvCxnSpPr>
          <p:spPr>
            <a:xfrm>
              <a:off x="5745928" y="3102664"/>
              <a:ext cx="855683" cy="25169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39" name="Conector recto 2338">
              <a:extLst>
                <a:ext uri="{FF2B5EF4-FFF2-40B4-BE49-F238E27FC236}">
                  <a16:creationId xmlns:a16="http://schemas.microsoft.com/office/drawing/2014/main" id="{70A2432A-10BF-9488-A875-81832DF30ED9}"/>
                </a:ext>
              </a:extLst>
            </p:cNvPr>
            <p:cNvCxnSpPr>
              <a:cxnSpLocks/>
              <a:endCxn id="2341" idx="0"/>
            </p:cNvCxnSpPr>
            <p:nvPr/>
          </p:nvCxnSpPr>
          <p:spPr>
            <a:xfrm>
              <a:off x="5714442" y="3113941"/>
              <a:ext cx="887169" cy="24041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40" name="Conector recto 2339">
              <a:extLst>
                <a:ext uri="{FF2B5EF4-FFF2-40B4-BE49-F238E27FC236}">
                  <a16:creationId xmlns:a16="http://schemas.microsoft.com/office/drawing/2014/main" id="{B977EDF3-068B-26C9-119F-654CF935B50B}"/>
                </a:ext>
              </a:extLst>
            </p:cNvPr>
            <p:cNvCxnSpPr>
              <a:cxnSpLocks/>
            </p:cNvCxnSpPr>
            <p:nvPr/>
          </p:nvCxnSpPr>
          <p:spPr>
            <a:xfrm>
              <a:off x="6278279" y="3105062"/>
              <a:ext cx="144772" cy="24929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341" name="Rectángulo 2340">
              <a:extLst>
                <a:ext uri="{FF2B5EF4-FFF2-40B4-BE49-F238E27FC236}">
                  <a16:creationId xmlns:a16="http://schemas.microsoft.com/office/drawing/2014/main" id="{2ECC2543-1EF3-0C0E-9144-F3FAFACFD139}"/>
                </a:ext>
              </a:extLst>
            </p:cNvPr>
            <p:cNvSpPr/>
            <p:nvPr/>
          </p:nvSpPr>
          <p:spPr>
            <a:xfrm>
              <a:off x="6235683" y="3354354"/>
              <a:ext cx="731856" cy="45719"/>
            </a:xfrm>
            <a:prstGeom prst="rect">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42" name="Rectángulo 2341">
              <a:extLst>
                <a:ext uri="{FF2B5EF4-FFF2-40B4-BE49-F238E27FC236}">
                  <a16:creationId xmlns:a16="http://schemas.microsoft.com/office/drawing/2014/main" id="{31E4D4E9-D094-8F40-4C21-B4CBB2568A4A}"/>
                </a:ext>
              </a:extLst>
            </p:cNvPr>
            <p:cNvSpPr/>
            <p:nvPr/>
          </p:nvSpPr>
          <p:spPr>
            <a:xfrm>
              <a:off x="5505780" y="3622547"/>
              <a:ext cx="823248" cy="45719"/>
            </a:xfrm>
            <a:prstGeom prst="rect">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43" name="Rectángulo 2342">
              <a:extLst>
                <a:ext uri="{FF2B5EF4-FFF2-40B4-BE49-F238E27FC236}">
                  <a16:creationId xmlns:a16="http://schemas.microsoft.com/office/drawing/2014/main" id="{A61164C8-3B4C-F9F5-F2CA-8FBF5D2B77F7}"/>
                </a:ext>
              </a:extLst>
            </p:cNvPr>
            <p:cNvSpPr/>
            <p:nvPr/>
          </p:nvSpPr>
          <p:spPr>
            <a:xfrm>
              <a:off x="5503406" y="3068222"/>
              <a:ext cx="1021219" cy="45719"/>
            </a:xfrm>
            <a:prstGeom prst="rect">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344" name="TextBox 6">
              <a:extLst>
                <a:ext uri="{FF2B5EF4-FFF2-40B4-BE49-F238E27FC236}">
                  <a16:creationId xmlns:a16="http://schemas.microsoft.com/office/drawing/2014/main" id="{951FCB5F-0D56-AF50-45B8-47B69919EEDE}"/>
                </a:ext>
              </a:extLst>
            </p:cNvPr>
            <p:cNvSpPr txBox="1"/>
            <p:nvPr/>
          </p:nvSpPr>
          <p:spPr>
            <a:xfrm>
              <a:off x="6500565" y="2854611"/>
              <a:ext cx="606050" cy="461665"/>
            </a:xfrm>
            <a:prstGeom prst="rect">
              <a:avLst/>
            </a:prstGeom>
          </p:spPr>
          <p:txBody>
            <a:bodyPr wrap="square" lIns="0" tIns="0" rIns="0" bIns="0" rtlCol="0" anchor="t">
              <a:spAutoFit/>
            </a:bodyPr>
            <a:lstStyle/>
            <a:p>
              <a:pPr algn="ctr">
                <a:lnSpc>
                  <a:spcPts val="4410"/>
                </a:lnSpc>
              </a:pPr>
              <a:r>
                <a:rPr lang="es-CO" sz="1050" b="1" dirty="0">
                  <a:solidFill>
                    <a:srgbClr val="682B26"/>
                  </a:solidFill>
                  <a:latin typeface="Glacial Indifference"/>
                  <a:ea typeface="Glacial Indifference"/>
                  <a:cs typeface="Glacial Indifference"/>
                  <a:sym typeface="Glacial Indifference"/>
                </a:rPr>
                <a:t>MLH1</a:t>
              </a:r>
              <a:endParaRPr lang="en-US" sz="1050" b="1" dirty="0">
                <a:solidFill>
                  <a:srgbClr val="682B26"/>
                </a:solidFill>
                <a:latin typeface="Glacial Indifference"/>
                <a:ea typeface="Glacial Indifference"/>
                <a:cs typeface="Glacial Indifference"/>
                <a:sym typeface="Glacial Indifference"/>
              </a:endParaRPr>
            </a:p>
          </p:txBody>
        </p:sp>
        <p:sp>
          <p:nvSpPr>
            <p:cNvPr id="2345" name="TextBox 6">
              <a:extLst>
                <a:ext uri="{FF2B5EF4-FFF2-40B4-BE49-F238E27FC236}">
                  <a16:creationId xmlns:a16="http://schemas.microsoft.com/office/drawing/2014/main" id="{2675E844-5DDD-9080-BDB9-912F826D2612}"/>
                </a:ext>
              </a:extLst>
            </p:cNvPr>
            <p:cNvSpPr txBox="1"/>
            <p:nvPr/>
          </p:nvSpPr>
          <p:spPr>
            <a:xfrm>
              <a:off x="5620913" y="3387242"/>
              <a:ext cx="606050" cy="461665"/>
            </a:xfrm>
            <a:prstGeom prst="rect">
              <a:avLst/>
            </a:prstGeom>
          </p:spPr>
          <p:txBody>
            <a:bodyPr wrap="square" lIns="0" tIns="0" rIns="0" bIns="0" rtlCol="0" anchor="t">
              <a:spAutoFit/>
            </a:bodyPr>
            <a:lstStyle/>
            <a:p>
              <a:pPr algn="ctr">
                <a:lnSpc>
                  <a:spcPts val="4410"/>
                </a:lnSpc>
              </a:pPr>
              <a:r>
                <a:rPr lang="es-CO" sz="1050" b="1" dirty="0">
                  <a:solidFill>
                    <a:srgbClr val="682B26"/>
                  </a:solidFill>
                  <a:latin typeface="Glacial Indifference"/>
                  <a:ea typeface="Glacial Indifference"/>
                  <a:cs typeface="Glacial Indifference"/>
                  <a:sym typeface="Glacial Indifference"/>
                </a:rPr>
                <a:t>PMS2</a:t>
              </a:r>
              <a:endParaRPr lang="en-US" sz="1050" b="1" dirty="0">
                <a:solidFill>
                  <a:srgbClr val="682B26"/>
                </a:solidFill>
                <a:latin typeface="Glacial Indifference"/>
                <a:ea typeface="Glacial Indifference"/>
                <a:cs typeface="Glacial Indifference"/>
                <a:sym typeface="Glacial Indifference"/>
              </a:endParaRPr>
            </a:p>
          </p:txBody>
        </p:sp>
        <p:sp>
          <p:nvSpPr>
            <p:cNvPr id="2346" name="TextBox 6">
              <a:extLst>
                <a:ext uri="{FF2B5EF4-FFF2-40B4-BE49-F238E27FC236}">
                  <a16:creationId xmlns:a16="http://schemas.microsoft.com/office/drawing/2014/main" id="{776239A3-302F-963F-289D-DFF7320A83B5}"/>
                </a:ext>
              </a:extLst>
            </p:cNvPr>
            <p:cNvSpPr txBox="1"/>
            <p:nvPr/>
          </p:nvSpPr>
          <p:spPr>
            <a:xfrm>
              <a:off x="5163793" y="2578243"/>
              <a:ext cx="606050" cy="461665"/>
            </a:xfrm>
            <a:prstGeom prst="rect">
              <a:avLst/>
            </a:prstGeom>
          </p:spPr>
          <p:txBody>
            <a:bodyPr wrap="square" lIns="0" tIns="0" rIns="0" bIns="0" rtlCol="0" anchor="t">
              <a:spAutoFit/>
            </a:bodyPr>
            <a:lstStyle/>
            <a:p>
              <a:pPr algn="ctr">
                <a:lnSpc>
                  <a:spcPts val="4410"/>
                </a:lnSpc>
              </a:pPr>
              <a:r>
                <a:rPr lang="es-CO" sz="1050" b="1" dirty="0">
                  <a:solidFill>
                    <a:srgbClr val="682B26"/>
                  </a:solidFill>
                  <a:latin typeface="Glacial Indifference"/>
                  <a:ea typeface="Glacial Indifference"/>
                  <a:cs typeface="Glacial Indifference"/>
                  <a:sym typeface="Glacial Indifference"/>
                </a:rPr>
                <a:t>FAN1</a:t>
              </a:r>
              <a:endParaRPr lang="en-US" sz="1050" b="1" dirty="0">
                <a:solidFill>
                  <a:srgbClr val="682B26"/>
                </a:solidFill>
                <a:latin typeface="Glacial Indifference"/>
                <a:ea typeface="Glacial Indifference"/>
                <a:cs typeface="Glacial Indifference"/>
                <a:sym typeface="Glacial Indifference"/>
              </a:endParaRPr>
            </a:p>
          </p:txBody>
        </p:sp>
        <p:sp>
          <p:nvSpPr>
            <p:cNvPr id="2347" name="TextBox 6">
              <a:extLst>
                <a:ext uri="{FF2B5EF4-FFF2-40B4-BE49-F238E27FC236}">
                  <a16:creationId xmlns:a16="http://schemas.microsoft.com/office/drawing/2014/main" id="{F153676B-E045-C6D4-CE60-42769668CA53}"/>
                </a:ext>
              </a:extLst>
            </p:cNvPr>
            <p:cNvSpPr txBox="1"/>
            <p:nvPr/>
          </p:nvSpPr>
          <p:spPr>
            <a:xfrm>
              <a:off x="5378413" y="2468731"/>
              <a:ext cx="1548643" cy="370294"/>
            </a:xfrm>
            <a:prstGeom prst="rect">
              <a:avLst/>
            </a:prstGeom>
          </p:spPr>
          <p:txBody>
            <a:bodyPr wrap="square" lIns="0" tIns="0" rIns="0" bIns="0" rtlCol="0" anchor="t">
              <a:spAutoFit/>
            </a:bodyPr>
            <a:lstStyle/>
            <a:p>
              <a:pPr algn="ctr">
                <a:lnSpc>
                  <a:spcPts val="1500"/>
                </a:lnSpc>
              </a:pPr>
              <a:r>
                <a:rPr lang="es-CO" sz="1050" b="1" dirty="0">
                  <a:solidFill>
                    <a:srgbClr val="682B26"/>
                  </a:solidFill>
                  <a:latin typeface="Glacial Indifference"/>
                  <a:ea typeface="Glacial Indifference"/>
                  <a:cs typeface="Glacial Indifference"/>
                  <a:sym typeface="Glacial Indifference"/>
                </a:rPr>
                <a:t>HD </a:t>
              </a:r>
              <a:r>
                <a:rPr lang="es-CO" sz="1050" b="1" dirty="0" err="1">
                  <a:solidFill>
                    <a:srgbClr val="682B26"/>
                  </a:solidFill>
                  <a:latin typeface="Glacial Indifference"/>
                  <a:ea typeface="Glacial Indifference"/>
                  <a:cs typeface="Glacial Indifference"/>
                  <a:sym typeface="Glacial Indifference"/>
                </a:rPr>
                <a:t>lymphobasts</a:t>
              </a:r>
              <a:r>
                <a:rPr lang="es-CO" sz="1050" b="1" dirty="0">
                  <a:solidFill>
                    <a:srgbClr val="682B26"/>
                  </a:solidFill>
                  <a:latin typeface="Glacial Indifference"/>
                  <a:ea typeface="Glacial Indifference"/>
                  <a:cs typeface="Glacial Indifference"/>
                  <a:sym typeface="Glacial Indifference"/>
                </a:rPr>
                <a:t> </a:t>
              </a:r>
            </a:p>
            <a:p>
              <a:pPr algn="ctr">
                <a:lnSpc>
                  <a:spcPts val="1500"/>
                </a:lnSpc>
              </a:pPr>
              <a:r>
                <a:rPr lang="es-CO" sz="1050" b="1" dirty="0">
                  <a:solidFill>
                    <a:srgbClr val="682B26"/>
                  </a:solidFill>
                  <a:latin typeface="Glacial Indifference"/>
                  <a:ea typeface="Glacial Indifference"/>
                  <a:cs typeface="Glacial Indifference"/>
                  <a:sym typeface="Glacial Indifference"/>
                </a:rPr>
                <a:t>HEK </a:t>
              </a:r>
              <a:r>
                <a:rPr lang="es-CO" sz="1050" b="1" dirty="0" err="1">
                  <a:solidFill>
                    <a:srgbClr val="682B26"/>
                  </a:solidFill>
                  <a:latin typeface="Glacial Indifference"/>
                  <a:ea typeface="Glacial Indifference"/>
                  <a:cs typeface="Glacial Indifference"/>
                  <a:sym typeface="Glacial Indifference"/>
                </a:rPr>
                <a:t>cells</a:t>
              </a:r>
              <a:endParaRPr lang="en-US" sz="1050" b="1" dirty="0">
                <a:solidFill>
                  <a:srgbClr val="682B26"/>
                </a:solidFill>
                <a:latin typeface="Glacial Indifference"/>
                <a:ea typeface="Glacial Indifference"/>
                <a:cs typeface="Glacial Indifference"/>
                <a:sym typeface="Glacial Indifference"/>
              </a:endParaRPr>
            </a:p>
          </p:txBody>
        </p:sp>
      </p:grpSp>
      <p:sp>
        <p:nvSpPr>
          <p:cNvPr id="2355" name="TextBox 6">
            <a:extLst>
              <a:ext uri="{FF2B5EF4-FFF2-40B4-BE49-F238E27FC236}">
                <a16:creationId xmlns:a16="http://schemas.microsoft.com/office/drawing/2014/main" id="{1A3BFB9E-C725-BAA9-B2DE-9891446169F8}"/>
              </a:ext>
            </a:extLst>
          </p:cNvPr>
          <p:cNvSpPr txBox="1"/>
          <p:nvPr/>
        </p:nvSpPr>
        <p:spPr>
          <a:xfrm>
            <a:off x="9354570" y="9148512"/>
            <a:ext cx="7616907" cy="1051570"/>
          </a:xfrm>
          <a:prstGeom prst="rect">
            <a:avLst/>
          </a:prstGeom>
        </p:spPr>
        <p:txBody>
          <a:bodyPr wrap="square" lIns="0" tIns="0" rIns="0" bIns="0" rtlCol="0" anchor="t">
            <a:spAutoFit/>
          </a:bodyPr>
          <a:lstStyle/>
          <a:p>
            <a:pPr algn="ctr">
              <a:lnSpc>
                <a:spcPts val="4410"/>
              </a:lnSpc>
            </a:pPr>
            <a:r>
              <a:rPr lang="en-US" sz="2000" dirty="0">
                <a:solidFill>
                  <a:srgbClr val="9E5442"/>
                </a:solidFill>
                <a:latin typeface="Glacial Indifference"/>
                <a:ea typeface="Glacial Indifference"/>
                <a:cs typeface="Glacial Indifference"/>
                <a:sym typeface="Glacial Indifference"/>
                <a:hlinkClick r:id="rId11"/>
              </a:rPr>
              <a:t>https://www.ebi.ac.uk/interpro/protein/UniProt/Q9Y2M0/</a:t>
            </a:r>
            <a:endParaRPr lang="en-US" sz="2000" dirty="0">
              <a:solidFill>
                <a:srgbClr val="9E5442"/>
              </a:solidFill>
              <a:latin typeface="Glacial Indifference"/>
              <a:ea typeface="Glacial Indifference"/>
              <a:cs typeface="Glacial Indifference"/>
              <a:sym typeface="Glacial Indifference"/>
            </a:endParaRPr>
          </a:p>
          <a:p>
            <a:pPr algn="ctr">
              <a:lnSpc>
                <a:spcPts val="4410"/>
              </a:lnSpc>
            </a:pPr>
            <a:endParaRPr lang="en-US" sz="2000" dirty="0">
              <a:solidFill>
                <a:srgbClr val="9E5442"/>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752608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576">
        <p159:morph option="byObject"/>
      </p:transition>
    </mc:Choice>
    <mc:Fallback xmlns="">
      <p:transition spd="slow" advTm="12576">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E83F9F7E-30D8-ABC2-1A3B-A46DA728D4E2}"/>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pic>
        <p:nvPicPr>
          <p:cNvPr id="4" name="Picture 2" descr="InterPro">
            <a:extLst>
              <a:ext uri="{FF2B5EF4-FFF2-40B4-BE49-F238E27FC236}">
                <a16:creationId xmlns:a16="http://schemas.microsoft.com/office/drawing/2014/main" id="{8C977716-A030-20C4-0C2D-9F1DBC3DBC34}"/>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6755932" y="217205"/>
            <a:ext cx="1236352" cy="12363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9">
            <a:extLst>
              <a:ext uri="{FF2B5EF4-FFF2-40B4-BE49-F238E27FC236}">
                <a16:creationId xmlns:a16="http://schemas.microsoft.com/office/drawing/2014/main" id="{5F8F9DEB-4F8B-4E7B-B38A-81BD3BF9F6B7}"/>
              </a:ext>
            </a:extLst>
          </p:cNvPr>
          <p:cNvSpPr txBox="1"/>
          <p:nvPr/>
        </p:nvSpPr>
        <p:spPr>
          <a:xfrm>
            <a:off x="566092" y="719137"/>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
        <p:nvSpPr>
          <p:cNvPr id="9" name="Rectángulo 8">
            <a:extLst>
              <a:ext uri="{FF2B5EF4-FFF2-40B4-BE49-F238E27FC236}">
                <a16:creationId xmlns:a16="http://schemas.microsoft.com/office/drawing/2014/main" id="{C81D96F9-6AEF-4120-8CCE-B8AFE077FCDD}"/>
              </a:ext>
            </a:extLst>
          </p:cNvPr>
          <p:cNvSpPr/>
          <p:nvPr/>
        </p:nvSpPr>
        <p:spPr>
          <a:xfrm>
            <a:off x="106680" y="2113896"/>
            <a:ext cx="7771519" cy="6606358"/>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6">
            <a:extLst>
              <a:ext uri="{FF2B5EF4-FFF2-40B4-BE49-F238E27FC236}">
                <a16:creationId xmlns:a16="http://schemas.microsoft.com/office/drawing/2014/main" id="{DB121ACB-F3E7-4951-9E5F-E3CB40FCA88A}"/>
              </a:ext>
            </a:extLst>
          </p:cNvPr>
          <p:cNvSpPr txBox="1"/>
          <p:nvPr/>
        </p:nvSpPr>
        <p:spPr>
          <a:xfrm>
            <a:off x="566092" y="2332897"/>
            <a:ext cx="6794828" cy="6168355"/>
          </a:xfrm>
          <a:prstGeom prst="rect">
            <a:avLst/>
          </a:prstGeom>
        </p:spPr>
        <p:txBody>
          <a:bodyPr wrap="square" lIns="0" tIns="0" rIns="0" bIns="0" rtlCol="0" anchor="t">
            <a:spAutoFit/>
          </a:bodyPr>
          <a:lstStyle/>
          <a:p>
            <a:pPr>
              <a:lnSpc>
                <a:spcPts val="4410"/>
              </a:lnSpc>
            </a:pPr>
            <a:r>
              <a:rPr lang="en-US" sz="3200" dirty="0">
                <a:solidFill>
                  <a:srgbClr val="9E5442"/>
                </a:solidFill>
                <a:latin typeface="Glacial Indifference"/>
                <a:ea typeface="Glacial Indifference"/>
                <a:cs typeface="Glacial Indifference"/>
                <a:sym typeface="Glacial Indifference"/>
              </a:rPr>
              <a:t>FAN1's key functional domains:</a:t>
            </a:r>
          </a:p>
          <a:p>
            <a:pPr>
              <a:lnSpc>
                <a:spcPts val="4410"/>
              </a:lnSpc>
            </a:pPr>
            <a:endParaRPr lang="en-US" sz="3200" dirty="0">
              <a:solidFill>
                <a:srgbClr val="9E5442"/>
              </a:solidFill>
              <a:latin typeface="Glacial Indifference"/>
              <a:ea typeface="Glacial Indifference"/>
              <a:cs typeface="Glacial Indifference"/>
              <a:sym typeface="Glacial Indifference"/>
            </a:endParaRPr>
          </a:p>
          <a:p>
            <a:pPr marL="457200" indent="-457200">
              <a:lnSpc>
                <a:spcPts val="4410"/>
              </a:lnSpc>
              <a:buFont typeface="Arial" panose="020B0604020202020204" pitchFamily="34" charset="0"/>
              <a:buChar char="•"/>
            </a:pPr>
            <a:r>
              <a:rPr lang="en-US" sz="3200" b="1" dirty="0">
                <a:solidFill>
                  <a:srgbClr val="682B26"/>
                </a:solidFill>
                <a:latin typeface="Glacial Indifference"/>
                <a:ea typeface="Glacial Indifference"/>
                <a:cs typeface="Glacial Indifference"/>
                <a:sym typeface="Glacial Indifference"/>
              </a:rPr>
              <a:t>VRR-NUC domain </a:t>
            </a:r>
            <a:r>
              <a:rPr lang="en-US" sz="3200" dirty="0">
                <a:solidFill>
                  <a:srgbClr val="682B26"/>
                </a:solidFill>
                <a:latin typeface="Glacial Indifference"/>
                <a:ea typeface="Glacial Indifference"/>
                <a:cs typeface="Glacial Indifference"/>
                <a:sym typeface="Glacial Indifference"/>
              </a:rPr>
              <a:t>(IPR014883): </a:t>
            </a:r>
            <a:r>
              <a:rPr lang="en-US" sz="3200" dirty="0">
                <a:solidFill>
                  <a:srgbClr val="9E5442"/>
                </a:solidFill>
                <a:latin typeface="Glacial Indifference"/>
                <a:ea typeface="Glacial Indifference"/>
                <a:cs typeface="Glacial Indifference"/>
                <a:sym typeface="Glacial Indifference"/>
              </a:rPr>
              <a:t>DNA nuclease activity</a:t>
            </a:r>
          </a:p>
          <a:p>
            <a:pPr marL="457200" indent="-457200">
              <a:lnSpc>
                <a:spcPts val="4410"/>
              </a:lnSpc>
              <a:buFont typeface="Arial" panose="020B0604020202020204" pitchFamily="34" charset="0"/>
              <a:buChar char="•"/>
            </a:pPr>
            <a:r>
              <a:rPr lang="en-US" sz="3200" b="1" dirty="0">
                <a:solidFill>
                  <a:srgbClr val="682B26"/>
                </a:solidFill>
                <a:latin typeface="Glacial Indifference"/>
                <a:ea typeface="Glacial Indifference"/>
                <a:cs typeface="Glacial Indifference"/>
                <a:sym typeface="Glacial Indifference"/>
              </a:rPr>
              <a:t>TPR</a:t>
            </a:r>
            <a:r>
              <a:rPr lang="en-US" sz="3200" dirty="0">
                <a:solidFill>
                  <a:srgbClr val="682B26"/>
                </a:solidFill>
                <a:latin typeface="Glacial Indifference"/>
                <a:ea typeface="Glacial Indifference"/>
                <a:cs typeface="Glacial Indifference"/>
                <a:sym typeface="Glacial Indifference"/>
              </a:rPr>
              <a:t> (IPR049126), </a:t>
            </a:r>
            <a:r>
              <a:rPr lang="en-US" sz="3200" b="1" dirty="0">
                <a:solidFill>
                  <a:srgbClr val="682B26"/>
                </a:solidFill>
                <a:latin typeface="Glacial Indifference"/>
                <a:ea typeface="Glacial Indifference"/>
                <a:cs typeface="Glacial Indifference"/>
                <a:sym typeface="Glacial Indifference"/>
              </a:rPr>
              <a:t>WH</a:t>
            </a:r>
            <a:r>
              <a:rPr lang="en-US" sz="3200" dirty="0">
                <a:solidFill>
                  <a:srgbClr val="682B26"/>
                </a:solidFill>
                <a:latin typeface="Glacial Indifference"/>
                <a:ea typeface="Glacial Indifference"/>
                <a:cs typeface="Glacial Indifference"/>
                <a:sym typeface="Glacial Indifference"/>
              </a:rPr>
              <a:t> (IPR049125), </a:t>
            </a:r>
            <a:r>
              <a:rPr lang="en-US" sz="3200" b="1" dirty="0">
                <a:solidFill>
                  <a:srgbClr val="682B26"/>
                </a:solidFill>
                <a:latin typeface="Glacial Indifference"/>
                <a:ea typeface="Glacial Indifference"/>
                <a:cs typeface="Glacial Indifference"/>
                <a:sym typeface="Glacial Indifference"/>
              </a:rPr>
              <a:t>SAP</a:t>
            </a:r>
            <a:r>
              <a:rPr lang="en-US" sz="3200" dirty="0">
                <a:solidFill>
                  <a:srgbClr val="682B26"/>
                </a:solidFill>
                <a:latin typeface="Glacial Indifference"/>
                <a:ea typeface="Glacial Indifference"/>
                <a:cs typeface="Glacial Indifference"/>
                <a:sym typeface="Glacial Indifference"/>
              </a:rPr>
              <a:t> (IPR040603) domains</a:t>
            </a:r>
            <a:r>
              <a:rPr lang="en-US" sz="3200" dirty="0">
                <a:solidFill>
                  <a:srgbClr val="9E5442"/>
                </a:solidFill>
                <a:latin typeface="Glacial Indifference"/>
                <a:ea typeface="Glacial Indifference"/>
                <a:cs typeface="Glacial Indifference"/>
                <a:sym typeface="Glacial Indifference"/>
              </a:rPr>
              <a:t>: Protein-DNA interaction and binding to damaged DNA</a:t>
            </a:r>
          </a:p>
          <a:p>
            <a:pPr marL="457200" indent="-457200">
              <a:lnSpc>
                <a:spcPts val="4410"/>
              </a:lnSpc>
              <a:buFont typeface="Arial" panose="020B0604020202020204" pitchFamily="34" charset="0"/>
              <a:buChar char="•"/>
            </a:pPr>
            <a:r>
              <a:rPr lang="en-US" sz="3200" b="1" dirty="0">
                <a:solidFill>
                  <a:srgbClr val="682B26"/>
                </a:solidFill>
                <a:latin typeface="Glacial Indifference"/>
                <a:ea typeface="Glacial Indifference"/>
                <a:cs typeface="Glacial Indifference"/>
                <a:sym typeface="Glacial Indifference"/>
              </a:rPr>
              <a:t>UBZ4 zinc finger </a:t>
            </a:r>
            <a:r>
              <a:rPr lang="en-US" sz="3200" dirty="0">
                <a:solidFill>
                  <a:srgbClr val="682B26"/>
                </a:solidFill>
                <a:latin typeface="Glacial Indifference"/>
                <a:ea typeface="Glacial Indifference"/>
                <a:cs typeface="Glacial Indifference"/>
                <a:sym typeface="Glacial Indifference"/>
              </a:rPr>
              <a:t>(IPR006642): </a:t>
            </a:r>
            <a:r>
              <a:rPr lang="en-US" sz="3200" dirty="0">
                <a:solidFill>
                  <a:srgbClr val="9E5442"/>
                </a:solidFill>
                <a:latin typeface="Glacial Indifference"/>
                <a:ea typeface="Glacial Indifference"/>
                <a:cs typeface="Glacial Indifference"/>
                <a:sym typeface="Glacial Indifference"/>
              </a:rPr>
              <a:t>Interacts with monoubiquitinated DNA regions for recruitment</a:t>
            </a:r>
          </a:p>
        </p:txBody>
      </p:sp>
      <p:pic>
        <p:nvPicPr>
          <p:cNvPr id="18" name="Imagen 17">
            <a:extLst>
              <a:ext uri="{FF2B5EF4-FFF2-40B4-BE49-F238E27FC236}">
                <a16:creationId xmlns:a16="http://schemas.microsoft.com/office/drawing/2014/main" id="{59138FDE-076E-47AC-8EE9-A6DD2B65CB08}"/>
              </a:ext>
            </a:extLst>
          </p:cNvPr>
          <p:cNvPicPr>
            <a:picLocks noChangeAspect="1"/>
          </p:cNvPicPr>
          <p:nvPr/>
        </p:nvPicPr>
        <p:blipFill>
          <a:blip r:embed="rId5">
            <a:duotone>
              <a:schemeClr val="accent2">
                <a:shade val="45000"/>
                <a:satMod val="135000"/>
              </a:schemeClr>
              <a:prstClr val="white"/>
            </a:duotone>
          </a:blip>
          <a:stretch>
            <a:fillRect/>
          </a:stretch>
        </p:blipFill>
        <p:spPr>
          <a:xfrm>
            <a:off x="8082922" y="3773723"/>
            <a:ext cx="10098398" cy="3618343"/>
          </a:xfrm>
          <a:prstGeom prst="rect">
            <a:avLst/>
          </a:prstGeom>
        </p:spPr>
      </p:pic>
      <p:pic>
        <p:nvPicPr>
          <p:cNvPr id="20" name="Imagen 19">
            <a:extLst>
              <a:ext uri="{FF2B5EF4-FFF2-40B4-BE49-F238E27FC236}">
                <a16:creationId xmlns:a16="http://schemas.microsoft.com/office/drawing/2014/main" id="{6095DD84-C1F3-40BC-90C8-D03F7D95FD9A}"/>
              </a:ext>
            </a:extLst>
          </p:cNvPr>
          <p:cNvPicPr>
            <a:picLocks noChangeAspect="1"/>
          </p:cNvPicPr>
          <p:nvPr/>
        </p:nvPicPr>
        <p:blipFill>
          <a:blip r:embed="rId6">
            <a:duotone>
              <a:schemeClr val="accent2">
                <a:shade val="45000"/>
                <a:satMod val="135000"/>
              </a:schemeClr>
              <a:prstClr val="white"/>
            </a:duotone>
          </a:blip>
          <a:stretch>
            <a:fillRect/>
          </a:stretch>
        </p:blipFill>
        <p:spPr>
          <a:xfrm>
            <a:off x="9144000" y="7519314"/>
            <a:ext cx="7982090" cy="1749418"/>
          </a:xfrm>
          <a:prstGeom prst="rect">
            <a:avLst/>
          </a:prstGeom>
        </p:spPr>
      </p:pic>
      <p:pic>
        <p:nvPicPr>
          <p:cNvPr id="22" name="Imagen 21">
            <a:extLst>
              <a:ext uri="{FF2B5EF4-FFF2-40B4-BE49-F238E27FC236}">
                <a16:creationId xmlns:a16="http://schemas.microsoft.com/office/drawing/2014/main" id="{634E706E-0859-4C68-9CAE-E18368C30776}"/>
              </a:ext>
            </a:extLst>
          </p:cNvPr>
          <p:cNvPicPr>
            <a:picLocks noChangeAspect="1"/>
          </p:cNvPicPr>
          <p:nvPr/>
        </p:nvPicPr>
        <p:blipFill rotWithShape="1">
          <a:blip r:embed="rId7">
            <a:duotone>
              <a:schemeClr val="accent2">
                <a:shade val="45000"/>
                <a:satMod val="135000"/>
              </a:schemeClr>
              <a:prstClr val="white"/>
            </a:duotone>
          </a:blip>
          <a:srcRect r="3979"/>
          <a:stretch/>
        </p:blipFill>
        <p:spPr>
          <a:xfrm>
            <a:off x="8855039" y="2113896"/>
            <a:ext cx="7771519" cy="1568257"/>
          </a:xfrm>
          <a:prstGeom prst="rect">
            <a:avLst/>
          </a:prstGeom>
          <a:ln>
            <a:noFill/>
          </a:ln>
          <a:effectLst/>
        </p:spPr>
      </p:pic>
      <p:sp>
        <p:nvSpPr>
          <p:cNvPr id="5" name="TextBox 6">
            <a:extLst>
              <a:ext uri="{FF2B5EF4-FFF2-40B4-BE49-F238E27FC236}">
                <a16:creationId xmlns:a16="http://schemas.microsoft.com/office/drawing/2014/main" id="{7422EB69-0EE9-772D-11E0-9A464CCCEDC9}"/>
              </a:ext>
            </a:extLst>
          </p:cNvPr>
          <p:cNvSpPr txBox="1"/>
          <p:nvPr/>
        </p:nvSpPr>
        <p:spPr>
          <a:xfrm>
            <a:off x="9354570" y="9148512"/>
            <a:ext cx="7616907" cy="1051570"/>
          </a:xfrm>
          <a:prstGeom prst="rect">
            <a:avLst/>
          </a:prstGeom>
        </p:spPr>
        <p:txBody>
          <a:bodyPr wrap="square" lIns="0" tIns="0" rIns="0" bIns="0" rtlCol="0" anchor="t">
            <a:spAutoFit/>
          </a:bodyPr>
          <a:lstStyle/>
          <a:p>
            <a:pPr algn="ctr">
              <a:lnSpc>
                <a:spcPts val="4410"/>
              </a:lnSpc>
            </a:pPr>
            <a:r>
              <a:rPr lang="en-US" sz="2000" dirty="0">
                <a:solidFill>
                  <a:srgbClr val="9E5442"/>
                </a:solidFill>
                <a:latin typeface="Glacial Indifference"/>
                <a:ea typeface="Glacial Indifference"/>
                <a:cs typeface="Glacial Indifference"/>
                <a:sym typeface="Glacial Indifference"/>
                <a:hlinkClick r:id="rId8"/>
              </a:rPr>
              <a:t>https://www.ebi.ac.uk/interpro/protein/UniProt/Q9Y2M0/</a:t>
            </a:r>
            <a:endParaRPr lang="en-US" sz="2000" dirty="0">
              <a:solidFill>
                <a:srgbClr val="9E5442"/>
              </a:solidFill>
              <a:latin typeface="Glacial Indifference"/>
              <a:ea typeface="Glacial Indifference"/>
              <a:cs typeface="Glacial Indifference"/>
              <a:sym typeface="Glacial Indifference"/>
            </a:endParaRPr>
          </a:p>
          <a:p>
            <a:pPr algn="ctr">
              <a:lnSpc>
                <a:spcPts val="4410"/>
              </a:lnSpc>
            </a:pPr>
            <a:endParaRPr lang="en-US" sz="2000" dirty="0">
              <a:solidFill>
                <a:srgbClr val="9E5442"/>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287646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134">
        <p159:morph option="byObject"/>
      </p:transition>
    </mc:Choice>
    <mc:Fallback xmlns="">
      <p:transition spd="slow" advTm="12134">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B0EA9580-A3B2-8B20-D847-8824270C8AE3}"/>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pic>
        <p:nvPicPr>
          <p:cNvPr id="5" name="Picture 2" descr="InterPro">
            <a:extLst>
              <a:ext uri="{FF2B5EF4-FFF2-40B4-BE49-F238E27FC236}">
                <a16:creationId xmlns:a16="http://schemas.microsoft.com/office/drawing/2014/main" id="{7365D5DB-A65C-E54A-A429-7402D4DC75D8}"/>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6755932" y="217205"/>
            <a:ext cx="1236352" cy="1236352"/>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C81D96F9-6AEF-4120-8CCE-B8AFE077FCDD}"/>
              </a:ext>
            </a:extLst>
          </p:cNvPr>
          <p:cNvSpPr/>
          <p:nvPr/>
        </p:nvSpPr>
        <p:spPr>
          <a:xfrm>
            <a:off x="106680" y="2631687"/>
            <a:ext cx="7944500" cy="5865541"/>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6">
            <a:extLst>
              <a:ext uri="{FF2B5EF4-FFF2-40B4-BE49-F238E27FC236}">
                <a16:creationId xmlns:a16="http://schemas.microsoft.com/office/drawing/2014/main" id="{DB121ACB-F3E7-4951-9E5F-E3CB40FCA88A}"/>
              </a:ext>
            </a:extLst>
          </p:cNvPr>
          <p:cNvSpPr txBox="1"/>
          <p:nvPr/>
        </p:nvSpPr>
        <p:spPr>
          <a:xfrm>
            <a:off x="467265" y="2874199"/>
            <a:ext cx="7295898" cy="4924425"/>
          </a:xfrm>
          <a:prstGeom prst="rect">
            <a:avLst/>
          </a:prstGeom>
        </p:spPr>
        <p:txBody>
          <a:bodyPr wrap="square" lIns="0" tIns="0" rIns="0" bIns="0" rtlCol="0" anchor="t">
            <a:spAutoFit/>
          </a:bodyPr>
          <a:lstStyle/>
          <a:p>
            <a:pPr algn="just"/>
            <a:r>
              <a:rPr lang="en-US" sz="3200" dirty="0">
                <a:solidFill>
                  <a:srgbClr val="9E5442"/>
                </a:solidFill>
                <a:latin typeface="Glacial Indifference"/>
                <a:ea typeface="Glacial Indifference"/>
                <a:cs typeface="Glacial Indifference"/>
                <a:sym typeface="Glacial Indifference"/>
              </a:rPr>
              <a:t>Pathogenic/Likely Pathogenic Variants</a:t>
            </a:r>
          </a:p>
          <a:p>
            <a:pPr algn="just"/>
            <a:r>
              <a:rPr lang="en-US" sz="3200" dirty="0">
                <a:solidFill>
                  <a:srgbClr val="9E5442"/>
                </a:solidFill>
                <a:latin typeface="Glacial Indifference"/>
                <a:ea typeface="Glacial Indifference"/>
                <a:cs typeface="Glacial Indifference"/>
                <a:sym typeface="Glacial Indifference"/>
              </a:rPr>
              <a:t> </a:t>
            </a:r>
          </a:p>
          <a:p>
            <a:pPr algn="just"/>
            <a:r>
              <a:rPr lang="en-US" sz="3200" dirty="0">
                <a:solidFill>
                  <a:srgbClr val="9E5442"/>
                </a:solidFill>
                <a:latin typeface="Glacial Indifference"/>
                <a:ea typeface="Glacial Indifference"/>
                <a:cs typeface="Glacial Indifference"/>
                <a:sym typeface="Glacial Indifference"/>
              </a:rPr>
              <a:t>Three mutation types are indicated:</a:t>
            </a:r>
          </a:p>
          <a:p>
            <a:pPr algn="just"/>
            <a:endParaRPr lang="en-US" sz="3200" dirty="0">
              <a:solidFill>
                <a:srgbClr val="9E5442"/>
              </a:solidFill>
              <a:latin typeface="Glacial Indifference"/>
              <a:ea typeface="Glacial Indifference"/>
              <a:cs typeface="Glacial Indifference"/>
              <a:sym typeface="Glacial Indifference"/>
            </a:endParaRPr>
          </a:p>
          <a:p>
            <a:pPr algn="just"/>
            <a:r>
              <a:rPr lang="en-US" sz="3200" b="1" dirty="0">
                <a:solidFill>
                  <a:srgbClr val="682B26"/>
                </a:solidFill>
                <a:latin typeface="Glacial Indifference"/>
                <a:ea typeface="Glacial Indifference"/>
                <a:cs typeface="Glacial Indifference"/>
                <a:sym typeface="Glacial Indifference"/>
              </a:rPr>
              <a:t>Frameshift</a:t>
            </a:r>
            <a:r>
              <a:rPr lang="en-US" sz="3200" b="1" dirty="0">
                <a:solidFill>
                  <a:srgbClr val="9E5442"/>
                </a:solidFill>
                <a:latin typeface="Glacial Indifference"/>
                <a:ea typeface="Glacial Indifference"/>
                <a:cs typeface="Glacial Indifference"/>
                <a:sym typeface="Glacial Indifference"/>
              </a:rPr>
              <a:t>: </a:t>
            </a:r>
            <a:r>
              <a:rPr lang="en-US" sz="3200" dirty="0">
                <a:solidFill>
                  <a:srgbClr val="9E5442"/>
                </a:solidFill>
                <a:latin typeface="Glacial Indifference"/>
                <a:ea typeface="Glacial Indifference"/>
                <a:cs typeface="Glacial Indifference"/>
                <a:sym typeface="Glacial Indifference"/>
              </a:rPr>
              <a:t>Most severe - produces non-functional truncated protein</a:t>
            </a:r>
          </a:p>
          <a:p>
            <a:pPr algn="just"/>
            <a:r>
              <a:rPr lang="en-US" sz="3200" b="1" dirty="0">
                <a:solidFill>
                  <a:srgbClr val="682B26"/>
                </a:solidFill>
                <a:latin typeface="Glacial Indifference"/>
                <a:ea typeface="Glacial Indifference"/>
                <a:cs typeface="Glacial Indifference"/>
                <a:sym typeface="Glacial Indifference"/>
              </a:rPr>
              <a:t>Stop gained</a:t>
            </a:r>
            <a:r>
              <a:rPr lang="en-US" sz="3200" b="1" dirty="0">
                <a:solidFill>
                  <a:srgbClr val="9E5442"/>
                </a:solidFill>
                <a:latin typeface="Glacial Indifference"/>
                <a:ea typeface="Glacial Indifference"/>
                <a:cs typeface="Glacial Indifference"/>
                <a:sym typeface="Glacial Indifference"/>
              </a:rPr>
              <a:t>: </a:t>
            </a:r>
            <a:r>
              <a:rPr lang="en-US" sz="3200" dirty="0">
                <a:solidFill>
                  <a:srgbClr val="9E5442"/>
                </a:solidFill>
                <a:latin typeface="Glacial Indifference"/>
                <a:ea typeface="Glacial Indifference"/>
                <a:cs typeface="Glacial Indifference"/>
                <a:sym typeface="Glacial Indifference"/>
              </a:rPr>
              <a:t>Severe - introduces premature stop codon</a:t>
            </a:r>
          </a:p>
          <a:p>
            <a:pPr algn="just"/>
            <a:r>
              <a:rPr lang="en-US" sz="3200" b="1" dirty="0">
                <a:solidFill>
                  <a:srgbClr val="682B26"/>
                </a:solidFill>
                <a:latin typeface="Glacial Indifference"/>
                <a:ea typeface="Glacial Indifference"/>
                <a:cs typeface="Glacial Indifference"/>
                <a:sym typeface="Glacial Indifference"/>
              </a:rPr>
              <a:t>Missense</a:t>
            </a:r>
            <a:r>
              <a:rPr lang="en-US" sz="3200" b="1" dirty="0">
                <a:solidFill>
                  <a:srgbClr val="9E5442"/>
                </a:solidFill>
                <a:latin typeface="Glacial Indifference"/>
                <a:ea typeface="Glacial Indifference"/>
                <a:cs typeface="Glacial Indifference"/>
                <a:sym typeface="Glacial Indifference"/>
              </a:rPr>
              <a:t>: </a:t>
            </a:r>
            <a:r>
              <a:rPr lang="en-US" sz="3200" dirty="0">
                <a:solidFill>
                  <a:srgbClr val="9E5442"/>
                </a:solidFill>
                <a:latin typeface="Glacial Indifference"/>
                <a:ea typeface="Glacial Indifference"/>
                <a:cs typeface="Glacial Indifference"/>
                <a:sym typeface="Glacial Indifference"/>
              </a:rPr>
              <a:t>Less severe - impact depends on specific amino acid change</a:t>
            </a:r>
          </a:p>
        </p:txBody>
      </p:sp>
      <p:pic>
        <p:nvPicPr>
          <p:cNvPr id="18" name="Imagen 17">
            <a:extLst>
              <a:ext uri="{FF2B5EF4-FFF2-40B4-BE49-F238E27FC236}">
                <a16:creationId xmlns:a16="http://schemas.microsoft.com/office/drawing/2014/main" id="{59138FDE-076E-47AC-8EE9-A6DD2B65CB08}"/>
              </a:ext>
            </a:extLst>
          </p:cNvPr>
          <p:cNvPicPr>
            <a:picLocks noChangeAspect="1"/>
          </p:cNvPicPr>
          <p:nvPr/>
        </p:nvPicPr>
        <p:blipFill>
          <a:blip r:embed="rId5">
            <a:duotone>
              <a:schemeClr val="accent2">
                <a:shade val="45000"/>
                <a:satMod val="135000"/>
              </a:schemeClr>
              <a:prstClr val="white"/>
            </a:duotone>
          </a:blip>
          <a:stretch>
            <a:fillRect/>
          </a:stretch>
        </p:blipFill>
        <p:spPr>
          <a:xfrm>
            <a:off x="8908477" y="3417881"/>
            <a:ext cx="7687002" cy="2754319"/>
          </a:xfrm>
          <a:prstGeom prst="rect">
            <a:avLst/>
          </a:prstGeom>
        </p:spPr>
      </p:pic>
      <p:pic>
        <p:nvPicPr>
          <p:cNvPr id="20" name="Imagen 19">
            <a:extLst>
              <a:ext uri="{FF2B5EF4-FFF2-40B4-BE49-F238E27FC236}">
                <a16:creationId xmlns:a16="http://schemas.microsoft.com/office/drawing/2014/main" id="{6095DD84-C1F3-40BC-90C8-D03F7D95FD9A}"/>
              </a:ext>
            </a:extLst>
          </p:cNvPr>
          <p:cNvPicPr>
            <a:picLocks noChangeAspect="1"/>
          </p:cNvPicPr>
          <p:nvPr/>
        </p:nvPicPr>
        <p:blipFill rotWithShape="1">
          <a:blip r:embed="rId6">
            <a:duotone>
              <a:schemeClr val="accent2">
                <a:shade val="45000"/>
                <a:satMod val="135000"/>
              </a:schemeClr>
              <a:prstClr val="white"/>
            </a:duotone>
          </a:blip>
          <a:srcRect r="9708"/>
          <a:stretch/>
        </p:blipFill>
        <p:spPr>
          <a:xfrm>
            <a:off x="8315797" y="6330301"/>
            <a:ext cx="9530244" cy="2754318"/>
          </a:xfrm>
          <a:prstGeom prst="rect">
            <a:avLst/>
          </a:prstGeom>
        </p:spPr>
      </p:pic>
      <p:pic>
        <p:nvPicPr>
          <p:cNvPr id="22" name="Imagen 21">
            <a:extLst>
              <a:ext uri="{FF2B5EF4-FFF2-40B4-BE49-F238E27FC236}">
                <a16:creationId xmlns:a16="http://schemas.microsoft.com/office/drawing/2014/main" id="{634E706E-0859-4C68-9CAE-E18368C30776}"/>
              </a:ext>
            </a:extLst>
          </p:cNvPr>
          <p:cNvPicPr>
            <a:picLocks noChangeAspect="1"/>
          </p:cNvPicPr>
          <p:nvPr/>
        </p:nvPicPr>
        <p:blipFill rotWithShape="1">
          <a:blip r:embed="rId7">
            <a:duotone>
              <a:schemeClr val="accent2">
                <a:shade val="45000"/>
                <a:satMod val="135000"/>
              </a:schemeClr>
              <a:prstClr val="white"/>
            </a:duotone>
          </a:blip>
          <a:srcRect r="3979"/>
          <a:stretch/>
        </p:blipFill>
        <p:spPr>
          <a:xfrm>
            <a:off x="8823960" y="1691523"/>
            <a:ext cx="7771519" cy="1568258"/>
          </a:xfrm>
          <a:prstGeom prst="rect">
            <a:avLst/>
          </a:prstGeom>
          <a:ln>
            <a:noFill/>
          </a:ln>
          <a:effectLst/>
        </p:spPr>
      </p:pic>
      <p:sp>
        <p:nvSpPr>
          <p:cNvPr id="3" name="TextBox 9">
            <a:extLst>
              <a:ext uri="{FF2B5EF4-FFF2-40B4-BE49-F238E27FC236}">
                <a16:creationId xmlns:a16="http://schemas.microsoft.com/office/drawing/2014/main" id="{5523B8C3-F95D-D10A-1E23-F42B8E272A5B}"/>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
        <p:nvSpPr>
          <p:cNvPr id="6" name="TextBox 6">
            <a:extLst>
              <a:ext uri="{FF2B5EF4-FFF2-40B4-BE49-F238E27FC236}">
                <a16:creationId xmlns:a16="http://schemas.microsoft.com/office/drawing/2014/main" id="{3AEDCE71-FB1C-E9CC-68C3-3F3998CFCE3B}"/>
              </a:ext>
            </a:extLst>
          </p:cNvPr>
          <p:cNvSpPr txBox="1"/>
          <p:nvPr/>
        </p:nvSpPr>
        <p:spPr>
          <a:xfrm>
            <a:off x="9354570" y="9148512"/>
            <a:ext cx="7616907" cy="1051570"/>
          </a:xfrm>
          <a:prstGeom prst="rect">
            <a:avLst/>
          </a:prstGeom>
        </p:spPr>
        <p:txBody>
          <a:bodyPr wrap="square" lIns="0" tIns="0" rIns="0" bIns="0" rtlCol="0" anchor="t">
            <a:spAutoFit/>
          </a:bodyPr>
          <a:lstStyle/>
          <a:p>
            <a:pPr algn="ctr">
              <a:lnSpc>
                <a:spcPts val="4410"/>
              </a:lnSpc>
            </a:pPr>
            <a:r>
              <a:rPr lang="en-US" sz="2000" dirty="0">
                <a:solidFill>
                  <a:srgbClr val="9E5442"/>
                </a:solidFill>
                <a:latin typeface="Glacial Indifference"/>
                <a:ea typeface="Glacial Indifference"/>
                <a:cs typeface="Glacial Indifference"/>
                <a:sym typeface="Glacial Indifference"/>
                <a:hlinkClick r:id="rId8"/>
              </a:rPr>
              <a:t>https://www.ebi.ac.uk/interpro/protein/UniProt/Q9Y2M0/</a:t>
            </a:r>
            <a:endParaRPr lang="en-US" sz="2000" dirty="0">
              <a:solidFill>
                <a:srgbClr val="9E5442"/>
              </a:solidFill>
              <a:latin typeface="Glacial Indifference"/>
              <a:ea typeface="Glacial Indifference"/>
              <a:cs typeface="Glacial Indifference"/>
              <a:sym typeface="Glacial Indifference"/>
            </a:endParaRPr>
          </a:p>
          <a:p>
            <a:pPr algn="ctr">
              <a:lnSpc>
                <a:spcPts val="4410"/>
              </a:lnSpc>
            </a:pPr>
            <a:endParaRPr lang="en-US" sz="2000" dirty="0">
              <a:solidFill>
                <a:srgbClr val="9E5442"/>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33496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477">
        <p159:morph option="byObject"/>
      </p:transition>
    </mc:Choice>
    <mc:Fallback xmlns="">
      <p:transition spd="slow" advTm="1147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2" name="Freeform 2"/>
          <p:cNvSpPr/>
          <p:nvPr/>
        </p:nvSpPr>
        <p:spPr>
          <a:xfrm>
            <a:off x="-3602760" y="-398790"/>
            <a:ext cx="15851135" cy="15851135"/>
          </a:xfrm>
          <a:custGeom>
            <a:avLst/>
            <a:gdLst/>
            <a:ahLst/>
            <a:cxnLst/>
            <a:rect l="l" t="t" r="r" b="b"/>
            <a:pathLst>
              <a:path w="15851135" h="15851135">
                <a:moveTo>
                  <a:pt x="0" y="0"/>
                </a:moveTo>
                <a:lnTo>
                  <a:pt x="15851136" y="0"/>
                </a:lnTo>
                <a:lnTo>
                  <a:pt x="15851136" y="15851135"/>
                </a:lnTo>
                <a:lnTo>
                  <a:pt x="0" y="15851135"/>
                </a:lnTo>
                <a:lnTo>
                  <a:pt x="0" y="0"/>
                </a:lnTo>
                <a:close/>
              </a:path>
            </a:pathLst>
          </a:custGeom>
          <a:blipFill>
            <a:blip r:embed="rId2">
              <a:alphaModFix amt="72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TextBox 3"/>
          <p:cNvSpPr txBox="1"/>
          <p:nvPr/>
        </p:nvSpPr>
        <p:spPr>
          <a:xfrm>
            <a:off x="228600" y="26938"/>
            <a:ext cx="6470116" cy="1154162"/>
          </a:xfrm>
          <a:prstGeom prst="rect">
            <a:avLst/>
          </a:prstGeom>
        </p:spPr>
        <p:txBody>
          <a:bodyPr lIns="0" tIns="0" rIns="0" bIns="0" rtlCol="0" anchor="t">
            <a:spAutoFit/>
          </a:bodyPr>
          <a:lstStyle/>
          <a:p>
            <a:pPr marL="0" lvl="0" indent="0" algn="l">
              <a:lnSpc>
                <a:spcPts val="8953"/>
              </a:lnSpc>
              <a:spcBef>
                <a:spcPct val="0"/>
              </a:spcBef>
            </a:pPr>
            <a:r>
              <a:rPr lang="en-US" sz="7200" u="none" strike="noStrike">
                <a:solidFill>
                  <a:srgbClr val="9E5442"/>
                </a:solidFill>
                <a:latin typeface="UKIJ Chiwer Kesme"/>
                <a:ea typeface="UKIJ Chiwer Kesme"/>
                <a:cs typeface="UKIJ Chiwer Kesme"/>
                <a:sym typeface="UKIJ Chiwer Kesme"/>
              </a:rPr>
              <a:t>Objectives</a:t>
            </a:r>
          </a:p>
        </p:txBody>
      </p:sp>
      <p:sp>
        <p:nvSpPr>
          <p:cNvPr id="4" name="TextBox 4"/>
          <p:cNvSpPr txBox="1"/>
          <p:nvPr/>
        </p:nvSpPr>
        <p:spPr>
          <a:xfrm>
            <a:off x="76200" y="1104900"/>
            <a:ext cx="15851135" cy="1231106"/>
          </a:xfrm>
          <a:prstGeom prst="rect">
            <a:avLst/>
          </a:prstGeom>
        </p:spPr>
        <p:txBody>
          <a:bodyPr wrap="square" lIns="0" tIns="0" rIns="0" bIns="0" rtlCol="0" anchor="t">
            <a:spAutoFit/>
          </a:bodyPr>
          <a:lstStyle/>
          <a:p>
            <a:pPr marL="367029" lvl="1"/>
            <a:r>
              <a:rPr lang="en-US" sz="4000">
                <a:solidFill>
                  <a:srgbClr val="9E5442"/>
                </a:solidFill>
                <a:latin typeface="Glacial Indifference"/>
                <a:ea typeface="Glacial Indifference"/>
                <a:cs typeface="Glacial Indifference"/>
                <a:sym typeface="Glacial Indifference"/>
              </a:rPr>
              <a:t>Identify and analyze genetic variations and modifiers that influence the progression of juvenile Huntington's disease. </a:t>
            </a:r>
          </a:p>
        </p:txBody>
      </p:sp>
      <p:sp>
        <p:nvSpPr>
          <p:cNvPr id="6" name="Freeform 6"/>
          <p:cNvSpPr/>
          <p:nvPr/>
        </p:nvSpPr>
        <p:spPr>
          <a:xfrm rot="3679181">
            <a:off x="15214258" y="-2445043"/>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9" name="Freeform 4">
            <a:extLst>
              <a:ext uri="{FF2B5EF4-FFF2-40B4-BE49-F238E27FC236}">
                <a16:creationId xmlns:a16="http://schemas.microsoft.com/office/drawing/2014/main" id="{C4D50D09-1337-FAF2-28C4-30EFB4126C68}"/>
              </a:ext>
            </a:extLst>
          </p:cNvPr>
          <p:cNvSpPr/>
          <p:nvPr/>
        </p:nvSpPr>
        <p:spPr>
          <a:xfrm flipH="1">
            <a:off x="363548" y="4229888"/>
            <a:ext cx="8125882" cy="5154027"/>
          </a:xfrm>
          <a:custGeom>
            <a:avLst/>
            <a:gdLst/>
            <a:ahLst/>
            <a:cxnLst/>
            <a:rect l="l" t="t" r="r" b="b"/>
            <a:pathLst>
              <a:path w="3312784" h="2194339">
                <a:moveTo>
                  <a:pt x="3312784" y="0"/>
                </a:moveTo>
                <a:lnTo>
                  <a:pt x="0" y="0"/>
                </a:lnTo>
                <a:lnTo>
                  <a:pt x="0" y="2194339"/>
                </a:lnTo>
                <a:lnTo>
                  <a:pt x="3312784" y="2194339"/>
                </a:lnTo>
                <a:lnTo>
                  <a:pt x="331278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2" name="TextBox 4">
            <a:extLst>
              <a:ext uri="{FF2B5EF4-FFF2-40B4-BE49-F238E27FC236}">
                <a16:creationId xmlns:a16="http://schemas.microsoft.com/office/drawing/2014/main" id="{A63722B4-BDAE-793B-B0D0-BE0F8182FD2C}"/>
              </a:ext>
            </a:extLst>
          </p:cNvPr>
          <p:cNvSpPr txBox="1"/>
          <p:nvPr/>
        </p:nvSpPr>
        <p:spPr>
          <a:xfrm>
            <a:off x="7304936" y="3423426"/>
            <a:ext cx="10058879" cy="1846659"/>
          </a:xfrm>
          <a:prstGeom prst="rect">
            <a:avLst/>
          </a:prstGeom>
        </p:spPr>
        <p:txBody>
          <a:bodyPr wrap="square" lIns="0" tIns="0" rIns="0" bIns="0" rtlCol="0" anchor="t">
            <a:spAutoFit/>
          </a:bodyPr>
          <a:lstStyle/>
          <a:p>
            <a:pPr marL="367029" lvl="1" algn="l"/>
            <a:r>
              <a:rPr lang="en-US" sz="4000">
                <a:solidFill>
                  <a:srgbClr val="9E5442"/>
                </a:solidFill>
                <a:latin typeface="Glacial Indifference"/>
                <a:ea typeface="Glacial Indifference"/>
                <a:cs typeface="Glacial Indifference"/>
                <a:sym typeface="Glacial Indifference"/>
              </a:rPr>
              <a:t>Analyze variations in genes related to </a:t>
            </a:r>
            <a:r>
              <a:rPr lang="en-US" sz="4000" b="1">
                <a:solidFill>
                  <a:srgbClr val="9E5442"/>
                </a:solidFill>
                <a:latin typeface="Glacial Indifference"/>
                <a:ea typeface="Glacial Indifference"/>
                <a:cs typeface="Glacial Indifference"/>
                <a:sym typeface="Glacial Indifference"/>
              </a:rPr>
              <a:t>CAG repeat instability</a:t>
            </a:r>
            <a:r>
              <a:rPr lang="en-US" sz="4000">
                <a:solidFill>
                  <a:srgbClr val="9E5442"/>
                </a:solidFill>
                <a:latin typeface="Glacial Indifference"/>
                <a:ea typeface="Glacial Indifference"/>
                <a:cs typeface="Glacial Indifference"/>
                <a:sym typeface="Glacial Indifference"/>
              </a:rPr>
              <a:t> and their impact on </a:t>
            </a:r>
            <a:r>
              <a:rPr lang="en-US" sz="4000" b="1">
                <a:solidFill>
                  <a:srgbClr val="9E5442"/>
                </a:solidFill>
                <a:latin typeface="Glacial Indifference"/>
                <a:ea typeface="Glacial Indifference"/>
                <a:cs typeface="Glacial Indifference"/>
                <a:sym typeface="Glacial Indifference"/>
              </a:rPr>
              <a:t>disease progression</a:t>
            </a:r>
            <a:r>
              <a:rPr lang="en-US" sz="4000">
                <a:solidFill>
                  <a:srgbClr val="9E5442"/>
                </a:solidFill>
                <a:latin typeface="Glacial Indifference"/>
                <a:ea typeface="Glacial Indifference"/>
                <a:cs typeface="Glacial Indifference"/>
                <a:sym typeface="Glacial Indifference"/>
              </a:rPr>
              <a:t>.</a:t>
            </a:r>
          </a:p>
        </p:txBody>
      </p:sp>
      <p:sp>
        <p:nvSpPr>
          <p:cNvPr id="13" name="Elipse 12">
            <a:extLst>
              <a:ext uri="{FF2B5EF4-FFF2-40B4-BE49-F238E27FC236}">
                <a16:creationId xmlns:a16="http://schemas.microsoft.com/office/drawing/2014/main" id="{4BC548CF-DE1A-4439-C655-CF8EB28EC029}"/>
              </a:ext>
            </a:extLst>
          </p:cNvPr>
          <p:cNvSpPr/>
          <p:nvPr/>
        </p:nvSpPr>
        <p:spPr>
          <a:xfrm>
            <a:off x="4930340" y="3228750"/>
            <a:ext cx="2629631" cy="249352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CAA4214E-6DD0-F873-3256-31435C6ECB6C}"/>
              </a:ext>
            </a:extLst>
          </p:cNvPr>
          <p:cNvSpPr/>
          <p:nvPr/>
        </p:nvSpPr>
        <p:spPr>
          <a:xfrm>
            <a:off x="6437832" y="5656697"/>
            <a:ext cx="2629631" cy="249352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Elipse 14">
            <a:extLst>
              <a:ext uri="{FF2B5EF4-FFF2-40B4-BE49-F238E27FC236}">
                <a16:creationId xmlns:a16="http://schemas.microsoft.com/office/drawing/2014/main" id="{D9C371BE-765F-1D44-4261-B72B6F338DBB}"/>
              </a:ext>
            </a:extLst>
          </p:cNvPr>
          <p:cNvSpPr/>
          <p:nvPr/>
        </p:nvSpPr>
        <p:spPr>
          <a:xfrm>
            <a:off x="4426489" y="7526778"/>
            <a:ext cx="2629631" cy="249352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TextBox 4">
            <a:extLst>
              <a:ext uri="{FF2B5EF4-FFF2-40B4-BE49-F238E27FC236}">
                <a16:creationId xmlns:a16="http://schemas.microsoft.com/office/drawing/2014/main" id="{08705FF5-2575-87B2-E8E2-D7D75D3CF5C3}"/>
              </a:ext>
            </a:extLst>
          </p:cNvPr>
          <p:cNvSpPr txBox="1"/>
          <p:nvPr/>
        </p:nvSpPr>
        <p:spPr>
          <a:xfrm>
            <a:off x="8847540" y="5927596"/>
            <a:ext cx="9076912" cy="1846659"/>
          </a:xfrm>
          <a:prstGeom prst="rect">
            <a:avLst/>
          </a:prstGeom>
        </p:spPr>
        <p:txBody>
          <a:bodyPr wrap="square" lIns="0" tIns="0" rIns="0" bIns="0" rtlCol="0" anchor="t">
            <a:spAutoFit/>
          </a:bodyPr>
          <a:lstStyle/>
          <a:p>
            <a:pPr marL="367029" lvl="1" algn="l"/>
            <a:r>
              <a:rPr lang="en-US" sz="4000">
                <a:solidFill>
                  <a:srgbClr val="9E5442"/>
                </a:solidFill>
                <a:latin typeface="Glacial Indifference"/>
                <a:ea typeface="Glacial Indifference"/>
                <a:cs typeface="Glacial Indifference"/>
                <a:sym typeface="Glacial Indifference"/>
              </a:rPr>
              <a:t>Identify </a:t>
            </a:r>
            <a:r>
              <a:rPr lang="en-US" sz="4000" b="1">
                <a:solidFill>
                  <a:srgbClr val="9E5442"/>
                </a:solidFill>
                <a:latin typeface="Glacial Indifference"/>
                <a:ea typeface="Glacial Indifference"/>
                <a:cs typeface="Glacial Indifference"/>
                <a:sym typeface="Glacial Indifference"/>
              </a:rPr>
              <a:t>genetic factors </a:t>
            </a:r>
            <a:r>
              <a:rPr lang="en-US" sz="4000">
                <a:solidFill>
                  <a:srgbClr val="9E5442"/>
                </a:solidFill>
                <a:latin typeface="Glacial Indifference"/>
                <a:ea typeface="Glacial Indifference"/>
                <a:cs typeface="Glacial Indifference"/>
                <a:sym typeface="Glacial Indifference"/>
              </a:rPr>
              <a:t>that modify the </a:t>
            </a:r>
            <a:r>
              <a:rPr lang="en-US" sz="4000" b="1">
                <a:solidFill>
                  <a:srgbClr val="9E5442"/>
                </a:solidFill>
                <a:latin typeface="Glacial Indifference"/>
                <a:ea typeface="Glacial Indifference"/>
                <a:cs typeface="Glacial Indifference"/>
                <a:sym typeface="Glacial Indifference"/>
              </a:rPr>
              <a:t>toxicity of the mutant huntingtin</a:t>
            </a:r>
            <a:r>
              <a:rPr lang="en-US" sz="4000">
                <a:solidFill>
                  <a:srgbClr val="9E5442"/>
                </a:solidFill>
                <a:latin typeface="Glacial Indifference"/>
                <a:ea typeface="Glacial Indifference"/>
                <a:cs typeface="Glacial Indifference"/>
                <a:sym typeface="Glacial Indifference"/>
              </a:rPr>
              <a:t> protein.</a:t>
            </a:r>
          </a:p>
        </p:txBody>
      </p:sp>
      <p:sp>
        <p:nvSpPr>
          <p:cNvPr id="18" name="TextBox 4">
            <a:extLst>
              <a:ext uri="{FF2B5EF4-FFF2-40B4-BE49-F238E27FC236}">
                <a16:creationId xmlns:a16="http://schemas.microsoft.com/office/drawing/2014/main" id="{64976073-7C46-C2C2-3F48-C577EFACFA6C}"/>
              </a:ext>
            </a:extLst>
          </p:cNvPr>
          <p:cNvSpPr txBox="1"/>
          <p:nvPr/>
        </p:nvSpPr>
        <p:spPr>
          <a:xfrm>
            <a:off x="6960799" y="8294553"/>
            <a:ext cx="11183144" cy="1231106"/>
          </a:xfrm>
          <a:prstGeom prst="rect">
            <a:avLst/>
          </a:prstGeom>
        </p:spPr>
        <p:txBody>
          <a:bodyPr wrap="square" lIns="0" tIns="0" rIns="0" bIns="0" rtlCol="0" anchor="t">
            <a:spAutoFit/>
          </a:bodyPr>
          <a:lstStyle/>
          <a:p>
            <a:pPr marL="367029" lvl="1" algn="l"/>
            <a:r>
              <a:rPr lang="en-US" sz="4000">
                <a:solidFill>
                  <a:srgbClr val="9E5442"/>
                </a:solidFill>
                <a:latin typeface="Glacial Indifference"/>
                <a:ea typeface="Glacial Indifference"/>
                <a:cs typeface="Glacial Indifference"/>
                <a:sym typeface="Glacial Indifference"/>
              </a:rPr>
              <a:t>Propose </a:t>
            </a:r>
            <a:r>
              <a:rPr lang="en-US" sz="4000" b="1">
                <a:solidFill>
                  <a:srgbClr val="9E5442"/>
                </a:solidFill>
                <a:latin typeface="Glacial Indifference"/>
                <a:ea typeface="Glacial Indifference"/>
                <a:cs typeface="Glacial Indifference"/>
                <a:sym typeface="Glacial Indifference"/>
              </a:rPr>
              <a:t>potential therapies </a:t>
            </a:r>
            <a:r>
              <a:rPr lang="en-US" sz="4000">
                <a:solidFill>
                  <a:srgbClr val="9E5442"/>
                </a:solidFill>
                <a:latin typeface="Glacial Indifference"/>
                <a:ea typeface="Glacial Indifference"/>
                <a:cs typeface="Glacial Indifference"/>
                <a:sym typeface="Glacial Indifference"/>
              </a:rPr>
              <a:t>based on the molecular and genetic findings.</a:t>
            </a:r>
          </a:p>
        </p:txBody>
      </p:sp>
      <p:sp>
        <p:nvSpPr>
          <p:cNvPr id="19" name="TextBox 4">
            <a:extLst>
              <a:ext uri="{FF2B5EF4-FFF2-40B4-BE49-F238E27FC236}">
                <a16:creationId xmlns:a16="http://schemas.microsoft.com/office/drawing/2014/main" id="{C9A34D9F-367B-E232-57AC-2A3EAA255046}"/>
              </a:ext>
            </a:extLst>
          </p:cNvPr>
          <p:cNvSpPr txBox="1"/>
          <p:nvPr/>
        </p:nvSpPr>
        <p:spPr>
          <a:xfrm>
            <a:off x="326110" y="2476500"/>
            <a:ext cx="5465090" cy="677108"/>
          </a:xfrm>
          <a:prstGeom prst="rect">
            <a:avLst/>
          </a:prstGeom>
        </p:spPr>
        <p:txBody>
          <a:bodyPr wrap="square" lIns="0" tIns="0" rIns="0" bIns="0" rtlCol="0" anchor="t">
            <a:spAutoFit/>
          </a:bodyPr>
          <a:lstStyle/>
          <a:p>
            <a:pPr marL="367029" lvl="1" algn="l"/>
            <a:r>
              <a:rPr lang="en-US" sz="4400" b="1">
                <a:solidFill>
                  <a:srgbClr val="9E5442"/>
                </a:solidFill>
                <a:latin typeface="Glacial Indifference"/>
                <a:ea typeface="Glacial Indifference"/>
                <a:cs typeface="Glacial Indifference"/>
                <a:sym typeface="Glacial Indifference"/>
              </a:rPr>
              <a:t>Specific objectives:</a:t>
            </a:r>
          </a:p>
        </p:txBody>
      </p:sp>
      <p:sp>
        <p:nvSpPr>
          <p:cNvPr id="21" name="Freeform 3">
            <a:extLst>
              <a:ext uri="{FF2B5EF4-FFF2-40B4-BE49-F238E27FC236}">
                <a16:creationId xmlns:a16="http://schemas.microsoft.com/office/drawing/2014/main" id="{8DEBFA61-AC76-D882-2314-3E09F12BE6DF}"/>
              </a:ext>
            </a:extLst>
          </p:cNvPr>
          <p:cNvSpPr/>
          <p:nvPr/>
        </p:nvSpPr>
        <p:spPr>
          <a:xfrm>
            <a:off x="5425053" y="3509704"/>
            <a:ext cx="1669354" cy="1878746"/>
          </a:xfrm>
          <a:custGeom>
            <a:avLst/>
            <a:gdLst/>
            <a:ahLst/>
            <a:cxnLst/>
            <a:rect l="l" t="t" r="r" b="b"/>
            <a:pathLst>
              <a:path w="2579389" h="3039045">
                <a:moveTo>
                  <a:pt x="0" y="0"/>
                </a:moveTo>
                <a:lnTo>
                  <a:pt x="2579390" y="0"/>
                </a:lnTo>
                <a:lnTo>
                  <a:pt x="2579390" y="3039045"/>
                </a:lnTo>
                <a:lnTo>
                  <a:pt x="0" y="3039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2" name="Freeform 12">
            <a:extLst>
              <a:ext uri="{FF2B5EF4-FFF2-40B4-BE49-F238E27FC236}">
                <a16:creationId xmlns:a16="http://schemas.microsoft.com/office/drawing/2014/main" id="{6F15CDCF-B93B-F585-11CD-F83BC70A8368}"/>
              </a:ext>
            </a:extLst>
          </p:cNvPr>
          <p:cNvSpPr/>
          <p:nvPr/>
        </p:nvSpPr>
        <p:spPr>
          <a:xfrm rot="20938740">
            <a:off x="4954929" y="7866732"/>
            <a:ext cx="1572750" cy="1835376"/>
          </a:xfrm>
          <a:custGeom>
            <a:avLst/>
            <a:gdLst/>
            <a:ahLst/>
            <a:cxnLst/>
            <a:rect l="l" t="t" r="r" b="b"/>
            <a:pathLst>
              <a:path w="2518850" h="2752842">
                <a:moveTo>
                  <a:pt x="0" y="0"/>
                </a:moveTo>
                <a:lnTo>
                  <a:pt x="2518850" y="0"/>
                </a:lnTo>
                <a:lnTo>
                  <a:pt x="2518850" y="2752841"/>
                </a:lnTo>
                <a:lnTo>
                  <a:pt x="0" y="27528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25" name="Freeform 13">
            <a:extLst>
              <a:ext uri="{FF2B5EF4-FFF2-40B4-BE49-F238E27FC236}">
                <a16:creationId xmlns:a16="http://schemas.microsoft.com/office/drawing/2014/main" id="{0DD55299-0029-52A4-98BF-CE8E7D17B6C3}"/>
              </a:ext>
            </a:extLst>
          </p:cNvPr>
          <p:cNvSpPr/>
          <p:nvPr/>
        </p:nvSpPr>
        <p:spPr>
          <a:xfrm>
            <a:off x="6795942" y="5927596"/>
            <a:ext cx="2021300" cy="1939136"/>
          </a:xfrm>
          <a:custGeom>
            <a:avLst/>
            <a:gdLst/>
            <a:ahLst/>
            <a:cxnLst/>
            <a:rect l="l" t="t" r="r" b="b"/>
            <a:pathLst>
              <a:path w="2477157" h="2415228">
                <a:moveTo>
                  <a:pt x="0" y="0"/>
                </a:moveTo>
                <a:lnTo>
                  <a:pt x="2477157" y="0"/>
                </a:lnTo>
                <a:lnTo>
                  <a:pt x="2477157" y="2415228"/>
                </a:lnTo>
                <a:lnTo>
                  <a:pt x="0" y="24152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26" name="TextBox 4">
            <a:extLst>
              <a:ext uri="{FF2B5EF4-FFF2-40B4-BE49-F238E27FC236}">
                <a16:creationId xmlns:a16="http://schemas.microsoft.com/office/drawing/2014/main" id="{0FB2BF51-4BE7-B76A-31C5-4D5D75592E3D}"/>
              </a:ext>
            </a:extLst>
          </p:cNvPr>
          <p:cNvSpPr txBox="1"/>
          <p:nvPr/>
        </p:nvSpPr>
        <p:spPr>
          <a:xfrm>
            <a:off x="-18516600" y="172622"/>
            <a:ext cx="6473965" cy="1290738"/>
          </a:xfrm>
          <a:prstGeom prst="rect">
            <a:avLst/>
          </a:prstGeom>
        </p:spPr>
        <p:txBody>
          <a:bodyPr wrap="square" lIns="0" tIns="0" rIns="0" bIns="0" rtlCol="0" anchor="t">
            <a:spAutoFit/>
          </a:bodyPr>
          <a:lstStyle/>
          <a:p>
            <a:pPr marL="0" lvl="0" indent="0" algn="l">
              <a:lnSpc>
                <a:spcPts val="9909"/>
              </a:lnSpc>
              <a:spcBef>
                <a:spcPct val="0"/>
              </a:spcBef>
            </a:pPr>
            <a:r>
              <a:rPr lang="en-US" sz="7200">
                <a:solidFill>
                  <a:srgbClr val="9E5442"/>
                </a:solidFill>
                <a:latin typeface="UKIJ Chiwer Kesme"/>
                <a:ea typeface="UKIJ Chiwer Kesme"/>
                <a:cs typeface="UKIJ Chiwer Kesme"/>
                <a:sym typeface="UKIJ Chiwer Kesme"/>
              </a:rPr>
              <a:t>Background</a:t>
            </a:r>
          </a:p>
        </p:txBody>
      </p:sp>
      <p:sp>
        <p:nvSpPr>
          <p:cNvPr id="27" name="TextBox 5">
            <a:extLst>
              <a:ext uri="{FF2B5EF4-FFF2-40B4-BE49-F238E27FC236}">
                <a16:creationId xmlns:a16="http://schemas.microsoft.com/office/drawing/2014/main" id="{709D3924-AE74-8FFA-E50B-182B3934DD98}"/>
              </a:ext>
            </a:extLst>
          </p:cNvPr>
          <p:cNvSpPr txBox="1"/>
          <p:nvPr/>
        </p:nvSpPr>
        <p:spPr>
          <a:xfrm>
            <a:off x="-18087386" y="1542758"/>
            <a:ext cx="17446765" cy="564257"/>
          </a:xfrm>
          <a:prstGeom prst="rect">
            <a:avLst/>
          </a:prstGeom>
        </p:spPr>
        <p:txBody>
          <a:bodyPr wrap="square" lIns="0" tIns="0" rIns="0" bIns="0" rtlCol="0" anchor="t">
            <a:spAutoFit/>
          </a:bodyPr>
          <a:lstStyle/>
          <a:p>
            <a:pPr algn="just">
              <a:lnSpc>
                <a:spcPts val="4410"/>
              </a:lnSpc>
            </a:pPr>
            <a:r>
              <a:rPr lang="en-US" sz="4000">
                <a:solidFill>
                  <a:srgbClr val="9E5442"/>
                </a:solidFill>
                <a:latin typeface="Glacial Indifference"/>
                <a:ea typeface="Glacial Indifference"/>
                <a:cs typeface="Glacial Indifference"/>
                <a:sym typeface="Glacial Indifference"/>
              </a:rPr>
              <a:t>Huntington's disease is a </a:t>
            </a:r>
            <a:r>
              <a:rPr lang="en-US" sz="4000" b="1">
                <a:solidFill>
                  <a:srgbClr val="9E5442"/>
                </a:solidFill>
                <a:latin typeface="Glacial Indifference"/>
                <a:ea typeface="Glacial Indifference"/>
                <a:cs typeface="Glacial Indifference"/>
                <a:sym typeface="Glacial Indifference"/>
              </a:rPr>
              <a:t>neurodegenerative</a:t>
            </a:r>
            <a:r>
              <a:rPr lang="en-US" sz="4000">
                <a:solidFill>
                  <a:srgbClr val="9E5442"/>
                </a:solidFill>
                <a:latin typeface="Glacial Indifference"/>
                <a:ea typeface="Glacial Indifference"/>
                <a:cs typeface="Glacial Indifference"/>
                <a:sym typeface="Glacial Indifference"/>
              </a:rPr>
              <a:t> disorder.</a:t>
            </a:r>
          </a:p>
        </p:txBody>
      </p:sp>
      <p:sp>
        <p:nvSpPr>
          <p:cNvPr id="28" name="TextBox 5">
            <a:extLst>
              <a:ext uri="{FF2B5EF4-FFF2-40B4-BE49-F238E27FC236}">
                <a16:creationId xmlns:a16="http://schemas.microsoft.com/office/drawing/2014/main" id="{093ECFE7-89E5-128E-8DFD-1CF8666F59A3}"/>
              </a:ext>
            </a:extLst>
          </p:cNvPr>
          <p:cNvSpPr txBox="1"/>
          <p:nvPr/>
        </p:nvSpPr>
        <p:spPr>
          <a:xfrm>
            <a:off x="-16642621" y="2180957"/>
            <a:ext cx="7086600" cy="538609"/>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Progressive degradation of neurons</a:t>
            </a:r>
          </a:p>
        </p:txBody>
      </p:sp>
      <p:sp>
        <p:nvSpPr>
          <p:cNvPr id="29" name="Freeform 3">
            <a:extLst>
              <a:ext uri="{FF2B5EF4-FFF2-40B4-BE49-F238E27FC236}">
                <a16:creationId xmlns:a16="http://schemas.microsoft.com/office/drawing/2014/main" id="{A8B80F88-869D-6E30-3FED-83060F0097DE}"/>
              </a:ext>
            </a:extLst>
          </p:cNvPr>
          <p:cNvSpPr/>
          <p:nvPr/>
        </p:nvSpPr>
        <p:spPr>
          <a:xfrm>
            <a:off x="-17480821" y="2243941"/>
            <a:ext cx="685800" cy="564257"/>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30" name="TextBox 5">
            <a:extLst>
              <a:ext uri="{FF2B5EF4-FFF2-40B4-BE49-F238E27FC236}">
                <a16:creationId xmlns:a16="http://schemas.microsoft.com/office/drawing/2014/main" id="{B3E036B0-49F1-4E62-DD21-4A593F841B42}"/>
              </a:ext>
            </a:extLst>
          </p:cNvPr>
          <p:cNvSpPr txBox="1"/>
          <p:nvPr/>
        </p:nvSpPr>
        <p:spPr>
          <a:xfrm>
            <a:off x="-16414021" y="2716615"/>
            <a:ext cx="9144000" cy="52578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Basal ganglia of the brain are most affected.</a:t>
            </a:r>
          </a:p>
        </p:txBody>
      </p:sp>
      <p:sp>
        <p:nvSpPr>
          <p:cNvPr id="31" name="Freeform 3">
            <a:extLst>
              <a:ext uri="{FF2B5EF4-FFF2-40B4-BE49-F238E27FC236}">
                <a16:creationId xmlns:a16="http://schemas.microsoft.com/office/drawing/2014/main" id="{C3577922-252A-1715-48C9-A94865C5F9D6}"/>
              </a:ext>
            </a:extLst>
          </p:cNvPr>
          <p:cNvSpPr/>
          <p:nvPr/>
        </p:nvSpPr>
        <p:spPr>
          <a:xfrm>
            <a:off x="-17252221" y="2838158"/>
            <a:ext cx="685800" cy="564257"/>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33" name="Rectángulo 32">
            <a:extLst>
              <a:ext uri="{FF2B5EF4-FFF2-40B4-BE49-F238E27FC236}">
                <a16:creationId xmlns:a16="http://schemas.microsoft.com/office/drawing/2014/main" id="{714E795D-6465-FBFF-26AA-B34A64D88C7A}"/>
              </a:ext>
            </a:extLst>
          </p:cNvPr>
          <p:cNvSpPr/>
          <p:nvPr/>
        </p:nvSpPr>
        <p:spPr>
          <a:xfrm>
            <a:off x="19738835" y="3002285"/>
            <a:ext cx="685800" cy="1433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Rectángulo 33">
            <a:extLst>
              <a:ext uri="{FF2B5EF4-FFF2-40B4-BE49-F238E27FC236}">
                <a16:creationId xmlns:a16="http://schemas.microsoft.com/office/drawing/2014/main" id="{BD68FFA1-B7F6-9B75-044A-4A384D1B0F98}"/>
              </a:ext>
            </a:extLst>
          </p:cNvPr>
          <p:cNvSpPr/>
          <p:nvPr/>
        </p:nvSpPr>
        <p:spPr>
          <a:xfrm>
            <a:off x="19586435" y="2512457"/>
            <a:ext cx="685800" cy="1433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TextBox 5">
            <a:extLst>
              <a:ext uri="{FF2B5EF4-FFF2-40B4-BE49-F238E27FC236}">
                <a16:creationId xmlns:a16="http://schemas.microsoft.com/office/drawing/2014/main" id="{3135CC62-E58B-6907-A567-079B7994F49C}"/>
              </a:ext>
            </a:extLst>
          </p:cNvPr>
          <p:cNvSpPr txBox="1"/>
          <p:nvPr/>
        </p:nvSpPr>
        <p:spPr>
          <a:xfrm>
            <a:off x="388662" y="10726539"/>
            <a:ext cx="6400800" cy="512961"/>
          </a:xfrm>
          <a:prstGeom prst="rect">
            <a:avLst/>
          </a:prstGeom>
        </p:spPr>
        <p:txBody>
          <a:bodyPr wrap="square" lIns="0" tIns="0" rIns="0" bIns="0" rtlCol="0" anchor="t">
            <a:spAutoFit/>
          </a:bodyPr>
          <a:lstStyle/>
          <a:p>
            <a:pPr algn="just">
              <a:lnSpc>
                <a:spcPts val="4410"/>
              </a:lnSpc>
            </a:pPr>
            <a:r>
              <a:rPr lang="en-US" sz="2800">
                <a:solidFill>
                  <a:srgbClr val="AE5B48"/>
                </a:solidFill>
                <a:latin typeface="Glacial Indifference"/>
                <a:ea typeface="Glacial Indifference"/>
                <a:cs typeface="Glacial Indifference"/>
                <a:sym typeface="Glacial Indifference"/>
              </a:rPr>
              <a:t>(Bates et al., 2015; Du et al., 2021).</a:t>
            </a:r>
          </a:p>
        </p:txBody>
      </p:sp>
      <p:sp>
        <p:nvSpPr>
          <p:cNvPr id="37" name="Freeform 3">
            <a:extLst>
              <a:ext uri="{FF2B5EF4-FFF2-40B4-BE49-F238E27FC236}">
                <a16:creationId xmlns:a16="http://schemas.microsoft.com/office/drawing/2014/main" id="{F6938FD1-A902-7D6C-3405-44FEEB9CAC15}"/>
              </a:ext>
            </a:extLst>
          </p:cNvPr>
          <p:cNvSpPr/>
          <p:nvPr/>
        </p:nvSpPr>
        <p:spPr>
          <a:xfrm>
            <a:off x="13182600" y="12176571"/>
            <a:ext cx="3806965" cy="8054529"/>
          </a:xfrm>
          <a:custGeom>
            <a:avLst/>
            <a:gdLst/>
            <a:ahLst/>
            <a:cxnLst/>
            <a:rect l="l" t="t" r="r" b="b"/>
            <a:pathLst>
              <a:path w="4572057" h="9701978">
                <a:moveTo>
                  <a:pt x="4572057" y="0"/>
                </a:moveTo>
                <a:lnTo>
                  <a:pt x="0" y="0"/>
                </a:lnTo>
                <a:lnTo>
                  <a:pt x="0" y="9701978"/>
                </a:lnTo>
                <a:lnTo>
                  <a:pt x="4572057" y="9701978"/>
                </a:lnTo>
                <a:lnTo>
                  <a:pt x="4572057" y="0"/>
                </a:lnTo>
                <a:close/>
              </a:path>
            </a:pathLst>
          </a:custGeom>
          <a:blipFill>
            <a:blip r:embed="rId16">
              <a:extLst>
                <a:ext uri="{BEBA8EAE-BF5A-486C-A8C5-ECC9F3942E4B}">
                  <a14:imgProps xmlns:a14="http://schemas.microsoft.com/office/drawing/2010/main">
                    <a14:imgLayer r:embed="rId17">
                      <a14:imgEffect>
                        <a14:colorTemperature colorTemp="8848"/>
                      </a14:imgEffect>
                      <a14:imgEffect>
                        <a14:saturation sat="75000"/>
                      </a14:imgEffect>
                    </a14:imgLayer>
                  </a14:imgProps>
                </a:ext>
              </a:extLst>
            </a:blip>
            <a:stretch>
              <a:fillRect/>
            </a:stretch>
          </a:blipFill>
        </p:spPr>
        <p:txBody>
          <a:bodyPr/>
          <a:lstStyle/>
          <a:p>
            <a:endParaRPr lang="es-CO"/>
          </a:p>
        </p:txBody>
      </p:sp>
      <p:sp>
        <p:nvSpPr>
          <p:cNvPr id="38" name="Freeform 8">
            <a:extLst>
              <a:ext uri="{FF2B5EF4-FFF2-40B4-BE49-F238E27FC236}">
                <a16:creationId xmlns:a16="http://schemas.microsoft.com/office/drawing/2014/main" id="{63058B27-C9EE-2E24-B5D1-DAE38ACCE83E}"/>
              </a:ext>
            </a:extLst>
          </p:cNvPr>
          <p:cNvSpPr/>
          <p:nvPr/>
        </p:nvSpPr>
        <p:spPr>
          <a:xfrm>
            <a:off x="12601894" y="10396726"/>
            <a:ext cx="4961004" cy="5567174"/>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18"/>
            <a:stretch>
              <a:fillRect/>
            </a:stretch>
          </a:blipFill>
        </p:spPr>
        <p:txBody>
          <a:bodyPr/>
          <a:lstStyle/>
          <a:p>
            <a:endParaRPr lang="es-CO"/>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839">
        <p159:morph option="byObject"/>
      </p:transition>
    </mc:Choice>
    <mc:Fallback xmlns="">
      <p:transition spd="slow" advTm="118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250"/>
                                        <p:tgtEl>
                                          <p:spTgt spid="2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250"/>
                                        <p:tgtEl>
                                          <p:spTgt spid="22"/>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P spid="17" grpId="0"/>
      <p:bldP spid="18" grpId="0"/>
      <p:bldP spid="21" grpId="0" animBg="1"/>
      <p:bldP spid="22"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0EEEF"/>
        </a:solidFill>
        <a:effectLst/>
      </p:bgPr>
    </p:bg>
    <p:spTree>
      <p:nvGrpSpPr>
        <p:cNvPr id="1" name=""/>
        <p:cNvGrpSpPr/>
        <p:nvPr/>
      </p:nvGrpSpPr>
      <p:grpSpPr>
        <a:xfrm>
          <a:off x="0" y="0"/>
          <a:ext cx="0" cy="0"/>
          <a:chOff x="0" y="0"/>
          <a:chExt cx="0" cy="0"/>
        </a:xfrm>
      </p:grpSpPr>
      <p:sp>
        <p:nvSpPr>
          <p:cNvPr id="2" name="Freeform 2"/>
          <p:cNvSpPr/>
          <p:nvPr/>
        </p:nvSpPr>
        <p:spPr>
          <a:xfrm>
            <a:off x="9738510" y="-6021767"/>
            <a:ext cx="11165267" cy="11165267"/>
          </a:xfrm>
          <a:custGeom>
            <a:avLst/>
            <a:gdLst/>
            <a:ahLst/>
            <a:cxnLst/>
            <a:rect l="l" t="t" r="r" b="b"/>
            <a:pathLst>
              <a:path w="11165267" h="11165267">
                <a:moveTo>
                  <a:pt x="0" y="0"/>
                </a:moveTo>
                <a:lnTo>
                  <a:pt x="11165267" y="0"/>
                </a:lnTo>
                <a:lnTo>
                  <a:pt x="11165267" y="11165267"/>
                </a:lnTo>
                <a:lnTo>
                  <a:pt x="0" y="1116526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6">
            <a:extLst>
              <a:ext uri="{FF2B5EF4-FFF2-40B4-BE49-F238E27FC236}">
                <a16:creationId xmlns:a16="http://schemas.microsoft.com/office/drawing/2014/main" id="{71F42F54-F46C-B132-3606-62924903B03A}"/>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Rectángulo 10">
            <a:extLst>
              <a:ext uri="{FF2B5EF4-FFF2-40B4-BE49-F238E27FC236}">
                <a16:creationId xmlns:a16="http://schemas.microsoft.com/office/drawing/2014/main" id="{43E55D21-DFA9-48C7-B855-75057E7777D3}"/>
              </a:ext>
            </a:extLst>
          </p:cNvPr>
          <p:cNvSpPr/>
          <p:nvPr/>
        </p:nvSpPr>
        <p:spPr>
          <a:xfrm>
            <a:off x="7486650" y="1700828"/>
            <a:ext cx="9729788" cy="7683582"/>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TextBox 6">
            <a:extLst>
              <a:ext uri="{FF2B5EF4-FFF2-40B4-BE49-F238E27FC236}">
                <a16:creationId xmlns:a16="http://schemas.microsoft.com/office/drawing/2014/main" id="{63FAB7B5-C5DB-4C85-90AB-8AAF5908BFC2}"/>
              </a:ext>
            </a:extLst>
          </p:cNvPr>
          <p:cNvSpPr txBox="1"/>
          <p:nvPr/>
        </p:nvSpPr>
        <p:spPr>
          <a:xfrm>
            <a:off x="7878199" y="2191044"/>
            <a:ext cx="8858004" cy="525785"/>
          </a:xfrm>
          <a:prstGeom prst="rect">
            <a:avLst/>
          </a:prstGeom>
        </p:spPr>
        <p:txBody>
          <a:bodyPr wrap="square" lIns="0" tIns="0" rIns="0" bIns="0" rtlCol="0" anchor="t">
            <a:spAutoFit/>
          </a:bodyPr>
          <a:lstStyle/>
          <a:p>
            <a:pPr algn="just">
              <a:lnSpc>
                <a:spcPts val="4410"/>
              </a:lnSpc>
            </a:pPr>
            <a:r>
              <a:rPr lang="en-US" sz="3200">
                <a:solidFill>
                  <a:srgbClr val="9E5442"/>
                </a:solidFill>
                <a:latin typeface="Glacial Indifference"/>
                <a:ea typeface="Glacial Indifference"/>
                <a:cs typeface="Glacial Indifference"/>
                <a:sym typeface="Glacial Indifference"/>
              </a:rPr>
              <a:t>FAN1 protein interactions</a:t>
            </a:r>
          </a:p>
        </p:txBody>
      </p:sp>
      <p:pic>
        <p:nvPicPr>
          <p:cNvPr id="5" name="Imagen 4">
            <a:extLst>
              <a:ext uri="{FF2B5EF4-FFF2-40B4-BE49-F238E27FC236}">
                <a16:creationId xmlns:a16="http://schemas.microsoft.com/office/drawing/2014/main" id="{B42FE680-2731-4365-9F54-CA66398ADB13}"/>
              </a:ext>
            </a:extLst>
          </p:cNvPr>
          <p:cNvPicPr>
            <a:picLocks noChangeAspect="1"/>
          </p:cNvPicPr>
          <p:nvPr/>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l="4350"/>
          <a:stretch/>
        </p:blipFill>
        <p:spPr>
          <a:xfrm>
            <a:off x="566092" y="2452127"/>
            <a:ext cx="6733256" cy="6180983"/>
          </a:xfrm>
          <a:prstGeom prst="rect">
            <a:avLst/>
          </a:prstGeom>
        </p:spPr>
      </p:pic>
      <p:pic>
        <p:nvPicPr>
          <p:cNvPr id="1026" name="Picture 2" descr="UniProt">
            <a:extLst>
              <a:ext uri="{FF2B5EF4-FFF2-40B4-BE49-F238E27FC236}">
                <a16:creationId xmlns:a16="http://schemas.microsoft.com/office/drawing/2014/main" id="{D174B76B-2E84-4839-9B7A-922963FAC6B7}"/>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36203" y="86468"/>
            <a:ext cx="1275809" cy="12758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9">
            <a:extLst>
              <a:ext uri="{FF2B5EF4-FFF2-40B4-BE49-F238E27FC236}">
                <a16:creationId xmlns:a16="http://schemas.microsoft.com/office/drawing/2014/main" id="{D3183850-BCD5-F31C-14C0-B35EC38EF794}"/>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Tree>
    <p:extLst>
      <p:ext uri="{BB962C8B-B14F-4D97-AF65-F5344CB8AC3E}">
        <p14:creationId xmlns:p14="http://schemas.microsoft.com/office/powerpoint/2010/main" val="2575501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0EEEF"/>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0F55531C-EB19-44F7-BD73-A184EFDA2C0E}"/>
              </a:ext>
            </a:extLst>
          </p:cNvPr>
          <p:cNvSpPr/>
          <p:nvPr/>
        </p:nvSpPr>
        <p:spPr>
          <a:xfrm rot="3679181">
            <a:off x="-1956443" y="3220089"/>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 name="Freeform 2"/>
          <p:cNvSpPr/>
          <p:nvPr/>
        </p:nvSpPr>
        <p:spPr>
          <a:xfrm>
            <a:off x="9738510" y="-6021767"/>
            <a:ext cx="11165267" cy="11165267"/>
          </a:xfrm>
          <a:custGeom>
            <a:avLst/>
            <a:gdLst/>
            <a:ahLst/>
            <a:cxnLst/>
            <a:rect l="l" t="t" r="r" b="b"/>
            <a:pathLst>
              <a:path w="11165267" h="11165267">
                <a:moveTo>
                  <a:pt x="0" y="0"/>
                </a:moveTo>
                <a:lnTo>
                  <a:pt x="11165267" y="0"/>
                </a:lnTo>
                <a:lnTo>
                  <a:pt x="11165267" y="11165267"/>
                </a:lnTo>
                <a:lnTo>
                  <a:pt x="0" y="1116526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s-CO"/>
          </a:p>
        </p:txBody>
      </p:sp>
      <p:pic>
        <p:nvPicPr>
          <p:cNvPr id="10" name="Imagen 9">
            <a:extLst>
              <a:ext uri="{FF2B5EF4-FFF2-40B4-BE49-F238E27FC236}">
                <a16:creationId xmlns:a16="http://schemas.microsoft.com/office/drawing/2014/main" id="{26C46ED4-FC82-4FC7-87FE-279C9A0AB1C4}"/>
              </a:ext>
            </a:extLst>
          </p:cNvPr>
          <p:cNvPicPr>
            <a:picLocks noChangeAspect="1"/>
          </p:cNvPicPr>
          <p:nvPr/>
        </p:nvPicPr>
        <p:blipFill>
          <a:blip r:embed="rId6"/>
          <a:stretch>
            <a:fillRect/>
          </a:stretch>
        </p:blipFill>
        <p:spPr>
          <a:xfrm>
            <a:off x="6339063" y="3144957"/>
            <a:ext cx="5499021" cy="3997086"/>
          </a:xfrm>
          <a:prstGeom prst="rect">
            <a:avLst/>
          </a:prstGeom>
        </p:spPr>
      </p:pic>
      <p:pic>
        <p:nvPicPr>
          <p:cNvPr id="14" name="Imagen 13">
            <a:extLst>
              <a:ext uri="{FF2B5EF4-FFF2-40B4-BE49-F238E27FC236}">
                <a16:creationId xmlns:a16="http://schemas.microsoft.com/office/drawing/2014/main" id="{A4F79FA8-775A-4CA6-80C4-96F7011A6DFD}"/>
              </a:ext>
            </a:extLst>
          </p:cNvPr>
          <p:cNvPicPr>
            <a:picLocks noChangeAspect="1"/>
          </p:cNvPicPr>
          <p:nvPr/>
        </p:nvPicPr>
        <p:blipFill rotWithShape="1">
          <a:blip r:embed="rId7"/>
          <a:srcRect l="3080" b="21083"/>
          <a:stretch/>
        </p:blipFill>
        <p:spPr>
          <a:xfrm>
            <a:off x="12085805" y="6365499"/>
            <a:ext cx="5713067" cy="2862666"/>
          </a:xfrm>
          <a:prstGeom prst="rect">
            <a:avLst/>
          </a:prstGeom>
        </p:spPr>
      </p:pic>
      <p:sp>
        <p:nvSpPr>
          <p:cNvPr id="3" name="Freeform 6">
            <a:extLst>
              <a:ext uri="{FF2B5EF4-FFF2-40B4-BE49-F238E27FC236}">
                <a16:creationId xmlns:a16="http://schemas.microsoft.com/office/drawing/2014/main" id="{71F42F54-F46C-B132-3606-62924903B03A}"/>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Rectángulo 10">
            <a:extLst>
              <a:ext uri="{FF2B5EF4-FFF2-40B4-BE49-F238E27FC236}">
                <a16:creationId xmlns:a16="http://schemas.microsoft.com/office/drawing/2014/main" id="{43E55D21-DFA9-48C7-B855-75057E7777D3}"/>
              </a:ext>
            </a:extLst>
          </p:cNvPr>
          <p:cNvSpPr/>
          <p:nvPr/>
        </p:nvSpPr>
        <p:spPr>
          <a:xfrm>
            <a:off x="1443038" y="1671548"/>
            <a:ext cx="15656819" cy="1083327"/>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TextBox 6">
            <a:extLst>
              <a:ext uri="{FF2B5EF4-FFF2-40B4-BE49-F238E27FC236}">
                <a16:creationId xmlns:a16="http://schemas.microsoft.com/office/drawing/2014/main" id="{63FAB7B5-C5DB-4C85-90AB-8AAF5908BFC2}"/>
              </a:ext>
            </a:extLst>
          </p:cNvPr>
          <p:cNvSpPr txBox="1"/>
          <p:nvPr/>
        </p:nvSpPr>
        <p:spPr>
          <a:xfrm>
            <a:off x="2242153" y="1875267"/>
            <a:ext cx="13803693" cy="538609"/>
          </a:xfrm>
          <a:prstGeom prst="rect">
            <a:avLst/>
          </a:prstGeom>
        </p:spPr>
        <p:txBody>
          <a:bodyPr wrap="square" lIns="0" tIns="0" rIns="0" bIns="0" rtlCol="0" anchor="t">
            <a:spAutoFit/>
          </a:bodyPr>
          <a:lstStyle/>
          <a:p>
            <a:pPr algn="just">
              <a:lnSpc>
                <a:spcPts val="4410"/>
              </a:lnSpc>
            </a:pPr>
            <a:r>
              <a:rPr lang="en-US" sz="3200">
                <a:solidFill>
                  <a:srgbClr val="9E5442"/>
                </a:solidFill>
                <a:latin typeface="Glacial Indifference"/>
                <a:ea typeface="Glacial Indifference"/>
                <a:cs typeface="Glacial Indifference"/>
                <a:sym typeface="Glacial Indifference"/>
              </a:rPr>
              <a:t>Gen</a:t>
            </a:r>
            <a:r>
              <a:rPr lang="en-US" sz="3200" b="1">
                <a:solidFill>
                  <a:srgbClr val="9E5442"/>
                </a:solidFill>
                <a:latin typeface="Glacial Indifference"/>
                <a:ea typeface="Glacial Indifference"/>
                <a:cs typeface="Glacial Indifference"/>
                <a:sym typeface="Glacial Indifference"/>
              </a:rPr>
              <a:t> </a:t>
            </a:r>
            <a:r>
              <a:rPr lang="en-US" sz="3600" b="1">
                <a:solidFill>
                  <a:srgbClr val="9E5442"/>
                </a:solidFill>
                <a:latin typeface="Glacial Indifference"/>
                <a:ea typeface="Glacial Indifference"/>
                <a:cs typeface="Glacial Indifference"/>
                <a:sym typeface="Glacial Indifference"/>
              </a:rPr>
              <a:t>MSH3 </a:t>
            </a:r>
            <a:r>
              <a:rPr lang="en-US" sz="3200">
                <a:solidFill>
                  <a:srgbClr val="9E5442"/>
                </a:solidFill>
                <a:latin typeface="Glacial Indifference"/>
                <a:ea typeface="Glacial Indifference"/>
                <a:cs typeface="Glacial Indifference"/>
                <a:sym typeface="Glacial Indifference"/>
              </a:rPr>
              <a:t>influences both age of onset and progression of the disease </a:t>
            </a:r>
          </a:p>
        </p:txBody>
      </p:sp>
      <p:pic>
        <p:nvPicPr>
          <p:cNvPr id="13" name="Imagen 12">
            <a:extLst>
              <a:ext uri="{FF2B5EF4-FFF2-40B4-BE49-F238E27FC236}">
                <a16:creationId xmlns:a16="http://schemas.microsoft.com/office/drawing/2014/main" id="{AE6715C3-56FD-43D8-B6B4-A30D46D8340F}"/>
              </a:ext>
            </a:extLst>
          </p:cNvPr>
          <p:cNvPicPr>
            <a:picLocks noChangeAspect="1"/>
          </p:cNvPicPr>
          <p:nvPr/>
        </p:nvPicPr>
        <p:blipFill rotWithShape="1">
          <a:blip r:embed="rId8"/>
          <a:srcRect l="26992" t="4061" b="20282"/>
          <a:stretch/>
        </p:blipFill>
        <p:spPr>
          <a:xfrm>
            <a:off x="1317705" y="6574724"/>
            <a:ext cx="4773637" cy="2744392"/>
          </a:xfrm>
          <a:prstGeom prst="rect">
            <a:avLst/>
          </a:prstGeom>
        </p:spPr>
      </p:pic>
      <p:pic>
        <p:nvPicPr>
          <p:cNvPr id="18" name="Picture 2" descr="Research Organization Registry (ROR) | EuropePMC">
            <a:extLst>
              <a:ext uri="{FF2B5EF4-FFF2-40B4-BE49-F238E27FC236}">
                <a16:creationId xmlns:a16="http://schemas.microsoft.com/office/drawing/2014/main" id="{AE348109-BC08-4AE7-836B-B10C649F562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r="76500"/>
          <a:stretch/>
        </p:blipFill>
        <p:spPr bwMode="auto">
          <a:xfrm>
            <a:off x="16864656" y="-599763"/>
            <a:ext cx="1275809" cy="28366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Ensembl 104 has been released | EMBL-EBI">
            <a:extLst>
              <a:ext uri="{FF2B5EF4-FFF2-40B4-BE49-F238E27FC236}">
                <a16:creationId xmlns:a16="http://schemas.microsoft.com/office/drawing/2014/main" id="{6E270F79-6D22-41BD-A6A1-A3D1EB2E34FF}"/>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498816" y="215278"/>
            <a:ext cx="1062993" cy="100771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5">
            <a:extLst>
              <a:ext uri="{FF2B5EF4-FFF2-40B4-BE49-F238E27FC236}">
                <a16:creationId xmlns:a16="http://schemas.microsoft.com/office/drawing/2014/main" id="{AE6A9696-85B6-41F2-B1CB-C2CADA3A1CCE}"/>
              </a:ext>
            </a:extLst>
          </p:cNvPr>
          <p:cNvSpPr txBox="1"/>
          <p:nvPr/>
        </p:nvSpPr>
        <p:spPr>
          <a:xfrm>
            <a:off x="13109483" y="9434038"/>
            <a:ext cx="15011400" cy="512961"/>
          </a:xfrm>
          <a:prstGeom prst="rect">
            <a:avLst/>
          </a:prstGeom>
        </p:spPr>
        <p:txBody>
          <a:bodyPr wrap="square" lIns="0" tIns="0" rIns="0" bIns="0" rtlCol="0" anchor="t">
            <a:spAutoFit/>
          </a:bodyPr>
          <a:lstStyle/>
          <a:p>
            <a:pPr algn="just">
              <a:lnSpc>
                <a:spcPts val="4410"/>
              </a:lnSpc>
            </a:pPr>
            <a:r>
              <a:rPr lang="en-US" sz="2400">
                <a:solidFill>
                  <a:srgbClr val="AE5B48"/>
                </a:solidFill>
                <a:latin typeface="Glacial Indifference"/>
                <a:ea typeface="Glacial Indifference"/>
                <a:cs typeface="Glacial Indifference"/>
                <a:sym typeface="Glacial Indifference"/>
              </a:rPr>
              <a:t>(Moss et al., 2017, Flower et al., 2019)</a:t>
            </a:r>
          </a:p>
        </p:txBody>
      </p:sp>
      <p:sp>
        <p:nvSpPr>
          <p:cNvPr id="4" name="TextBox 9">
            <a:extLst>
              <a:ext uri="{FF2B5EF4-FFF2-40B4-BE49-F238E27FC236}">
                <a16:creationId xmlns:a16="http://schemas.microsoft.com/office/drawing/2014/main" id="{F486AA0C-F300-979A-B8E4-1D1AFD8461C7}"/>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Tree>
    <p:extLst>
      <p:ext uri="{BB962C8B-B14F-4D97-AF65-F5344CB8AC3E}">
        <p14:creationId xmlns:p14="http://schemas.microsoft.com/office/powerpoint/2010/main" val="189847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0EEEF"/>
        </a:solidFill>
        <a:effectLst/>
      </p:bgPr>
    </p:bg>
    <p:spTree>
      <p:nvGrpSpPr>
        <p:cNvPr id="1" name=""/>
        <p:cNvGrpSpPr/>
        <p:nvPr/>
      </p:nvGrpSpPr>
      <p:grpSpPr>
        <a:xfrm>
          <a:off x="0" y="0"/>
          <a:ext cx="0" cy="0"/>
          <a:chOff x="0" y="0"/>
          <a:chExt cx="0" cy="0"/>
        </a:xfrm>
      </p:grpSpPr>
      <p:sp>
        <p:nvSpPr>
          <p:cNvPr id="2" name="Freeform 2"/>
          <p:cNvSpPr/>
          <p:nvPr/>
        </p:nvSpPr>
        <p:spPr>
          <a:xfrm>
            <a:off x="9738510" y="-6021767"/>
            <a:ext cx="11165267" cy="11165267"/>
          </a:xfrm>
          <a:custGeom>
            <a:avLst/>
            <a:gdLst/>
            <a:ahLst/>
            <a:cxnLst/>
            <a:rect l="l" t="t" r="r" b="b"/>
            <a:pathLst>
              <a:path w="11165267" h="11165267">
                <a:moveTo>
                  <a:pt x="0" y="0"/>
                </a:moveTo>
                <a:lnTo>
                  <a:pt x="11165267" y="0"/>
                </a:lnTo>
                <a:lnTo>
                  <a:pt x="11165267" y="11165267"/>
                </a:lnTo>
                <a:lnTo>
                  <a:pt x="0" y="1116526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6">
            <a:extLst>
              <a:ext uri="{FF2B5EF4-FFF2-40B4-BE49-F238E27FC236}">
                <a16:creationId xmlns:a16="http://schemas.microsoft.com/office/drawing/2014/main" id="{71F42F54-F46C-B132-3606-62924903B03A}"/>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Rectángulo 10">
            <a:extLst>
              <a:ext uri="{FF2B5EF4-FFF2-40B4-BE49-F238E27FC236}">
                <a16:creationId xmlns:a16="http://schemas.microsoft.com/office/drawing/2014/main" id="{43E55D21-DFA9-48C7-B855-75057E7777D3}"/>
              </a:ext>
            </a:extLst>
          </p:cNvPr>
          <p:cNvSpPr/>
          <p:nvPr/>
        </p:nvSpPr>
        <p:spPr>
          <a:xfrm>
            <a:off x="300038" y="2191044"/>
            <a:ext cx="9729788" cy="7683582"/>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TextBox 6">
            <a:extLst>
              <a:ext uri="{FF2B5EF4-FFF2-40B4-BE49-F238E27FC236}">
                <a16:creationId xmlns:a16="http://schemas.microsoft.com/office/drawing/2014/main" id="{63FAB7B5-C5DB-4C85-90AB-8AAF5908BFC2}"/>
              </a:ext>
            </a:extLst>
          </p:cNvPr>
          <p:cNvSpPr txBox="1"/>
          <p:nvPr/>
        </p:nvSpPr>
        <p:spPr>
          <a:xfrm>
            <a:off x="735930" y="2705394"/>
            <a:ext cx="8858004" cy="1090042"/>
          </a:xfrm>
          <a:prstGeom prst="rect">
            <a:avLst/>
          </a:prstGeom>
        </p:spPr>
        <p:txBody>
          <a:bodyPr wrap="square" lIns="0" tIns="0" rIns="0" bIns="0" rtlCol="0" anchor="t">
            <a:spAutoFit/>
          </a:bodyPr>
          <a:lstStyle/>
          <a:p>
            <a:pPr algn="just">
              <a:lnSpc>
                <a:spcPts val="4410"/>
              </a:lnSpc>
            </a:pPr>
            <a:r>
              <a:rPr lang="en-US" sz="3200">
                <a:solidFill>
                  <a:srgbClr val="9E5442"/>
                </a:solidFill>
                <a:latin typeface="Glacial Indifference"/>
                <a:ea typeface="Glacial Indifference"/>
                <a:cs typeface="Glacial Indifference"/>
                <a:sym typeface="Glacial Indifference"/>
              </a:rPr>
              <a:t>Gen</a:t>
            </a:r>
            <a:r>
              <a:rPr lang="en-US" sz="3200" b="1">
                <a:solidFill>
                  <a:srgbClr val="9E5442"/>
                </a:solidFill>
                <a:latin typeface="Glacial Indifference"/>
                <a:ea typeface="Glacial Indifference"/>
                <a:cs typeface="Glacial Indifference"/>
                <a:sym typeface="Glacial Indifference"/>
              </a:rPr>
              <a:t> </a:t>
            </a:r>
            <a:r>
              <a:rPr lang="en-US" sz="3600" b="1">
                <a:solidFill>
                  <a:srgbClr val="9E5442"/>
                </a:solidFill>
                <a:latin typeface="Glacial Indifference"/>
                <a:ea typeface="Glacial Indifference"/>
                <a:cs typeface="Glacial Indifference"/>
                <a:sym typeface="Glacial Indifference"/>
              </a:rPr>
              <a:t>MSH3 </a:t>
            </a:r>
            <a:r>
              <a:rPr lang="en-US" sz="3200">
                <a:solidFill>
                  <a:srgbClr val="9E5442"/>
                </a:solidFill>
                <a:latin typeface="Glacial Indifference"/>
                <a:ea typeface="Glacial Indifference"/>
                <a:cs typeface="Glacial Indifference"/>
                <a:sym typeface="Glacial Indifference"/>
              </a:rPr>
              <a:t>influences both age of onset and progression of the disease </a:t>
            </a:r>
          </a:p>
        </p:txBody>
      </p:sp>
      <p:pic>
        <p:nvPicPr>
          <p:cNvPr id="1026" name="Picture 2" descr="UniProt">
            <a:extLst>
              <a:ext uri="{FF2B5EF4-FFF2-40B4-BE49-F238E27FC236}">
                <a16:creationId xmlns:a16="http://schemas.microsoft.com/office/drawing/2014/main" id="{D174B76B-2E84-4839-9B7A-922963FAC6B7}"/>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36203" y="86468"/>
            <a:ext cx="1275809" cy="127580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CEC1CD1-62BD-48F6-9B5B-FD3F4367A6ED}"/>
              </a:ext>
            </a:extLst>
          </p:cNvPr>
          <p:cNvPicPr>
            <a:picLocks noChangeAspect="1"/>
          </p:cNvPicPr>
          <p:nvPr/>
        </p:nvPicPr>
        <p:blipFill rotWithShape="1">
          <a:blip r:embed="rId7">
            <a:duotone>
              <a:prstClr val="black"/>
              <a:schemeClr val="accent2">
                <a:tint val="45000"/>
                <a:satMod val="400000"/>
              </a:schemeClr>
            </a:duotone>
            <a:extLst>
              <a:ext uri="{28A0092B-C50C-407E-A947-70E740481C1C}">
                <a14:useLocalDpi xmlns:a14="http://schemas.microsoft.com/office/drawing/2010/main" val="0"/>
              </a:ext>
            </a:extLst>
          </a:blip>
          <a:srcRect l="5352" r="5036"/>
          <a:stretch/>
        </p:blipFill>
        <p:spPr>
          <a:xfrm>
            <a:off x="10854561" y="2506958"/>
            <a:ext cx="7276275" cy="6610044"/>
          </a:xfrm>
          <a:prstGeom prst="rect">
            <a:avLst/>
          </a:prstGeom>
        </p:spPr>
      </p:pic>
      <p:sp>
        <p:nvSpPr>
          <p:cNvPr id="4" name="TextBox 9">
            <a:extLst>
              <a:ext uri="{FF2B5EF4-FFF2-40B4-BE49-F238E27FC236}">
                <a16:creationId xmlns:a16="http://schemas.microsoft.com/office/drawing/2014/main" id="{6621AE52-19C4-71B9-2611-444F55066373}"/>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Tree>
    <p:extLst>
      <p:ext uri="{BB962C8B-B14F-4D97-AF65-F5344CB8AC3E}">
        <p14:creationId xmlns:p14="http://schemas.microsoft.com/office/powerpoint/2010/main" val="78255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F55C62F4-E862-4051-A6C7-CD198B071559}"/>
              </a:ext>
            </a:extLst>
          </p:cNvPr>
          <p:cNvSpPr/>
          <p:nvPr/>
        </p:nvSpPr>
        <p:spPr>
          <a:xfrm>
            <a:off x="10233246" y="2488783"/>
            <a:ext cx="8478500" cy="5763119"/>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F7A40D85-2256-44D6-A68A-9DCE9F00D666}"/>
              </a:ext>
            </a:extLst>
          </p:cNvPr>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13467" y="2164029"/>
            <a:ext cx="9376210" cy="6674896"/>
          </a:xfrm>
          <a:prstGeom prst="rect">
            <a:avLst/>
          </a:prstGeom>
        </p:spPr>
      </p:pic>
      <p:sp>
        <p:nvSpPr>
          <p:cNvPr id="3" name="Freeform 6">
            <a:extLst>
              <a:ext uri="{FF2B5EF4-FFF2-40B4-BE49-F238E27FC236}">
                <a16:creationId xmlns:a16="http://schemas.microsoft.com/office/drawing/2014/main" id="{452D7B15-D5DA-FF10-8B84-A4A43E7F8D96}"/>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9" name="TextBox 6">
            <a:extLst>
              <a:ext uri="{FF2B5EF4-FFF2-40B4-BE49-F238E27FC236}">
                <a16:creationId xmlns:a16="http://schemas.microsoft.com/office/drawing/2014/main" id="{EAD1B3ED-CAED-4343-ADAD-3F553C730285}"/>
              </a:ext>
            </a:extLst>
          </p:cNvPr>
          <p:cNvSpPr txBox="1"/>
          <p:nvPr/>
        </p:nvSpPr>
        <p:spPr>
          <a:xfrm>
            <a:off x="10738747" y="2893306"/>
            <a:ext cx="7035786" cy="5052665"/>
          </a:xfrm>
          <a:prstGeom prst="rect">
            <a:avLst/>
          </a:prstGeom>
        </p:spPr>
        <p:txBody>
          <a:bodyPr wrap="square" lIns="0" tIns="0" rIns="0" bIns="0" rtlCol="0" anchor="t">
            <a:spAutoFit/>
          </a:bodyPr>
          <a:lstStyle/>
          <a:p>
            <a:pPr>
              <a:lnSpc>
                <a:spcPts val="4410"/>
              </a:lnSpc>
            </a:pPr>
            <a:r>
              <a:rPr lang="en-US" sz="4800" b="1" dirty="0">
                <a:solidFill>
                  <a:srgbClr val="9E5442"/>
                </a:solidFill>
                <a:latin typeface="Glacial Indifference"/>
                <a:ea typeface="Glacial Indifference"/>
                <a:cs typeface="Glacial Indifference"/>
                <a:sym typeface="Glacial Indifference"/>
              </a:rPr>
              <a:t>HTT</a:t>
            </a:r>
            <a:r>
              <a:rPr lang="en-US" sz="4400" dirty="0">
                <a:solidFill>
                  <a:srgbClr val="9E5442"/>
                </a:solidFill>
                <a:latin typeface="Glacial Indifference"/>
                <a:ea typeface="Glacial Indifference"/>
                <a:cs typeface="Glacial Indifference"/>
                <a:sym typeface="Glacial Indifference"/>
              </a:rPr>
              <a:t> association with </a:t>
            </a:r>
            <a:r>
              <a:rPr lang="en-US" sz="4800" b="1" dirty="0">
                <a:solidFill>
                  <a:srgbClr val="9E5442"/>
                </a:solidFill>
                <a:latin typeface="Glacial Indifference"/>
                <a:ea typeface="Glacial Indifference"/>
                <a:cs typeface="Glacial Indifference"/>
                <a:sym typeface="Glacial Indifference"/>
              </a:rPr>
              <a:t>HAP40</a:t>
            </a:r>
          </a:p>
          <a:p>
            <a:pPr>
              <a:lnSpc>
                <a:spcPts val="4410"/>
              </a:lnSpc>
            </a:pPr>
            <a:endParaRPr lang="en-US" sz="3600" b="1" dirty="0">
              <a:solidFill>
                <a:srgbClr val="9E5442"/>
              </a:solidFill>
              <a:latin typeface="Glacial Indifference"/>
              <a:ea typeface="Glacial Indifference"/>
              <a:cs typeface="Glacial Indifference"/>
              <a:sym typeface="Glacial Indifference"/>
            </a:endParaRPr>
          </a:p>
          <a:p>
            <a:pPr marL="571500" indent="-571500">
              <a:lnSpc>
                <a:spcPts val="4410"/>
              </a:lnSpc>
              <a:buFont typeface="Arial" panose="020B0604020202020204" pitchFamily="34" charset="0"/>
              <a:buChar char="•"/>
            </a:pPr>
            <a:r>
              <a:rPr lang="en-US" sz="3600" dirty="0">
                <a:solidFill>
                  <a:srgbClr val="682B26"/>
                </a:solidFill>
                <a:latin typeface="Glacial Indifference"/>
                <a:ea typeface="Glacial Indifference"/>
                <a:cs typeface="Glacial Indifference"/>
                <a:sym typeface="Glacial Indifference"/>
              </a:rPr>
              <a:t>HAP40 </a:t>
            </a:r>
            <a:r>
              <a:rPr lang="en-US" sz="3600" dirty="0">
                <a:solidFill>
                  <a:srgbClr val="9E5442"/>
                </a:solidFill>
                <a:latin typeface="Glacial Indifference"/>
                <a:ea typeface="Glacial Indifference"/>
                <a:cs typeface="Glacial Indifference"/>
                <a:sym typeface="Glacial Indifference"/>
              </a:rPr>
              <a:t>(Huntingtin-Associated Protein 40, shown in gray) appears in multiple HTT structural models.</a:t>
            </a:r>
          </a:p>
          <a:p>
            <a:pPr>
              <a:lnSpc>
                <a:spcPts val="4410"/>
              </a:lnSpc>
            </a:pPr>
            <a:endParaRPr lang="en-US" sz="3600" dirty="0">
              <a:solidFill>
                <a:srgbClr val="9E5442"/>
              </a:solidFill>
              <a:latin typeface="Glacial Indifference"/>
              <a:ea typeface="Glacial Indifference"/>
              <a:cs typeface="Glacial Indifference"/>
              <a:sym typeface="Glacial Indifference"/>
            </a:endParaRPr>
          </a:p>
          <a:p>
            <a:pPr marL="571500" indent="-571500">
              <a:lnSpc>
                <a:spcPts val="4410"/>
              </a:lnSpc>
              <a:buFont typeface="Arial" panose="020B0604020202020204" pitchFamily="34" charset="0"/>
              <a:buChar char="•"/>
            </a:pPr>
            <a:r>
              <a:rPr lang="en-US" sz="3600" dirty="0">
                <a:solidFill>
                  <a:srgbClr val="9E5442"/>
                </a:solidFill>
                <a:latin typeface="Glacial Indifference"/>
                <a:ea typeface="Glacial Indifference"/>
                <a:cs typeface="Glacial Indifference"/>
                <a:sym typeface="Glacial Indifference"/>
              </a:rPr>
              <a:t>HAP40 plays a </a:t>
            </a:r>
            <a:r>
              <a:rPr lang="en-US" sz="3600" dirty="0">
                <a:solidFill>
                  <a:srgbClr val="682B26"/>
                </a:solidFill>
                <a:latin typeface="Glacial Indifference"/>
                <a:ea typeface="Glacial Indifference"/>
                <a:cs typeface="Glacial Indifference"/>
                <a:sym typeface="Glacial Indifference"/>
              </a:rPr>
              <a:t>key role in HTT structural stabilization</a:t>
            </a:r>
            <a:r>
              <a:rPr lang="en-US" sz="3600" dirty="0">
                <a:solidFill>
                  <a:srgbClr val="9E5442"/>
                </a:solidFill>
                <a:latin typeface="Glacial Indifference"/>
                <a:ea typeface="Glacial Indifference"/>
                <a:cs typeface="Glacial Indifference"/>
                <a:sym typeface="Glacial Indifference"/>
              </a:rPr>
              <a:t>.</a:t>
            </a:r>
          </a:p>
        </p:txBody>
      </p:sp>
      <p:pic>
        <p:nvPicPr>
          <p:cNvPr id="5122" name="Picture 2" descr="Logos and branding &lt; PDBe">
            <a:extLst>
              <a:ext uri="{FF2B5EF4-FFF2-40B4-BE49-F238E27FC236}">
                <a16:creationId xmlns:a16="http://schemas.microsoft.com/office/drawing/2014/main" id="{39426A4F-9EFB-417E-9F74-0875E0B545C6}"/>
              </a:ext>
            </a:extLst>
          </p:cNvPr>
          <p:cNvPicPr>
            <a:picLocks noChangeAspect="1" noChangeArrowheads="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r="77466" b="26729"/>
          <a:stretch/>
        </p:blipFill>
        <p:spPr bwMode="auto">
          <a:xfrm>
            <a:off x="16644938" y="123783"/>
            <a:ext cx="1443038" cy="14658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9">
            <a:extLst>
              <a:ext uri="{FF2B5EF4-FFF2-40B4-BE49-F238E27FC236}">
                <a16:creationId xmlns:a16="http://schemas.microsoft.com/office/drawing/2014/main" id="{B4637C80-1B45-37BF-F2A9-75C808E6A8ED}"/>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Tree>
    <p:extLst>
      <p:ext uri="{BB962C8B-B14F-4D97-AF65-F5344CB8AC3E}">
        <p14:creationId xmlns:p14="http://schemas.microsoft.com/office/powerpoint/2010/main" val="1773962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194">
        <p159:morph option="byObject"/>
      </p:transition>
    </mc:Choice>
    <mc:Fallback xmlns="">
      <p:transition spd="slow" advTm="12194">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4722F4E2-B5A2-4A27-AEC4-BBB790DEF680}"/>
              </a:ext>
            </a:extLst>
          </p:cNvPr>
          <p:cNvSpPr/>
          <p:nvPr/>
        </p:nvSpPr>
        <p:spPr>
          <a:xfrm>
            <a:off x="-1003610" y="1671548"/>
            <a:ext cx="19514634" cy="1557427"/>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Freeform 6">
            <a:extLst>
              <a:ext uri="{FF2B5EF4-FFF2-40B4-BE49-F238E27FC236}">
                <a16:creationId xmlns:a16="http://schemas.microsoft.com/office/drawing/2014/main" id="{E75EAA88-CD5C-D576-E9B9-AE8CF725F190}"/>
              </a:ext>
            </a:extLst>
          </p:cNvPr>
          <p:cNvSpPr/>
          <p:nvPr/>
        </p:nvSpPr>
        <p:spPr>
          <a:xfrm rot="3679181">
            <a:off x="14858056" y="-2815164"/>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pic>
        <p:nvPicPr>
          <p:cNvPr id="6" name="Picture 2" descr="Research Organization Registry (ROR) | EuropePMC">
            <a:extLst>
              <a:ext uri="{FF2B5EF4-FFF2-40B4-BE49-F238E27FC236}">
                <a16:creationId xmlns:a16="http://schemas.microsoft.com/office/drawing/2014/main" id="{BB19300A-030C-5C5C-3758-405CB09C1F2C}"/>
              </a:ext>
            </a:extLst>
          </p:cNvPr>
          <p:cNvPicPr>
            <a:picLocks noChangeAspect="1" noChangeArrowheads="1"/>
          </p:cNvPicPr>
          <p:nvPr/>
        </p:nvPicPr>
        <p:blipFill rotWithShape="1">
          <a:blip r:embed="rId4">
            <a:duotone>
              <a:prstClr val="black"/>
              <a:schemeClr val="accent2">
                <a:tint val="45000"/>
                <a:satMod val="400000"/>
              </a:schemeClr>
            </a:duotone>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494" t="20753" r="75672" b="22273"/>
          <a:stretch/>
        </p:blipFill>
        <p:spPr bwMode="auto">
          <a:xfrm>
            <a:off x="16749400" y="-50957"/>
            <a:ext cx="1347552" cy="1616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Ensembl 104 has been released | EMBL-EBI">
            <a:extLst>
              <a:ext uri="{FF2B5EF4-FFF2-40B4-BE49-F238E27FC236}">
                <a16:creationId xmlns:a16="http://schemas.microsoft.com/office/drawing/2014/main" id="{86C3CA8B-D8CC-257A-5462-83E42D60DF07}"/>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498816" y="215278"/>
            <a:ext cx="1062993" cy="1007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F601F95-F37C-4D3B-AE14-E5DDE8B0450D}"/>
              </a:ext>
            </a:extLst>
          </p:cNvPr>
          <p:cNvPicPr>
            <a:picLocks noChangeAspect="1"/>
          </p:cNvPicPr>
          <p:nvPr/>
        </p:nvPicPr>
        <p:blipFill>
          <a:blip r:embed="rId7">
            <a:duotone>
              <a:prstClr val="black"/>
              <a:srgbClr val="D9C3A5">
                <a:tint val="50000"/>
                <a:satMod val="180000"/>
              </a:srgbClr>
            </a:duotone>
          </a:blip>
          <a:stretch>
            <a:fillRect/>
          </a:stretch>
        </p:blipFill>
        <p:spPr>
          <a:xfrm>
            <a:off x="724424" y="3658845"/>
            <a:ext cx="11781021" cy="4145395"/>
          </a:xfrm>
          <a:prstGeom prst="rect">
            <a:avLst/>
          </a:prstGeom>
        </p:spPr>
      </p:pic>
      <p:sp>
        <p:nvSpPr>
          <p:cNvPr id="10" name="TextBox 6">
            <a:extLst>
              <a:ext uri="{FF2B5EF4-FFF2-40B4-BE49-F238E27FC236}">
                <a16:creationId xmlns:a16="http://schemas.microsoft.com/office/drawing/2014/main" id="{46515F7D-4E68-4EC9-B28E-7482803CF13D}"/>
              </a:ext>
            </a:extLst>
          </p:cNvPr>
          <p:cNvSpPr txBox="1"/>
          <p:nvPr/>
        </p:nvSpPr>
        <p:spPr>
          <a:xfrm>
            <a:off x="2111953" y="1902109"/>
            <a:ext cx="14064094" cy="1102866"/>
          </a:xfrm>
          <a:prstGeom prst="rect">
            <a:avLst/>
          </a:prstGeom>
        </p:spPr>
        <p:txBody>
          <a:bodyPr wrap="square" lIns="0" tIns="0" rIns="0" bIns="0" rtlCol="0" anchor="t">
            <a:spAutoFit/>
          </a:bodyPr>
          <a:lstStyle/>
          <a:p>
            <a:pPr algn="ctr">
              <a:lnSpc>
                <a:spcPts val="4410"/>
              </a:lnSpc>
            </a:pPr>
            <a:r>
              <a:rPr lang="en-US" sz="4000" b="1" dirty="0">
                <a:solidFill>
                  <a:srgbClr val="9E5442"/>
                </a:solidFill>
                <a:latin typeface="Glacial Indifference"/>
                <a:ea typeface="Glacial Indifference"/>
                <a:cs typeface="Glacial Indifference"/>
                <a:sym typeface="Glacial Indifference"/>
              </a:rPr>
              <a:t>HAP40</a:t>
            </a:r>
            <a:r>
              <a:rPr lang="en-US" sz="3600" dirty="0">
                <a:solidFill>
                  <a:srgbClr val="9E5442"/>
                </a:solidFill>
                <a:latin typeface="Glacial Indifference"/>
                <a:ea typeface="Glacial Indifference"/>
                <a:cs typeface="Glacial Indifference"/>
                <a:sym typeface="Glacial Indifference"/>
              </a:rPr>
              <a:t> protein overexpression decreases mutant HTT aggregates and improves neuronal and behavioral function</a:t>
            </a:r>
          </a:p>
        </p:txBody>
      </p:sp>
      <p:sp>
        <p:nvSpPr>
          <p:cNvPr id="16" name="TextBox 5">
            <a:extLst>
              <a:ext uri="{FF2B5EF4-FFF2-40B4-BE49-F238E27FC236}">
                <a16:creationId xmlns:a16="http://schemas.microsoft.com/office/drawing/2014/main" id="{17692534-224A-42F5-88E7-314C68E52648}"/>
              </a:ext>
            </a:extLst>
          </p:cNvPr>
          <p:cNvSpPr txBox="1"/>
          <p:nvPr/>
        </p:nvSpPr>
        <p:spPr>
          <a:xfrm>
            <a:off x="571500" y="9540240"/>
            <a:ext cx="15011400" cy="512961"/>
          </a:xfrm>
          <a:prstGeom prst="rect">
            <a:avLst/>
          </a:prstGeom>
        </p:spPr>
        <p:txBody>
          <a:bodyPr wrap="square" lIns="0" tIns="0" rIns="0" bIns="0" rtlCol="0" anchor="t">
            <a:spAutoFit/>
          </a:bodyPr>
          <a:lstStyle/>
          <a:p>
            <a:pPr algn="just">
              <a:lnSpc>
                <a:spcPts val="4410"/>
              </a:lnSpc>
            </a:pPr>
            <a:r>
              <a:rPr lang="en-US" sz="2400">
                <a:solidFill>
                  <a:srgbClr val="AE5B48"/>
                </a:solidFill>
                <a:latin typeface="Glacial Indifference"/>
                <a:ea typeface="Glacial Indifference"/>
                <a:cs typeface="Glacial Indifference"/>
                <a:sym typeface="Glacial Indifference"/>
              </a:rPr>
              <a:t>(Xu et al., 2022, </a:t>
            </a:r>
            <a:r>
              <a:rPr lang="en-US" sz="2400" err="1">
                <a:solidFill>
                  <a:srgbClr val="AE5B48"/>
                </a:solidFill>
                <a:latin typeface="Glacial Indifference"/>
                <a:ea typeface="Glacial Indifference"/>
                <a:cs typeface="Glacial Indifference"/>
                <a:sym typeface="Glacial Indifference"/>
              </a:rPr>
              <a:t>Alteen</a:t>
            </a:r>
            <a:r>
              <a:rPr lang="en-US" sz="2400">
                <a:solidFill>
                  <a:srgbClr val="AE5B48"/>
                </a:solidFill>
                <a:latin typeface="Glacial Indifference"/>
                <a:ea typeface="Glacial Indifference"/>
                <a:cs typeface="Glacial Indifference"/>
                <a:sym typeface="Glacial Indifference"/>
              </a:rPr>
              <a:t> et al., 2023, Huang et al., 2021)</a:t>
            </a:r>
          </a:p>
        </p:txBody>
      </p:sp>
      <p:pic>
        <p:nvPicPr>
          <p:cNvPr id="3" name="Imagen 2">
            <a:extLst>
              <a:ext uri="{FF2B5EF4-FFF2-40B4-BE49-F238E27FC236}">
                <a16:creationId xmlns:a16="http://schemas.microsoft.com/office/drawing/2014/main" id="{E21C7919-D001-4E8B-9BE1-9C7E0BA0ABAC}"/>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Layer>
                </a14:imgProps>
              </a:ext>
            </a:extLst>
          </a:blip>
          <a:stretch>
            <a:fillRect/>
          </a:stretch>
        </p:blipFill>
        <p:spPr>
          <a:xfrm>
            <a:off x="5129224" y="5671434"/>
            <a:ext cx="9971076" cy="3415546"/>
          </a:xfrm>
          <a:prstGeom prst="rect">
            <a:avLst/>
          </a:prstGeom>
        </p:spPr>
      </p:pic>
      <p:pic>
        <p:nvPicPr>
          <p:cNvPr id="17" name="Imagen 16">
            <a:extLst>
              <a:ext uri="{FF2B5EF4-FFF2-40B4-BE49-F238E27FC236}">
                <a16:creationId xmlns:a16="http://schemas.microsoft.com/office/drawing/2014/main" id="{4B71E1CF-129B-496C-BEAE-6A6CD49D5672}"/>
              </a:ext>
            </a:extLst>
          </p:cNvPr>
          <p:cNvPicPr>
            <a:picLocks noChangeAspect="1"/>
          </p:cNvPicPr>
          <p:nvPr/>
        </p:nvPicPr>
        <p:blipFill>
          <a:blip r:embed="rId10">
            <a:duotone>
              <a:prstClr val="black"/>
              <a:srgbClr val="D9C3A5">
                <a:tint val="50000"/>
                <a:satMod val="180000"/>
              </a:srgbClr>
            </a:duotone>
          </a:blip>
          <a:stretch>
            <a:fillRect/>
          </a:stretch>
        </p:blipFill>
        <p:spPr>
          <a:xfrm>
            <a:off x="7498657" y="7445266"/>
            <a:ext cx="9601200" cy="2064312"/>
          </a:xfrm>
          <a:prstGeom prst="rect">
            <a:avLst/>
          </a:prstGeom>
        </p:spPr>
      </p:pic>
      <p:sp>
        <p:nvSpPr>
          <p:cNvPr id="2" name="TextBox 9">
            <a:extLst>
              <a:ext uri="{FF2B5EF4-FFF2-40B4-BE49-F238E27FC236}">
                <a16:creationId xmlns:a16="http://schemas.microsoft.com/office/drawing/2014/main" id="{F3C04B11-54CC-1AF0-8C0F-AD81DF6C3868}"/>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pic>
        <p:nvPicPr>
          <p:cNvPr id="11" name="Imagen 10" descr="Dibujo en blanco y negro&#10;&#10;Descripción generada automáticamente con confianza baja">
            <a:extLst>
              <a:ext uri="{FF2B5EF4-FFF2-40B4-BE49-F238E27FC236}">
                <a16:creationId xmlns:a16="http://schemas.microsoft.com/office/drawing/2014/main" id="{DF41DD74-3EFD-6C8D-A403-BE12CFD1C860}"/>
              </a:ext>
            </a:extLst>
          </p:cNvPr>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190163" y="1686473"/>
            <a:ext cx="7608744" cy="7608744"/>
          </a:xfrm>
          <a:prstGeom prst="rect">
            <a:avLst/>
          </a:prstGeom>
        </p:spPr>
      </p:pic>
      <p:sp>
        <p:nvSpPr>
          <p:cNvPr id="12" name="TextBox 8">
            <a:extLst>
              <a:ext uri="{FF2B5EF4-FFF2-40B4-BE49-F238E27FC236}">
                <a16:creationId xmlns:a16="http://schemas.microsoft.com/office/drawing/2014/main" id="{2DAADB7E-4CA6-D282-0CC8-E01E978158E2}"/>
              </a:ext>
            </a:extLst>
          </p:cNvPr>
          <p:cNvSpPr txBox="1"/>
          <p:nvPr/>
        </p:nvSpPr>
        <p:spPr>
          <a:xfrm>
            <a:off x="-8403242" y="6360175"/>
            <a:ext cx="7452461" cy="1723549"/>
          </a:xfrm>
          <a:prstGeom prst="rect">
            <a:avLst/>
          </a:prstGeom>
        </p:spPr>
        <p:txBody>
          <a:bodyPr lIns="0" tIns="0" rIns="0" bIns="0" rtlCol="0" anchor="t">
            <a:spAutoFit/>
          </a:bodyPr>
          <a:lstStyle/>
          <a:p>
            <a:pPr marL="342900" indent="-342900" algn="just">
              <a:buFont typeface="Arial"/>
              <a:buChar char="•"/>
            </a:pPr>
            <a:endParaRPr lang="en-US" sz="2800" dirty="0">
              <a:solidFill>
                <a:srgbClr val="9E5442"/>
              </a:solidFill>
              <a:ea typeface="+mn-lt"/>
              <a:cs typeface="+mn-lt"/>
            </a:endParaRPr>
          </a:p>
          <a:p>
            <a:pPr marL="342900" indent="-342900" algn="just">
              <a:buFont typeface="Arial"/>
              <a:buChar char="•"/>
            </a:pPr>
            <a:endParaRPr lang="en-US" sz="2800" dirty="0">
              <a:solidFill>
                <a:srgbClr val="9E5442"/>
              </a:solidFill>
              <a:ea typeface="Calibri"/>
              <a:cs typeface="Calibri"/>
            </a:endParaRPr>
          </a:p>
          <a:p>
            <a:pPr marL="342900" indent="-342900" algn="just">
              <a:buFont typeface="Arial"/>
              <a:buChar char="•"/>
            </a:pPr>
            <a:endParaRPr lang="en-US" sz="2800" dirty="0">
              <a:solidFill>
                <a:srgbClr val="9E5442"/>
              </a:solidFill>
              <a:ea typeface="+mn-lt"/>
              <a:cs typeface="+mn-lt"/>
            </a:endParaRPr>
          </a:p>
          <a:p>
            <a:pPr marL="342900" indent="-342900" algn="just">
              <a:buFont typeface="Arial"/>
              <a:buChar char="•"/>
            </a:pPr>
            <a:endParaRPr lang="en-US" sz="2800" dirty="0">
              <a:solidFill>
                <a:srgbClr val="9E5442"/>
              </a:solidFill>
              <a:ea typeface="Calibri"/>
              <a:cs typeface="Calibri"/>
            </a:endParaRPr>
          </a:p>
        </p:txBody>
      </p:sp>
      <p:sp>
        <p:nvSpPr>
          <p:cNvPr id="18" name="TextBox 6">
            <a:extLst>
              <a:ext uri="{FF2B5EF4-FFF2-40B4-BE49-F238E27FC236}">
                <a16:creationId xmlns:a16="http://schemas.microsoft.com/office/drawing/2014/main" id="{AFDEC365-30D6-6CA5-D6C5-A10701D7D85B}"/>
              </a:ext>
            </a:extLst>
          </p:cNvPr>
          <p:cNvSpPr txBox="1"/>
          <p:nvPr/>
        </p:nvSpPr>
        <p:spPr>
          <a:xfrm>
            <a:off x="-10254361" y="2176224"/>
            <a:ext cx="9875520" cy="1160574"/>
          </a:xfrm>
          <a:prstGeom prst="rect">
            <a:avLst/>
          </a:prstGeom>
        </p:spPr>
        <p:txBody>
          <a:bodyPr wrap="square" lIns="0" tIns="0" rIns="0" bIns="0" rtlCol="0" anchor="t">
            <a:spAutoFit/>
          </a:bodyPr>
          <a:lstStyle/>
          <a:p>
            <a:pPr>
              <a:lnSpc>
                <a:spcPts val="4410"/>
              </a:lnSpc>
            </a:pPr>
            <a:r>
              <a:rPr lang="en-US" sz="4800" b="1" dirty="0">
                <a:solidFill>
                  <a:srgbClr val="9E5442"/>
                </a:solidFill>
                <a:latin typeface="Glacial Indifference"/>
                <a:ea typeface="Glacial Indifference"/>
                <a:cs typeface="Glacial Indifference"/>
                <a:sym typeface="Glacial Indifference"/>
              </a:rPr>
              <a:t>MECP2 and its relationship to Huntington's disease.</a:t>
            </a:r>
          </a:p>
        </p:txBody>
      </p:sp>
      <p:sp>
        <p:nvSpPr>
          <p:cNvPr id="19" name="TextBox 5">
            <a:extLst>
              <a:ext uri="{FF2B5EF4-FFF2-40B4-BE49-F238E27FC236}">
                <a16:creationId xmlns:a16="http://schemas.microsoft.com/office/drawing/2014/main" id="{B204EAEF-E54E-6009-D67B-5A88E7CB33CD}"/>
              </a:ext>
            </a:extLst>
          </p:cNvPr>
          <p:cNvSpPr txBox="1"/>
          <p:nvPr/>
        </p:nvSpPr>
        <p:spPr>
          <a:xfrm>
            <a:off x="-10155983" y="3411312"/>
            <a:ext cx="9596882" cy="5052665"/>
          </a:xfrm>
          <a:prstGeom prst="rect">
            <a:avLst/>
          </a:prstGeom>
        </p:spPr>
        <p:txBody>
          <a:bodyPr wrap="square" lIns="0" tIns="0" rIns="0" bIns="0" rtlCol="0" anchor="t">
            <a:spAutoFit/>
          </a:bodyPr>
          <a:lstStyle/>
          <a:p>
            <a:pPr algn="just">
              <a:lnSpc>
                <a:spcPts val="4410"/>
              </a:lnSpc>
            </a:pPr>
            <a:r>
              <a:rPr lang="en-US" sz="3600" dirty="0">
                <a:solidFill>
                  <a:srgbClr val="AE5B48"/>
                </a:solidFill>
                <a:latin typeface="Glacial Indifference"/>
                <a:ea typeface="Glacial Indifference"/>
                <a:cs typeface="Glacial Indifference"/>
                <a:sym typeface="Glacial Indifference"/>
              </a:rPr>
              <a:t>	Although MECP2 is most associated with </a:t>
            </a:r>
            <a:r>
              <a:rPr lang="en-US" sz="3600" b="1" dirty="0">
                <a:solidFill>
                  <a:srgbClr val="AE5B48"/>
                </a:solidFill>
                <a:latin typeface="Glacial Indifference"/>
                <a:ea typeface="Glacial Indifference"/>
                <a:cs typeface="Glacial Indifference"/>
                <a:sym typeface="Glacial Indifference"/>
              </a:rPr>
              <a:t>Rett syndrome</a:t>
            </a:r>
            <a:r>
              <a:rPr lang="en-US" sz="3600" dirty="0">
                <a:solidFill>
                  <a:srgbClr val="AE5B48"/>
                </a:solidFill>
                <a:latin typeface="Glacial Indifference"/>
                <a:ea typeface="Glacial Indifference"/>
                <a:cs typeface="Glacial Indifference"/>
                <a:sym typeface="Glacial Indifference"/>
              </a:rPr>
              <a:t>, its role in </a:t>
            </a:r>
            <a:r>
              <a:rPr lang="en-US" sz="3600" b="1" dirty="0">
                <a:solidFill>
                  <a:srgbClr val="AE5B48"/>
                </a:solidFill>
                <a:latin typeface="Glacial Indifference"/>
                <a:ea typeface="Glacial Indifference"/>
                <a:cs typeface="Glacial Indifference"/>
                <a:sym typeface="Glacial Indifference"/>
              </a:rPr>
              <a:t>epigenetic regulation </a:t>
            </a:r>
            <a:r>
              <a:rPr lang="en-US" sz="3600" dirty="0">
                <a:solidFill>
                  <a:srgbClr val="AE5B48"/>
                </a:solidFill>
                <a:latin typeface="Glacial Indifference"/>
                <a:ea typeface="Glacial Indifference"/>
                <a:cs typeface="Glacial Indifference"/>
                <a:sym typeface="Glacial Indifference"/>
              </a:rPr>
              <a:t>may influence the </a:t>
            </a:r>
            <a:r>
              <a:rPr lang="en-US" sz="3600" b="1" dirty="0">
                <a:solidFill>
                  <a:srgbClr val="AE5B48"/>
                </a:solidFill>
                <a:latin typeface="Glacial Indifference"/>
                <a:ea typeface="Glacial Indifference"/>
                <a:cs typeface="Glacial Indifference"/>
                <a:sym typeface="Glacial Indifference"/>
              </a:rPr>
              <a:t>progression of juvenile Huntington's disease</a:t>
            </a:r>
            <a:r>
              <a:rPr lang="en-US" sz="3600" dirty="0">
                <a:solidFill>
                  <a:srgbClr val="AE5B48"/>
                </a:solidFill>
                <a:latin typeface="Glacial Indifference"/>
                <a:ea typeface="Glacial Indifference"/>
                <a:cs typeface="Glacial Indifference"/>
                <a:sym typeface="Glacial Indifference"/>
              </a:rPr>
              <a:t>.</a:t>
            </a:r>
          </a:p>
          <a:p>
            <a:pPr algn="just">
              <a:lnSpc>
                <a:spcPts val="4410"/>
              </a:lnSpc>
            </a:pPr>
            <a:endParaRPr lang="en-US" sz="3600" dirty="0">
              <a:solidFill>
                <a:srgbClr val="AE5B48"/>
              </a:solidFill>
              <a:latin typeface="Glacial Indifference"/>
              <a:ea typeface="Glacial Indifference"/>
              <a:cs typeface="Glacial Indifference"/>
              <a:sym typeface="Glacial Indifference"/>
            </a:endParaRPr>
          </a:p>
          <a:p>
            <a:pPr algn="just">
              <a:lnSpc>
                <a:spcPts val="4410"/>
              </a:lnSpc>
            </a:pPr>
            <a:r>
              <a:rPr lang="en-US" sz="3600" dirty="0">
                <a:solidFill>
                  <a:srgbClr val="AE5B48"/>
                </a:solidFill>
                <a:latin typeface="Glacial Indifference"/>
                <a:ea typeface="Glacial Indifference"/>
                <a:cs typeface="Glacial Indifference"/>
                <a:sym typeface="Glacial Indifference"/>
              </a:rPr>
              <a:t>	This gene </a:t>
            </a:r>
            <a:r>
              <a:rPr lang="en-US" sz="3600" b="1" dirty="0">
                <a:solidFill>
                  <a:srgbClr val="AE5B48"/>
                </a:solidFill>
                <a:latin typeface="Glacial Indifference"/>
                <a:ea typeface="Glacial Indifference"/>
                <a:cs typeface="Glacial Indifference"/>
                <a:sym typeface="Glacial Indifference"/>
              </a:rPr>
              <a:t>encodes a protein </a:t>
            </a:r>
            <a:r>
              <a:rPr lang="en-US" sz="3600" dirty="0">
                <a:solidFill>
                  <a:srgbClr val="AE5B48"/>
                </a:solidFill>
                <a:latin typeface="Glacial Indifference"/>
                <a:ea typeface="Glacial Indifference"/>
                <a:cs typeface="Glacial Indifference"/>
                <a:sym typeface="Glacial Indifference"/>
              </a:rPr>
              <a:t>that </a:t>
            </a:r>
            <a:r>
              <a:rPr lang="en-US" sz="3600" b="1" dirty="0">
                <a:solidFill>
                  <a:srgbClr val="AE5B48"/>
                </a:solidFill>
                <a:latin typeface="Glacial Indifference"/>
                <a:ea typeface="Glacial Indifference"/>
                <a:cs typeface="Glacial Indifference"/>
                <a:sym typeface="Glacial Indifference"/>
              </a:rPr>
              <a:t>interacts with methylated regions of DNA</a:t>
            </a:r>
            <a:r>
              <a:rPr lang="en-US" sz="3600" dirty="0">
                <a:solidFill>
                  <a:srgbClr val="AE5B48"/>
                </a:solidFill>
                <a:latin typeface="Glacial Indifference"/>
                <a:ea typeface="Glacial Indifference"/>
                <a:cs typeface="Glacial Indifference"/>
                <a:sym typeface="Glacial Indifference"/>
              </a:rPr>
              <a:t>, affecting the expression of key genes involved in neuronal processes.</a:t>
            </a:r>
          </a:p>
        </p:txBody>
      </p:sp>
      <p:sp>
        <p:nvSpPr>
          <p:cNvPr id="20" name="Freeform 10">
            <a:extLst>
              <a:ext uri="{FF2B5EF4-FFF2-40B4-BE49-F238E27FC236}">
                <a16:creationId xmlns:a16="http://schemas.microsoft.com/office/drawing/2014/main" id="{A06FA936-B20D-1067-198D-E92C0E52957B}"/>
              </a:ext>
            </a:extLst>
          </p:cNvPr>
          <p:cNvSpPr/>
          <p:nvPr/>
        </p:nvSpPr>
        <p:spPr>
          <a:xfrm rot="1952970">
            <a:off x="-9932406" y="3125843"/>
            <a:ext cx="559843" cy="994545"/>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21" name="Freeform 10">
            <a:extLst>
              <a:ext uri="{FF2B5EF4-FFF2-40B4-BE49-F238E27FC236}">
                <a16:creationId xmlns:a16="http://schemas.microsoft.com/office/drawing/2014/main" id="{91B98889-7B0C-F972-8C1E-7608EFEF1319}"/>
              </a:ext>
            </a:extLst>
          </p:cNvPr>
          <p:cNvSpPr/>
          <p:nvPr/>
        </p:nvSpPr>
        <p:spPr>
          <a:xfrm rot="1952970">
            <a:off x="-10063033" y="5949945"/>
            <a:ext cx="559843" cy="994545"/>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pic>
        <p:nvPicPr>
          <p:cNvPr id="22" name="Picture 2" descr="UniProt">
            <a:extLst>
              <a:ext uri="{FF2B5EF4-FFF2-40B4-BE49-F238E27FC236}">
                <a16:creationId xmlns:a16="http://schemas.microsoft.com/office/drawing/2014/main" id="{FCA7D16C-7E22-DB41-120B-2DC6D391B684}"/>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761134" y="329189"/>
            <a:ext cx="831499" cy="83149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Logos and branding &lt; PDBe">
            <a:extLst>
              <a:ext uri="{FF2B5EF4-FFF2-40B4-BE49-F238E27FC236}">
                <a16:creationId xmlns:a16="http://schemas.microsoft.com/office/drawing/2014/main" id="{4776565E-12AA-32CD-2D5F-6BA62D2F8DF9}"/>
              </a:ext>
            </a:extLst>
          </p:cNvPr>
          <p:cNvPicPr>
            <a:picLocks noChangeAspect="1" noChangeArrowheads="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727026" y="526895"/>
            <a:ext cx="1395858" cy="43608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5">
            <a:extLst>
              <a:ext uri="{FF2B5EF4-FFF2-40B4-BE49-F238E27FC236}">
                <a16:creationId xmlns:a16="http://schemas.microsoft.com/office/drawing/2014/main" id="{06B3CB8A-ABD8-A6F2-30CF-3BAD7566469A}"/>
              </a:ext>
            </a:extLst>
          </p:cNvPr>
          <p:cNvSpPr txBox="1"/>
          <p:nvPr/>
        </p:nvSpPr>
        <p:spPr>
          <a:xfrm>
            <a:off x="-9973103" y="3411312"/>
            <a:ext cx="9596882" cy="5052665"/>
          </a:xfrm>
          <a:prstGeom prst="rect">
            <a:avLst/>
          </a:prstGeom>
        </p:spPr>
        <p:txBody>
          <a:bodyPr wrap="square" lIns="0" tIns="0" rIns="0" bIns="0" rtlCol="0" anchor="t">
            <a:spAutoFit/>
          </a:bodyPr>
          <a:lstStyle/>
          <a:p>
            <a:pPr algn="just">
              <a:lnSpc>
                <a:spcPts val="4410"/>
              </a:lnSpc>
            </a:pPr>
            <a:r>
              <a:rPr lang="en-US" sz="3600" dirty="0">
                <a:solidFill>
                  <a:srgbClr val="AE5B48"/>
                </a:solidFill>
                <a:latin typeface="Glacial Indifference"/>
                <a:ea typeface="Glacial Indifference"/>
                <a:cs typeface="Glacial Indifference"/>
                <a:sym typeface="Glacial Indifference"/>
              </a:rPr>
              <a:t>	Although MECP2 is most associated with </a:t>
            </a:r>
            <a:r>
              <a:rPr lang="en-US" sz="3600" b="1" dirty="0">
                <a:solidFill>
                  <a:srgbClr val="AE5B48"/>
                </a:solidFill>
                <a:latin typeface="Glacial Indifference"/>
                <a:ea typeface="Glacial Indifference"/>
                <a:cs typeface="Glacial Indifference"/>
                <a:sym typeface="Glacial Indifference"/>
              </a:rPr>
              <a:t>Rett syndrome</a:t>
            </a:r>
            <a:r>
              <a:rPr lang="en-US" sz="3600" dirty="0">
                <a:solidFill>
                  <a:srgbClr val="AE5B48"/>
                </a:solidFill>
                <a:latin typeface="Glacial Indifference"/>
                <a:ea typeface="Glacial Indifference"/>
                <a:cs typeface="Glacial Indifference"/>
                <a:sym typeface="Glacial Indifference"/>
              </a:rPr>
              <a:t>, its role in </a:t>
            </a:r>
            <a:r>
              <a:rPr lang="en-US" sz="3600" b="1" dirty="0">
                <a:solidFill>
                  <a:srgbClr val="AE5B48"/>
                </a:solidFill>
                <a:latin typeface="Glacial Indifference"/>
                <a:ea typeface="Glacial Indifference"/>
                <a:cs typeface="Glacial Indifference"/>
                <a:sym typeface="Glacial Indifference"/>
              </a:rPr>
              <a:t>epigenetic regulation </a:t>
            </a:r>
            <a:r>
              <a:rPr lang="en-US" sz="3600" dirty="0">
                <a:solidFill>
                  <a:srgbClr val="AE5B48"/>
                </a:solidFill>
                <a:latin typeface="Glacial Indifference"/>
                <a:ea typeface="Glacial Indifference"/>
                <a:cs typeface="Glacial Indifference"/>
                <a:sym typeface="Glacial Indifference"/>
              </a:rPr>
              <a:t>may influence the </a:t>
            </a:r>
            <a:r>
              <a:rPr lang="en-US" sz="3600" b="1" dirty="0">
                <a:solidFill>
                  <a:srgbClr val="AE5B48"/>
                </a:solidFill>
                <a:latin typeface="Glacial Indifference"/>
                <a:ea typeface="Glacial Indifference"/>
                <a:cs typeface="Glacial Indifference"/>
                <a:sym typeface="Glacial Indifference"/>
              </a:rPr>
              <a:t>progression of juvenile Huntington's disease</a:t>
            </a:r>
            <a:r>
              <a:rPr lang="en-US" sz="3600" dirty="0">
                <a:solidFill>
                  <a:srgbClr val="AE5B48"/>
                </a:solidFill>
                <a:latin typeface="Glacial Indifference"/>
                <a:ea typeface="Glacial Indifference"/>
                <a:cs typeface="Glacial Indifference"/>
                <a:sym typeface="Glacial Indifference"/>
              </a:rPr>
              <a:t>.</a:t>
            </a:r>
          </a:p>
          <a:p>
            <a:pPr algn="just">
              <a:lnSpc>
                <a:spcPts val="4410"/>
              </a:lnSpc>
            </a:pPr>
            <a:endParaRPr lang="en-US" sz="3600" dirty="0">
              <a:solidFill>
                <a:srgbClr val="AE5B48"/>
              </a:solidFill>
              <a:latin typeface="Glacial Indifference"/>
              <a:ea typeface="Glacial Indifference"/>
              <a:cs typeface="Glacial Indifference"/>
              <a:sym typeface="Glacial Indifference"/>
            </a:endParaRPr>
          </a:p>
          <a:p>
            <a:pPr algn="just">
              <a:lnSpc>
                <a:spcPts val="4410"/>
              </a:lnSpc>
            </a:pPr>
            <a:r>
              <a:rPr lang="en-US" sz="3600" dirty="0">
                <a:solidFill>
                  <a:srgbClr val="AE5B48"/>
                </a:solidFill>
                <a:latin typeface="Glacial Indifference"/>
                <a:ea typeface="Glacial Indifference"/>
                <a:cs typeface="Glacial Indifference"/>
                <a:sym typeface="Glacial Indifference"/>
              </a:rPr>
              <a:t>	This gene </a:t>
            </a:r>
            <a:r>
              <a:rPr lang="en-US" sz="3600" b="1" dirty="0">
                <a:solidFill>
                  <a:srgbClr val="AE5B48"/>
                </a:solidFill>
                <a:latin typeface="Glacial Indifference"/>
                <a:ea typeface="Glacial Indifference"/>
                <a:cs typeface="Glacial Indifference"/>
                <a:sym typeface="Glacial Indifference"/>
              </a:rPr>
              <a:t>encodes a protein </a:t>
            </a:r>
            <a:r>
              <a:rPr lang="en-US" sz="3600" dirty="0">
                <a:solidFill>
                  <a:srgbClr val="AE5B48"/>
                </a:solidFill>
                <a:latin typeface="Glacial Indifference"/>
                <a:ea typeface="Glacial Indifference"/>
                <a:cs typeface="Glacial Indifference"/>
                <a:sym typeface="Glacial Indifference"/>
              </a:rPr>
              <a:t>that </a:t>
            </a:r>
            <a:r>
              <a:rPr lang="en-US" sz="3600" b="1" dirty="0">
                <a:solidFill>
                  <a:srgbClr val="AE5B48"/>
                </a:solidFill>
                <a:latin typeface="Glacial Indifference"/>
                <a:ea typeface="Glacial Indifference"/>
                <a:cs typeface="Glacial Indifference"/>
                <a:sym typeface="Glacial Indifference"/>
              </a:rPr>
              <a:t>interacts with methylated regions of DNA</a:t>
            </a:r>
            <a:r>
              <a:rPr lang="en-US" sz="3600" dirty="0">
                <a:solidFill>
                  <a:srgbClr val="AE5B48"/>
                </a:solidFill>
                <a:latin typeface="Glacial Indifference"/>
                <a:ea typeface="Glacial Indifference"/>
                <a:cs typeface="Glacial Indifference"/>
                <a:sym typeface="Glacial Indifference"/>
              </a:rPr>
              <a:t>, affecting the expression of key genes involved in neuronal processes.</a:t>
            </a:r>
          </a:p>
        </p:txBody>
      </p:sp>
    </p:spTree>
    <p:extLst>
      <p:ext uri="{BB962C8B-B14F-4D97-AF65-F5344CB8AC3E}">
        <p14:creationId xmlns:p14="http://schemas.microsoft.com/office/powerpoint/2010/main" val="398141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512">
        <p159:morph option="byObject"/>
      </p:transition>
    </mc:Choice>
    <mc:Fallback xmlns="">
      <p:transition spd="slow" advTm="125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3C33890E-9162-7D30-971D-A4217FB8FD94}"/>
              </a:ext>
            </a:extLst>
          </p:cNvPr>
          <p:cNvSpPr/>
          <p:nvPr/>
        </p:nvSpPr>
        <p:spPr>
          <a:xfrm rot="3679181">
            <a:off x="14584698" y="-2349166"/>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5" name="Rectángulo 14">
            <a:extLst>
              <a:ext uri="{FF2B5EF4-FFF2-40B4-BE49-F238E27FC236}">
                <a16:creationId xmlns:a16="http://schemas.microsoft.com/office/drawing/2014/main" id="{2DE98343-DEDD-A01B-9109-5672505B36E3}"/>
              </a:ext>
            </a:extLst>
          </p:cNvPr>
          <p:cNvSpPr/>
          <p:nvPr/>
        </p:nvSpPr>
        <p:spPr>
          <a:xfrm>
            <a:off x="-288512" y="1789362"/>
            <a:ext cx="10615087" cy="6912186"/>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Freeform 2"/>
          <p:cNvSpPr/>
          <p:nvPr/>
        </p:nvSpPr>
        <p:spPr>
          <a:xfrm>
            <a:off x="8977973" y="0"/>
            <a:ext cx="11165267" cy="11165267"/>
          </a:xfrm>
          <a:custGeom>
            <a:avLst/>
            <a:gdLst/>
            <a:ahLst/>
            <a:cxnLst/>
            <a:rect l="l" t="t" r="r" b="b"/>
            <a:pathLst>
              <a:path w="11165267" h="11165267">
                <a:moveTo>
                  <a:pt x="0" y="0"/>
                </a:moveTo>
                <a:lnTo>
                  <a:pt x="11165267" y="0"/>
                </a:lnTo>
                <a:lnTo>
                  <a:pt x="11165267" y="11165267"/>
                </a:lnTo>
                <a:lnTo>
                  <a:pt x="0" y="1116526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s-CO"/>
          </a:p>
        </p:txBody>
      </p:sp>
      <p:sp>
        <p:nvSpPr>
          <p:cNvPr id="8" name="TextBox 8"/>
          <p:cNvSpPr txBox="1"/>
          <p:nvPr/>
        </p:nvSpPr>
        <p:spPr>
          <a:xfrm>
            <a:off x="2203798" y="6360175"/>
            <a:ext cx="7452461" cy="1723549"/>
          </a:xfrm>
          <a:prstGeom prst="rect">
            <a:avLst/>
          </a:prstGeom>
        </p:spPr>
        <p:txBody>
          <a:bodyPr lIns="0" tIns="0" rIns="0" bIns="0" rtlCol="0" anchor="t">
            <a:spAutoFit/>
          </a:bodyPr>
          <a:lstStyle/>
          <a:p>
            <a:pPr marL="342900" indent="-342900" algn="just">
              <a:buFont typeface="Arial"/>
              <a:buChar char="•"/>
            </a:pPr>
            <a:endParaRPr lang="en-US" sz="2800" dirty="0">
              <a:solidFill>
                <a:srgbClr val="9E5442"/>
              </a:solidFill>
              <a:ea typeface="+mn-lt"/>
              <a:cs typeface="+mn-lt"/>
            </a:endParaRPr>
          </a:p>
          <a:p>
            <a:pPr marL="342900" indent="-342900" algn="just">
              <a:buFont typeface="Arial"/>
              <a:buChar char="•"/>
            </a:pPr>
            <a:endParaRPr lang="en-US" sz="2800" dirty="0">
              <a:solidFill>
                <a:srgbClr val="9E5442"/>
              </a:solidFill>
              <a:ea typeface="Calibri"/>
              <a:cs typeface="Calibri"/>
            </a:endParaRPr>
          </a:p>
          <a:p>
            <a:pPr marL="342900" indent="-342900" algn="just">
              <a:buFont typeface="Arial"/>
              <a:buChar char="•"/>
            </a:pPr>
            <a:endParaRPr lang="en-US" sz="2800" dirty="0">
              <a:solidFill>
                <a:srgbClr val="9E5442"/>
              </a:solidFill>
              <a:ea typeface="+mn-lt"/>
              <a:cs typeface="+mn-lt"/>
            </a:endParaRPr>
          </a:p>
          <a:p>
            <a:pPr marL="342900" indent="-342900" algn="just">
              <a:buFont typeface="Arial"/>
              <a:buChar char="•"/>
            </a:pPr>
            <a:endParaRPr lang="en-US" sz="2800" dirty="0">
              <a:solidFill>
                <a:srgbClr val="9E5442"/>
              </a:solidFill>
              <a:ea typeface="Calibri"/>
              <a:cs typeface="Calibri"/>
            </a:endParaRPr>
          </a:p>
        </p:txBody>
      </p:sp>
      <p:sp>
        <p:nvSpPr>
          <p:cNvPr id="6" name="TextBox 9">
            <a:extLst>
              <a:ext uri="{FF2B5EF4-FFF2-40B4-BE49-F238E27FC236}">
                <a16:creationId xmlns:a16="http://schemas.microsoft.com/office/drawing/2014/main" id="{405A02D3-FE67-C0CE-A806-D497550B432A}"/>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
        <p:nvSpPr>
          <p:cNvPr id="13" name="TextBox 5">
            <a:extLst>
              <a:ext uri="{FF2B5EF4-FFF2-40B4-BE49-F238E27FC236}">
                <a16:creationId xmlns:a16="http://schemas.microsoft.com/office/drawing/2014/main" id="{8828F855-0C5B-4AD7-73A9-2EB351D7B62E}"/>
              </a:ext>
            </a:extLst>
          </p:cNvPr>
          <p:cNvSpPr txBox="1"/>
          <p:nvPr/>
        </p:nvSpPr>
        <p:spPr>
          <a:xfrm>
            <a:off x="257463" y="9295217"/>
            <a:ext cx="15011400" cy="525785"/>
          </a:xfrm>
          <a:prstGeom prst="rect">
            <a:avLst/>
          </a:prstGeom>
        </p:spPr>
        <p:txBody>
          <a:bodyPr wrap="square" lIns="0" tIns="0" rIns="0" bIns="0" rtlCol="0" anchor="t">
            <a:spAutoFit/>
          </a:bodyPr>
          <a:lstStyle/>
          <a:p>
            <a:pPr algn="just">
              <a:lnSpc>
                <a:spcPts val="4410"/>
              </a:lnSpc>
            </a:pPr>
            <a:r>
              <a:rPr lang="en-US" sz="3200" dirty="0">
                <a:solidFill>
                  <a:srgbClr val="AE5B48"/>
                </a:solidFill>
                <a:latin typeface="Glacial Indifference"/>
                <a:ea typeface="Glacial Indifference"/>
                <a:cs typeface="Glacial Indifference"/>
                <a:sym typeface="Glacial Indifference"/>
              </a:rPr>
              <a:t>(</a:t>
            </a:r>
            <a:r>
              <a:rPr lang="en-US" sz="3200" dirty="0">
                <a:solidFill>
                  <a:srgbClr val="AE5B48"/>
                </a:solidFill>
                <a:latin typeface="Glacial Indifference"/>
                <a:ea typeface="Glacial Indifference"/>
                <a:cs typeface="Times New Roman"/>
                <a:sym typeface="Glacial Indifference"/>
              </a:rPr>
              <a:t>Liyanage et al. 2013)</a:t>
            </a:r>
            <a:endParaRPr lang="en-US" sz="3200" dirty="0">
              <a:solidFill>
                <a:srgbClr val="AE5B48"/>
              </a:solidFill>
              <a:latin typeface="Glacial Indifference"/>
              <a:ea typeface="Glacial Indifference"/>
              <a:cs typeface="Times New Roman"/>
            </a:endParaRPr>
          </a:p>
        </p:txBody>
      </p:sp>
      <p:pic>
        <p:nvPicPr>
          <p:cNvPr id="9" name="Imagen 8" descr="Dibujo en blanco y negro&#10;&#10;Descripción generada automáticamente con confianza baja">
            <a:extLst>
              <a:ext uri="{FF2B5EF4-FFF2-40B4-BE49-F238E27FC236}">
                <a16:creationId xmlns:a16="http://schemas.microsoft.com/office/drawing/2014/main" id="{F3C0E08C-3113-5C1B-4139-CACDD85076DE}"/>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28199" y="1686473"/>
            <a:ext cx="7608744" cy="7608744"/>
          </a:xfrm>
          <a:prstGeom prst="rect">
            <a:avLst/>
          </a:prstGeom>
        </p:spPr>
      </p:pic>
      <p:sp>
        <p:nvSpPr>
          <p:cNvPr id="12" name="TextBox 6">
            <a:extLst>
              <a:ext uri="{FF2B5EF4-FFF2-40B4-BE49-F238E27FC236}">
                <a16:creationId xmlns:a16="http://schemas.microsoft.com/office/drawing/2014/main" id="{A34596D7-C53D-E9DF-13E5-824AF4AD489A}"/>
              </a:ext>
            </a:extLst>
          </p:cNvPr>
          <p:cNvSpPr txBox="1"/>
          <p:nvPr/>
        </p:nvSpPr>
        <p:spPr>
          <a:xfrm>
            <a:off x="352679" y="2176224"/>
            <a:ext cx="9875520" cy="1160574"/>
          </a:xfrm>
          <a:prstGeom prst="rect">
            <a:avLst/>
          </a:prstGeom>
        </p:spPr>
        <p:txBody>
          <a:bodyPr wrap="square" lIns="0" tIns="0" rIns="0" bIns="0" rtlCol="0" anchor="t">
            <a:spAutoFit/>
          </a:bodyPr>
          <a:lstStyle/>
          <a:p>
            <a:pPr>
              <a:lnSpc>
                <a:spcPts val="4410"/>
              </a:lnSpc>
            </a:pPr>
            <a:r>
              <a:rPr lang="en-US" sz="4800" b="1" dirty="0">
                <a:solidFill>
                  <a:srgbClr val="9E5442"/>
                </a:solidFill>
                <a:latin typeface="Glacial Indifference"/>
                <a:ea typeface="Glacial Indifference"/>
                <a:cs typeface="Glacial Indifference"/>
                <a:sym typeface="Glacial Indifference"/>
              </a:rPr>
              <a:t>MECP2 and its relationship to Huntington's disease.</a:t>
            </a:r>
          </a:p>
        </p:txBody>
      </p:sp>
      <p:sp>
        <p:nvSpPr>
          <p:cNvPr id="14" name="TextBox 5">
            <a:extLst>
              <a:ext uri="{FF2B5EF4-FFF2-40B4-BE49-F238E27FC236}">
                <a16:creationId xmlns:a16="http://schemas.microsoft.com/office/drawing/2014/main" id="{9C9B9EED-8F2A-ECEC-572D-EB2ED68E62F4}"/>
              </a:ext>
            </a:extLst>
          </p:cNvPr>
          <p:cNvSpPr txBox="1"/>
          <p:nvPr/>
        </p:nvSpPr>
        <p:spPr>
          <a:xfrm>
            <a:off x="451057" y="3411312"/>
            <a:ext cx="9596882" cy="5052665"/>
          </a:xfrm>
          <a:prstGeom prst="rect">
            <a:avLst/>
          </a:prstGeom>
        </p:spPr>
        <p:txBody>
          <a:bodyPr wrap="square" lIns="0" tIns="0" rIns="0" bIns="0" rtlCol="0" anchor="t">
            <a:spAutoFit/>
          </a:bodyPr>
          <a:lstStyle/>
          <a:p>
            <a:pPr algn="just">
              <a:lnSpc>
                <a:spcPts val="4410"/>
              </a:lnSpc>
            </a:pPr>
            <a:r>
              <a:rPr lang="en-US" sz="3600" dirty="0">
                <a:solidFill>
                  <a:srgbClr val="AE5B48"/>
                </a:solidFill>
                <a:latin typeface="Glacial Indifference"/>
                <a:ea typeface="Glacial Indifference"/>
                <a:cs typeface="Glacial Indifference"/>
                <a:sym typeface="Glacial Indifference"/>
              </a:rPr>
              <a:t>	Although MECP2 is most associated with </a:t>
            </a:r>
            <a:r>
              <a:rPr lang="en-US" sz="3600" b="1" dirty="0">
                <a:solidFill>
                  <a:srgbClr val="AE5B48"/>
                </a:solidFill>
                <a:latin typeface="Glacial Indifference"/>
                <a:ea typeface="Glacial Indifference"/>
                <a:cs typeface="Glacial Indifference"/>
                <a:sym typeface="Glacial Indifference"/>
              </a:rPr>
              <a:t>Rett syndrome</a:t>
            </a:r>
            <a:r>
              <a:rPr lang="en-US" sz="3600" dirty="0">
                <a:solidFill>
                  <a:srgbClr val="AE5B48"/>
                </a:solidFill>
                <a:latin typeface="Glacial Indifference"/>
                <a:ea typeface="Glacial Indifference"/>
                <a:cs typeface="Glacial Indifference"/>
                <a:sym typeface="Glacial Indifference"/>
              </a:rPr>
              <a:t>, its role in </a:t>
            </a:r>
            <a:r>
              <a:rPr lang="en-US" sz="3600" b="1" dirty="0">
                <a:solidFill>
                  <a:srgbClr val="AE5B48"/>
                </a:solidFill>
                <a:latin typeface="Glacial Indifference"/>
                <a:ea typeface="Glacial Indifference"/>
                <a:cs typeface="Glacial Indifference"/>
                <a:sym typeface="Glacial Indifference"/>
              </a:rPr>
              <a:t>epigenetic regulation </a:t>
            </a:r>
            <a:r>
              <a:rPr lang="en-US" sz="3600" dirty="0">
                <a:solidFill>
                  <a:srgbClr val="AE5B48"/>
                </a:solidFill>
                <a:latin typeface="Glacial Indifference"/>
                <a:ea typeface="Glacial Indifference"/>
                <a:cs typeface="Glacial Indifference"/>
                <a:sym typeface="Glacial Indifference"/>
              </a:rPr>
              <a:t>may influence the </a:t>
            </a:r>
            <a:r>
              <a:rPr lang="en-US" sz="3600" b="1" dirty="0">
                <a:solidFill>
                  <a:srgbClr val="AE5B48"/>
                </a:solidFill>
                <a:latin typeface="Glacial Indifference"/>
                <a:ea typeface="Glacial Indifference"/>
                <a:cs typeface="Glacial Indifference"/>
                <a:sym typeface="Glacial Indifference"/>
              </a:rPr>
              <a:t>progression of juvenile Huntington's disease</a:t>
            </a:r>
            <a:r>
              <a:rPr lang="en-US" sz="3600" dirty="0">
                <a:solidFill>
                  <a:srgbClr val="AE5B48"/>
                </a:solidFill>
                <a:latin typeface="Glacial Indifference"/>
                <a:ea typeface="Glacial Indifference"/>
                <a:cs typeface="Glacial Indifference"/>
                <a:sym typeface="Glacial Indifference"/>
              </a:rPr>
              <a:t>.</a:t>
            </a:r>
          </a:p>
          <a:p>
            <a:pPr algn="just">
              <a:lnSpc>
                <a:spcPts val="4410"/>
              </a:lnSpc>
            </a:pPr>
            <a:endParaRPr lang="en-US" sz="3600" dirty="0">
              <a:solidFill>
                <a:srgbClr val="AE5B48"/>
              </a:solidFill>
              <a:latin typeface="Glacial Indifference"/>
              <a:ea typeface="Glacial Indifference"/>
              <a:cs typeface="Glacial Indifference"/>
              <a:sym typeface="Glacial Indifference"/>
            </a:endParaRPr>
          </a:p>
          <a:p>
            <a:pPr algn="just">
              <a:lnSpc>
                <a:spcPts val="4410"/>
              </a:lnSpc>
            </a:pPr>
            <a:r>
              <a:rPr lang="en-US" sz="3600" dirty="0">
                <a:solidFill>
                  <a:srgbClr val="AE5B48"/>
                </a:solidFill>
                <a:latin typeface="Glacial Indifference"/>
                <a:ea typeface="Glacial Indifference"/>
                <a:cs typeface="Glacial Indifference"/>
                <a:sym typeface="Glacial Indifference"/>
              </a:rPr>
              <a:t>	This gene </a:t>
            </a:r>
            <a:r>
              <a:rPr lang="en-US" sz="3600" b="1" dirty="0">
                <a:solidFill>
                  <a:srgbClr val="AE5B48"/>
                </a:solidFill>
                <a:latin typeface="Glacial Indifference"/>
                <a:ea typeface="Glacial Indifference"/>
                <a:cs typeface="Glacial Indifference"/>
                <a:sym typeface="Glacial Indifference"/>
              </a:rPr>
              <a:t>encodes a protein </a:t>
            </a:r>
            <a:r>
              <a:rPr lang="en-US" sz="3600" dirty="0">
                <a:solidFill>
                  <a:srgbClr val="AE5B48"/>
                </a:solidFill>
                <a:latin typeface="Glacial Indifference"/>
                <a:ea typeface="Glacial Indifference"/>
                <a:cs typeface="Glacial Indifference"/>
                <a:sym typeface="Glacial Indifference"/>
              </a:rPr>
              <a:t>that </a:t>
            </a:r>
            <a:r>
              <a:rPr lang="en-US" sz="3600" b="1" dirty="0">
                <a:solidFill>
                  <a:srgbClr val="AE5B48"/>
                </a:solidFill>
                <a:latin typeface="Glacial Indifference"/>
                <a:ea typeface="Glacial Indifference"/>
                <a:cs typeface="Glacial Indifference"/>
                <a:sym typeface="Glacial Indifference"/>
              </a:rPr>
              <a:t>interacts with methylated regions of DNA</a:t>
            </a:r>
            <a:r>
              <a:rPr lang="en-US" sz="3600" dirty="0">
                <a:solidFill>
                  <a:srgbClr val="AE5B48"/>
                </a:solidFill>
                <a:latin typeface="Glacial Indifference"/>
                <a:ea typeface="Glacial Indifference"/>
                <a:cs typeface="Glacial Indifference"/>
                <a:sym typeface="Glacial Indifference"/>
              </a:rPr>
              <a:t>, affecting the expression of key genes involved in neuronal processes.</a:t>
            </a:r>
          </a:p>
        </p:txBody>
      </p:sp>
      <p:sp>
        <p:nvSpPr>
          <p:cNvPr id="16" name="Freeform 10">
            <a:extLst>
              <a:ext uri="{FF2B5EF4-FFF2-40B4-BE49-F238E27FC236}">
                <a16:creationId xmlns:a16="http://schemas.microsoft.com/office/drawing/2014/main" id="{D307BAA5-5EF3-5438-F32E-537C85C74F7F}"/>
              </a:ext>
            </a:extLst>
          </p:cNvPr>
          <p:cNvSpPr/>
          <p:nvPr/>
        </p:nvSpPr>
        <p:spPr>
          <a:xfrm rot="1952970">
            <a:off x="674634" y="3125843"/>
            <a:ext cx="559843" cy="994545"/>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18" name="Freeform 10">
            <a:extLst>
              <a:ext uri="{FF2B5EF4-FFF2-40B4-BE49-F238E27FC236}">
                <a16:creationId xmlns:a16="http://schemas.microsoft.com/office/drawing/2014/main" id="{9DD53CDB-53BC-D5B6-D9B9-AB3AFCE01F8E}"/>
              </a:ext>
            </a:extLst>
          </p:cNvPr>
          <p:cNvSpPr/>
          <p:nvPr/>
        </p:nvSpPr>
        <p:spPr>
          <a:xfrm rot="1952970">
            <a:off x="544007" y="5949945"/>
            <a:ext cx="559843" cy="994545"/>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pic>
        <p:nvPicPr>
          <p:cNvPr id="20" name="Picture 2" descr="UniProt">
            <a:extLst>
              <a:ext uri="{FF2B5EF4-FFF2-40B4-BE49-F238E27FC236}">
                <a16:creationId xmlns:a16="http://schemas.microsoft.com/office/drawing/2014/main" id="{96740F93-406B-BB6F-2AAA-72B6D7162452}"/>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652174" y="329189"/>
            <a:ext cx="831499" cy="8314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Logos and branding &lt; PDBe">
            <a:extLst>
              <a:ext uri="{FF2B5EF4-FFF2-40B4-BE49-F238E27FC236}">
                <a16:creationId xmlns:a16="http://schemas.microsoft.com/office/drawing/2014/main" id="{0800D4FA-8EAD-B270-91F0-035DA2DB5CCD}"/>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18066" y="526895"/>
            <a:ext cx="1395858" cy="436085"/>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a:extLst>
              <a:ext uri="{FF2B5EF4-FFF2-40B4-BE49-F238E27FC236}">
                <a16:creationId xmlns:a16="http://schemas.microsoft.com/office/drawing/2014/main" id="{3E9EF8D4-622E-1E75-EA67-9D50B03586F6}"/>
              </a:ext>
            </a:extLst>
          </p:cNvPr>
          <p:cNvPicPr>
            <a:picLocks noChangeAspect="1"/>
          </p:cNvPicPr>
          <p:nvPr/>
        </p:nvPicPr>
        <p:blipFill>
          <a:blip r:embed="rId11">
            <a:duotone>
              <a:prstClr val="black"/>
              <a:srgbClr val="D9C3A5">
                <a:tint val="50000"/>
                <a:satMod val="180000"/>
              </a:srgbClr>
            </a:duotone>
          </a:blip>
          <a:stretch>
            <a:fillRect/>
          </a:stretch>
        </p:blipFill>
        <p:spPr>
          <a:xfrm>
            <a:off x="17690667" y="12245101"/>
            <a:ext cx="11781021" cy="4145395"/>
          </a:xfrm>
          <a:prstGeom prst="rect">
            <a:avLst/>
          </a:prstGeom>
        </p:spPr>
      </p:pic>
      <p:pic>
        <p:nvPicPr>
          <p:cNvPr id="23" name="Imagen 22">
            <a:extLst>
              <a:ext uri="{FF2B5EF4-FFF2-40B4-BE49-F238E27FC236}">
                <a16:creationId xmlns:a16="http://schemas.microsoft.com/office/drawing/2014/main" id="{0442EF64-9B96-09EC-852F-0A811B7AF5BE}"/>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7200"/>
                    </a14:imgEffect>
                  </a14:imgLayer>
                </a14:imgProps>
              </a:ext>
            </a:extLst>
          </a:blip>
          <a:stretch>
            <a:fillRect/>
          </a:stretch>
        </p:blipFill>
        <p:spPr>
          <a:xfrm>
            <a:off x="29471688" y="18931290"/>
            <a:ext cx="9971076" cy="3415546"/>
          </a:xfrm>
          <a:prstGeom prst="rect">
            <a:avLst/>
          </a:prstGeom>
        </p:spPr>
      </p:pic>
      <p:pic>
        <p:nvPicPr>
          <p:cNvPr id="24" name="Imagen 23">
            <a:extLst>
              <a:ext uri="{FF2B5EF4-FFF2-40B4-BE49-F238E27FC236}">
                <a16:creationId xmlns:a16="http://schemas.microsoft.com/office/drawing/2014/main" id="{33761128-B7F7-49AA-4F31-1ECF209BC73F}"/>
              </a:ext>
            </a:extLst>
          </p:cNvPr>
          <p:cNvPicPr>
            <a:picLocks noChangeAspect="1"/>
          </p:cNvPicPr>
          <p:nvPr/>
        </p:nvPicPr>
        <p:blipFill>
          <a:blip r:embed="rId14">
            <a:duotone>
              <a:prstClr val="black"/>
              <a:srgbClr val="D9C3A5">
                <a:tint val="50000"/>
                <a:satMod val="180000"/>
              </a:srgbClr>
            </a:duotone>
          </a:blip>
          <a:stretch>
            <a:fillRect/>
          </a:stretch>
        </p:blipFill>
        <p:spPr>
          <a:xfrm>
            <a:off x="41188321" y="25683522"/>
            <a:ext cx="9601200" cy="2064312"/>
          </a:xfrm>
          <a:prstGeom prst="rect">
            <a:avLst/>
          </a:prstGeom>
        </p:spPr>
      </p:pic>
      <p:pic>
        <p:nvPicPr>
          <p:cNvPr id="25" name="Picture 4" descr="A screenshot of a computer&#10;&#10;Description automatically generated">
            <a:extLst>
              <a:ext uri="{FF2B5EF4-FFF2-40B4-BE49-F238E27FC236}">
                <a16:creationId xmlns:a16="http://schemas.microsoft.com/office/drawing/2014/main" id="{5FCD799B-E7C2-2FD7-6473-80C1E730F9C1}"/>
              </a:ext>
            </a:extLst>
          </p:cNvPr>
          <p:cNvPicPr>
            <a:picLocks noChangeAspect="1"/>
          </p:cNvPicPr>
          <p:nvPr/>
        </p:nvPicPr>
        <p:blipFill>
          <a:blip r:embed="rId15"/>
          <a:stretch>
            <a:fillRect/>
          </a:stretch>
        </p:blipFill>
        <p:spPr>
          <a:xfrm>
            <a:off x="1931533" y="15978556"/>
            <a:ext cx="13872813" cy="5335031"/>
          </a:xfrm>
          <a:prstGeom prst="rect">
            <a:avLst/>
          </a:prstGeom>
        </p:spPr>
      </p:pic>
      <p:sp>
        <p:nvSpPr>
          <p:cNvPr id="27" name="TextBox 5">
            <a:extLst>
              <a:ext uri="{FF2B5EF4-FFF2-40B4-BE49-F238E27FC236}">
                <a16:creationId xmlns:a16="http://schemas.microsoft.com/office/drawing/2014/main" id="{49768A63-6FF3-FF51-4FDD-EB0496439AE7}"/>
              </a:ext>
            </a:extLst>
          </p:cNvPr>
          <p:cNvSpPr txBox="1"/>
          <p:nvPr/>
        </p:nvSpPr>
        <p:spPr>
          <a:xfrm>
            <a:off x="850704" y="10806810"/>
            <a:ext cx="16521099" cy="1692771"/>
          </a:xfrm>
          <a:prstGeom prst="rect">
            <a:avLst/>
          </a:prstGeom>
        </p:spPr>
        <p:txBody>
          <a:bodyPr wrap="square" lIns="0" tIns="0" rIns="0" bIns="0" rtlCol="0" anchor="t">
            <a:spAutoFit/>
          </a:bodyPr>
          <a:lstStyle/>
          <a:p>
            <a:pPr algn="ctr">
              <a:lnSpc>
                <a:spcPts val="4410"/>
              </a:lnSpc>
            </a:pPr>
            <a:r>
              <a:rPr lang="en-US" sz="4000" dirty="0">
                <a:solidFill>
                  <a:srgbClr val="AE5B48"/>
                </a:solidFill>
                <a:latin typeface="Glacial Indifference"/>
                <a:ea typeface="Glacial Indifference"/>
                <a:cs typeface="Glacial Indifference"/>
                <a:sym typeface="Glacial Indifference"/>
              </a:rPr>
              <a:t>Data analysis included the </a:t>
            </a:r>
            <a:r>
              <a:rPr lang="en-US" sz="4000" b="1" dirty="0">
                <a:solidFill>
                  <a:srgbClr val="AE5B48"/>
                </a:solidFill>
                <a:latin typeface="Glacial Indifference"/>
                <a:ea typeface="Glacial Indifference"/>
                <a:cs typeface="Glacial Indifference"/>
                <a:sym typeface="Glacial Indifference"/>
              </a:rPr>
              <a:t>identification of protein-protein interaction networks</a:t>
            </a:r>
            <a:r>
              <a:rPr lang="en-US" sz="4000" dirty="0">
                <a:solidFill>
                  <a:srgbClr val="AE5B48"/>
                </a:solidFill>
                <a:latin typeface="Glacial Indifference"/>
                <a:ea typeface="Glacial Indifference"/>
                <a:cs typeface="Glacial Indifference"/>
                <a:sym typeface="Glacial Indifference"/>
              </a:rPr>
              <a:t>, highlighting </a:t>
            </a:r>
            <a:r>
              <a:rPr lang="en-US" sz="4000" b="1" dirty="0">
                <a:solidFill>
                  <a:srgbClr val="AE5B48"/>
                </a:solidFill>
                <a:latin typeface="Glacial Indifference"/>
                <a:ea typeface="Glacial Indifference"/>
                <a:cs typeface="Glacial Indifference"/>
                <a:sym typeface="Glacial Indifference"/>
              </a:rPr>
              <a:t>functional links </a:t>
            </a:r>
            <a:r>
              <a:rPr lang="en-US" sz="4000" dirty="0">
                <a:solidFill>
                  <a:srgbClr val="AE5B48"/>
                </a:solidFill>
                <a:latin typeface="Glacial Indifference"/>
                <a:ea typeface="Glacial Indifference"/>
                <a:cs typeface="Glacial Indifference"/>
                <a:sym typeface="Glacial Indifference"/>
              </a:rPr>
              <a:t>that may influence the stability of CAG repeats in the </a:t>
            </a:r>
            <a:r>
              <a:rPr lang="en-US" sz="4000" b="1" dirty="0">
                <a:solidFill>
                  <a:srgbClr val="AE5B48"/>
                </a:solidFill>
                <a:latin typeface="Glacial Indifference"/>
                <a:ea typeface="Glacial Indifference"/>
                <a:cs typeface="Glacial Indifference"/>
                <a:sym typeface="Glacial Indifference"/>
              </a:rPr>
              <a:t>HTT gene</a:t>
            </a:r>
            <a:r>
              <a:rPr lang="en-US" sz="4000" dirty="0">
                <a:solidFill>
                  <a:srgbClr val="AE5B48"/>
                </a:solidFill>
                <a:latin typeface="Glacial Indifference"/>
                <a:ea typeface="Glacial Indifference"/>
                <a:cs typeface="Glacial Indifference"/>
                <a:sym typeface="Glacial Indifference"/>
              </a:rPr>
              <a:t>.</a:t>
            </a:r>
          </a:p>
        </p:txBody>
      </p:sp>
    </p:spTree>
    <p:extLst>
      <p:ext uri="{BB962C8B-B14F-4D97-AF65-F5344CB8AC3E}">
        <p14:creationId xmlns:p14="http://schemas.microsoft.com/office/powerpoint/2010/main" val="2223230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226">
        <p159:morph option="byObject"/>
      </p:transition>
    </mc:Choice>
    <mc:Fallback xmlns="">
      <p:transition spd="slow" advTm="12226">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348AB6C-767F-1CDC-3FDD-EA96B9991F5B}"/>
              </a:ext>
            </a:extLst>
          </p:cNvPr>
          <p:cNvSpPr/>
          <p:nvPr/>
        </p:nvSpPr>
        <p:spPr>
          <a:xfrm>
            <a:off x="-177002" y="1789362"/>
            <a:ext cx="18576512" cy="1830236"/>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reeform 6">
            <a:extLst>
              <a:ext uri="{FF2B5EF4-FFF2-40B4-BE49-F238E27FC236}">
                <a16:creationId xmlns:a16="http://schemas.microsoft.com/office/drawing/2014/main" id="{C6AA851A-3D61-1514-598D-A4ADF51807F2}"/>
              </a:ext>
            </a:extLst>
          </p:cNvPr>
          <p:cNvSpPr/>
          <p:nvPr/>
        </p:nvSpPr>
        <p:spPr>
          <a:xfrm rot="3679181">
            <a:off x="16032645" y="-3674391"/>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 name="Freeform 2"/>
          <p:cNvSpPr/>
          <p:nvPr/>
        </p:nvSpPr>
        <p:spPr>
          <a:xfrm>
            <a:off x="1240994" y="830341"/>
            <a:ext cx="15253890" cy="12789152"/>
          </a:xfrm>
          <a:custGeom>
            <a:avLst/>
            <a:gdLst/>
            <a:ahLst/>
            <a:cxnLst/>
            <a:rect l="l" t="t" r="r" b="b"/>
            <a:pathLst>
              <a:path w="11165267" h="11165267">
                <a:moveTo>
                  <a:pt x="0" y="0"/>
                </a:moveTo>
                <a:lnTo>
                  <a:pt x="11165267" y="0"/>
                </a:lnTo>
                <a:lnTo>
                  <a:pt x="11165267" y="11165267"/>
                </a:lnTo>
                <a:lnTo>
                  <a:pt x="0" y="1116526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s-CO"/>
          </a:p>
        </p:txBody>
      </p:sp>
      <p:pic>
        <p:nvPicPr>
          <p:cNvPr id="5" name="Picture 4" descr="A screenshot of a computer&#10;&#10;Description automatically generated">
            <a:extLst>
              <a:ext uri="{FF2B5EF4-FFF2-40B4-BE49-F238E27FC236}">
                <a16:creationId xmlns:a16="http://schemas.microsoft.com/office/drawing/2014/main" id="{61B428F7-0657-F5D0-A1BD-4D1E1D98162F}"/>
              </a:ext>
            </a:extLst>
          </p:cNvPr>
          <p:cNvPicPr>
            <a:picLocks noChangeAspect="1"/>
          </p:cNvPicPr>
          <p:nvPr/>
        </p:nvPicPr>
        <p:blipFill>
          <a:blip r:embed="rId6"/>
          <a:stretch>
            <a:fillRect/>
          </a:stretch>
        </p:blipFill>
        <p:spPr>
          <a:xfrm>
            <a:off x="1931533" y="3999916"/>
            <a:ext cx="13872813" cy="5335031"/>
          </a:xfrm>
          <a:prstGeom prst="rect">
            <a:avLst/>
          </a:prstGeom>
        </p:spPr>
      </p:pic>
      <p:sp>
        <p:nvSpPr>
          <p:cNvPr id="6" name="TextBox 9">
            <a:extLst>
              <a:ext uri="{FF2B5EF4-FFF2-40B4-BE49-F238E27FC236}">
                <a16:creationId xmlns:a16="http://schemas.microsoft.com/office/drawing/2014/main" id="{374C7536-4904-2F83-123F-3E74E98E36DD}"/>
              </a:ext>
            </a:extLst>
          </p:cNvPr>
          <p:cNvSpPr txBox="1"/>
          <p:nvPr/>
        </p:nvSpPr>
        <p:spPr>
          <a:xfrm>
            <a:off x="451056" y="664880"/>
            <a:ext cx="7312107" cy="788677"/>
          </a:xfrm>
          <a:prstGeom prst="rect">
            <a:avLst/>
          </a:prstGeom>
        </p:spPr>
        <p:txBody>
          <a:bodyPr wrap="square" lIns="0" tIns="0" rIns="0" bIns="0" rtlCol="0" anchor="t">
            <a:spAutoFit/>
          </a:bodyPr>
          <a:lstStyle/>
          <a:p>
            <a:pPr algn="l">
              <a:lnSpc>
                <a:spcPts val="4956"/>
              </a:lnSpc>
              <a:spcBef>
                <a:spcPct val="0"/>
              </a:spcBef>
            </a:pPr>
            <a:r>
              <a:rPr lang="en-US" sz="8000">
                <a:solidFill>
                  <a:srgbClr val="9E5442"/>
                </a:solidFill>
                <a:latin typeface="UKIJ Chiwer Kesme"/>
                <a:ea typeface="UKIJ Chiwer Kesme"/>
                <a:cs typeface="UKIJ Chiwer Kesme"/>
                <a:sym typeface="UKIJ Chiwer Kesme"/>
              </a:rPr>
              <a:t>Analyzing Data</a:t>
            </a:r>
          </a:p>
        </p:txBody>
      </p:sp>
      <p:sp>
        <p:nvSpPr>
          <p:cNvPr id="11" name="TextBox 8">
            <a:extLst>
              <a:ext uri="{FF2B5EF4-FFF2-40B4-BE49-F238E27FC236}">
                <a16:creationId xmlns:a16="http://schemas.microsoft.com/office/drawing/2014/main" id="{9ADB322C-97CC-A7E4-5D84-B7DE121AA113}"/>
              </a:ext>
            </a:extLst>
          </p:cNvPr>
          <p:cNvSpPr txBox="1"/>
          <p:nvPr/>
        </p:nvSpPr>
        <p:spPr>
          <a:xfrm>
            <a:off x="1931533" y="1545292"/>
            <a:ext cx="15253890" cy="1231106"/>
          </a:xfrm>
          <a:prstGeom prst="rect">
            <a:avLst/>
          </a:prstGeom>
        </p:spPr>
        <p:txBody>
          <a:bodyPr wrap="square" lIns="0" tIns="0" rIns="0" bIns="0" rtlCol="0" anchor="t">
            <a:spAutoFit/>
          </a:bodyPr>
          <a:lstStyle/>
          <a:p>
            <a:pPr marL="342900" indent="-342900" algn="just">
              <a:buFont typeface="Arial"/>
              <a:buChar char="•"/>
            </a:pPr>
            <a:endParaRPr lang="en-US" sz="4000" dirty="0">
              <a:solidFill>
                <a:srgbClr val="9E5442"/>
              </a:solidFill>
              <a:ea typeface="Calibri"/>
              <a:cs typeface="Calibri"/>
            </a:endParaRPr>
          </a:p>
          <a:p>
            <a:pPr algn="just"/>
            <a:endParaRPr lang="en-US" sz="4000" dirty="0">
              <a:solidFill>
                <a:srgbClr val="9E5442"/>
              </a:solidFill>
              <a:ea typeface="Calibri"/>
              <a:cs typeface="Calibri"/>
            </a:endParaRPr>
          </a:p>
        </p:txBody>
      </p:sp>
      <p:sp>
        <p:nvSpPr>
          <p:cNvPr id="8" name="TextBox 5">
            <a:extLst>
              <a:ext uri="{FF2B5EF4-FFF2-40B4-BE49-F238E27FC236}">
                <a16:creationId xmlns:a16="http://schemas.microsoft.com/office/drawing/2014/main" id="{0AB6F309-D31C-5246-EAE0-6981318B8DBF}"/>
              </a:ext>
            </a:extLst>
          </p:cNvPr>
          <p:cNvSpPr txBox="1"/>
          <p:nvPr/>
        </p:nvSpPr>
        <p:spPr>
          <a:xfrm>
            <a:off x="850704" y="1891410"/>
            <a:ext cx="16521099" cy="1692771"/>
          </a:xfrm>
          <a:prstGeom prst="rect">
            <a:avLst/>
          </a:prstGeom>
        </p:spPr>
        <p:txBody>
          <a:bodyPr wrap="square" lIns="0" tIns="0" rIns="0" bIns="0" rtlCol="0" anchor="t">
            <a:spAutoFit/>
          </a:bodyPr>
          <a:lstStyle/>
          <a:p>
            <a:pPr algn="ctr">
              <a:lnSpc>
                <a:spcPts val="4410"/>
              </a:lnSpc>
            </a:pPr>
            <a:r>
              <a:rPr lang="en-US" sz="4000" dirty="0">
                <a:solidFill>
                  <a:srgbClr val="AE5B48"/>
                </a:solidFill>
                <a:latin typeface="Glacial Indifference"/>
                <a:ea typeface="Glacial Indifference"/>
                <a:cs typeface="Glacial Indifference"/>
                <a:sym typeface="Glacial Indifference"/>
              </a:rPr>
              <a:t>Data analysis included the </a:t>
            </a:r>
            <a:r>
              <a:rPr lang="en-US" sz="4000" b="1" dirty="0">
                <a:solidFill>
                  <a:srgbClr val="AE5B48"/>
                </a:solidFill>
                <a:latin typeface="Glacial Indifference"/>
                <a:ea typeface="Glacial Indifference"/>
                <a:cs typeface="Glacial Indifference"/>
                <a:sym typeface="Glacial Indifference"/>
              </a:rPr>
              <a:t>identification of protein-protein interaction networks</a:t>
            </a:r>
            <a:r>
              <a:rPr lang="en-US" sz="4000" dirty="0">
                <a:solidFill>
                  <a:srgbClr val="AE5B48"/>
                </a:solidFill>
                <a:latin typeface="Glacial Indifference"/>
                <a:ea typeface="Glacial Indifference"/>
                <a:cs typeface="Glacial Indifference"/>
                <a:sym typeface="Glacial Indifference"/>
              </a:rPr>
              <a:t>, highlighting </a:t>
            </a:r>
            <a:r>
              <a:rPr lang="en-US" sz="4000" b="1" dirty="0">
                <a:solidFill>
                  <a:srgbClr val="AE5B48"/>
                </a:solidFill>
                <a:latin typeface="Glacial Indifference"/>
                <a:ea typeface="Glacial Indifference"/>
                <a:cs typeface="Glacial Indifference"/>
                <a:sym typeface="Glacial Indifference"/>
              </a:rPr>
              <a:t>functional links </a:t>
            </a:r>
            <a:r>
              <a:rPr lang="en-US" sz="4000" dirty="0">
                <a:solidFill>
                  <a:srgbClr val="AE5B48"/>
                </a:solidFill>
                <a:latin typeface="Glacial Indifference"/>
                <a:ea typeface="Glacial Indifference"/>
                <a:cs typeface="Glacial Indifference"/>
                <a:sym typeface="Glacial Indifference"/>
              </a:rPr>
              <a:t>that may influence the stability of CAG repeats in the </a:t>
            </a:r>
            <a:r>
              <a:rPr lang="en-US" sz="4000" b="1" dirty="0">
                <a:solidFill>
                  <a:srgbClr val="AE5B48"/>
                </a:solidFill>
                <a:latin typeface="Glacial Indifference"/>
                <a:ea typeface="Glacial Indifference"/>
                <a:cs typeface="Glacial Indifference"/>
                <a:sym typeface="Glacial Indifference"/>
              </a:rPr>
              <a:t>HTT gene</a:t>
            </a:r>
            <a:r>
              <a:rPr lang="en-US" sz="4000" dirty="0">
                <a:solidFill>
                  <a:srgbClr val="AE5B48"/>
                </a:solidFill>
                <a:latin typeface="Glacial Indifference"/>
                <a:ea typeface="Glacial Indifference"/>
                <a:cs typeface="Glacial Indifference"/>
                <a:sym typeface="Glacial Indifference"/>
              </a:rPr>
              <a:t>.</a:t>
            </a:r>
          </a:p>
        </p:txBody>
      </p:sp>
      <p:sp>
        <p:nvSpPr>
          <p:cNvPr id="19" name="TextBox 5">
            <a:extLst>
              <a:ext uri="{FF2B5EF4-FFF2-40B4-BE49-F238E27FC236}">
                <a16:creationId xmlns:a16="http://schemas.microsoft.com/office/drawing/2014/main" id="{7FCCB5BD-292A-DEB7-AD2E-BE95133EB556}"/>
              </a:ext>
            </a:extLst>
          </p:cNvPr>
          <p:cNvSpPr txBox="1"/>
          <p:nvPr/>
        </p:nvSpPr>
        <p:spPr>
          <a:xfrm>
            <a:off x="-10722509" y="2435058"/>
            <a:ext cx="9186625" cy="1500411"/>
          </a:xfrm>
          <a:prstGeom prst="rect">
            <a:avLst/>
          </a:prstGeom>
        </p:spPr>
        <p:txBody>
          <a:bodyPr wrap="square" lIns="0" tIns="0" rIns="0" bIns="0" rtlCol="0" anchor="t">
            <a:spAutoFit/>
          </a:bodyPr>
          <a:lstStyle/>
          <a:p>
            <a:pPr algn="just">
              <a:lnSpc>
                <a:spcPts val="3900"/>
              </a:lnSpc>
            </a:pPr>
            <a:r>
              <a:rPr lang="en-US" sz="3600" b="1">
                <a:solidFill>
                  <a:srgbClr val="9D5341"/>
                </a:solidFill>
                <a:latin typeface="Glacial Indifference"/>
                <a:ea typeface="Glacial Indifference"/>
                <a:cs typeface="Glacial Indifference"/>
                <a:sym typeface="Glacial Indifference"/>
              </a:rPr>
              <a:t>Graphene oxide </a:t>
            </a:r>
            <a:r>
              <a:rPr lang="en-US" sz="3600">
                <a:solidFill>
                  <a:srgbClr val="9D5341"/>
                </a:solidFill>
                <a:latin typeface="Glacial Indifference"/>
                <a:ea typeface="Glacial Indifference"/>
                <a:cs typeface="Glacial Indifference"/>
                <a:sym typeface="Glacial Indifference"/>
              </a:rPr>
              <a:t>(GO) offers an innovative approach by </a:t>
            </a:r>
            <a:r>
              <a:rPr lang="en-US" sz="3600" b="1">
                <a:solidFill>
                  <a:srgbClr val="9D5341"/>
                </a:solidFill>
                <a:latin typeface="Glacial Indifference"/>
                <a:ea typeface="Glacial Indifference"/>
                <a:cs typeface="Glacial Indifference"/>
                <a:sym typeface="Glacial Indifference"/>
              </a:rPr>
              <a:t>regulating autophagy </a:t>
            </a:r>
            <a:r>
              <a:rPr lang="en-US" sz="3600">
                <a:solidFill>
                  <a:srgbClr val="9D5341"/>
                </a:solidFill>
                <a:latin typeface="Glacial Indifference"/>
                <a:ea typeface="Glacial Indifference"/>
                <a:cs typeface="Glacial Indifference"/>
                <a:sym typeface="Glacial Indifference"/>
              </a:rPr>
              <a:t>and stabilizing critical pathways.</a:t>
            </a:r>
          </a:p>
        </p:txBody>
      </p:sp>
      <p:sp>
        <p:nvSpPr>
          <p:cNvPr id="20" name="TextBox 5">
            <a:extLst>
              <a:ext uri="{FF2B5EF4-FFF2-40B4-BE49-F238E27FC236}">
                <a16:creationId xmlns:a16="http://schemas.microsoft.com/office/drawing/2014/main" id="{CF997973-1091-134E-093F-FD8C861CFB29}"/>
              </a:ext>
            </a:extLst>
          </p:cNvPr>
          <p:cNvSpPr txBox="1"/>
          <p:nvPr/>
        </p:nvSpPr>
        <p:spPr>
          <a:xfrm>
            <a:off x="-10630747" y="4685118"/>
            <a:ext cx="9399959" cy="500137"/>
          </a:xfrm>
          <a:prstGeom prst="rect">
            <a:avLst/>
          </a:prstGeom>
        </p:spPr>
        <p:txBody>
          <a:bodyPr wrap="square" lIns="0" tIns="0" rIns="0" bIns="0" rtlCol="0" anchor="t">
            <a:spAutoFit/>
          </a:bodyPr>
          <a:lstStyle/>
          <a:p>
            <a:pPr algn="just">
              <a:lnSpc>
                <a:spcPts val="3900"/>
              </a:lnSpc>
            </a:pPr>
            <a:r>
              <a:rPr lang="en-US" sz="4000" b="1">
                <a:solidFill>
                  <a:srgbClr val="9E5442"/>
                </a:solidFill>
                <a:latin typeface="Glacial Indifference"/>
                <a:ea typeface="Glacial Indifference"/>
                <a:cs typeface="Glacial Indifference"/>
                <a:sym typeface="Glacial Indifference"/>
              </a:rPr>
              <a:t>Properties of Graphene Oxide</a:t>
            </a:r>
          </a:p>
        </p:txBody>
      </p:sp>
      <p:sp>
        <p:nvSpPr>
          <p:cNvPr id="21" name="TextBox 5">
            <a:extLst>
              <a:ext uri="{FF2B5EF4-FFF2-40B4-BE49-F238E27FC236}">
                <a16:creationId xmlns:a16="http://schemas.microsoft.com/office/drawing/2014/main" id="{6568F249-6A17-B924-BC9D-19AB70242499}"/>
              </a:ext>
            </a:extLst>
          </p:cNvPr>
          <p:cNvSpPr txBox="1"/>
          <p:nvPr/>
        </p:nvSpPr>
        <p:spPr>
          <a:xfrm>
            <a:off x="-10415761" y="5185255"/>
            <a:ext cx="10153724" cy="3478516"/>
          </a:xfrm>
          <a:prstGeom prst="rect">
            <a:avLst/>
          </a:prstGeom>
        </p:spPr>
        <p:txBody>
          <a:bodyPr wrap="square" lIns="0" tIns="0" rIns="0" bIns="0" rtlCol="0" anchor="t">
            <a:spAutoFit/>
          </a:bodyPr>
          <a:lstStyle/>
          <a:p>
            <a:pPr algn="just">
              <a:lnSpc>
                <a:spcPts val="3900"/>
              </a:lnSpc>
            </a:pPr>
            <a:r>
              <a:rPr lang="en-US" sz="3200" b="1" dirty="0">
                <a:solidFill>
                  <a:srgbClr val="AB5A47"/>
                </a:solidFill>
                <a:latin typeface="Glacial Indifference"/>
                <a:ea typeface="Glacial Indifference"/>
                <a:cs typeface="Glacial Indifference"/>
                <a:sym typeface="Glacial Indifference"/>
              </a:rPr>
              <a:t>Chemical:</a:t>
            </a:r>
          </a:p>
          <a:p>
            <a:pPr algn="just">
              <a:lnSpc>
                <a:spcPts val="3900"/>
              </a:lnSpc>
            </a:pPr>
            <a:r>
              <a:rPr lang="en-US" sz="3200" dirty="0">
                <a:solidFill>
                  <a:srgbClr val="AB5A47"/>
                </a:solidFill>
                <a:latin typeface="Glacial Indifference"/>
                <a:ea typeface="Glacial Indifference"/>
                <a:cs typeface="Glacial Indifference"/>
                <a:sym typeface="Glacial Indifference"/>
              </a:rPr>
              <a:t>	Oxygenated functional groups (hydroxyl, carboxyl, and epoxide).</a:t>
            </a:r>
          </a:p>
          <a:p>
            <a:pPr algn="just">
              <a:lnSpc>
                <a:spcPts val="3900"/>
              </a:lnSpc>
            </a:pPr>
            <a:r>
              <a:rPr lang="en-US" sz="3200" dirty="0">
                <a:solidFill>
                  <a:srgbClr val="AB5A47"/>
                </a:solidFill>
                <a:latin typeface="Glacial Indifference"/>
                <a:ea typeface="Glacial Indifference"/>
                <a:cs typeface="Glacial Indifference"/>
                <a:sym typeface="Glacial Indifference"/>
              </a:rPr>
              <a:t>	Ability to interact with specific biological molecules.</a:t>
            </a:r>
          </a:p>
          <a:p>
            <a:pPr algn="just">
              <a:lnSpc>
                <a:spcPts val="3900"/>
              </a:lnSpc>
            </a:pPr>
            <a:r>
              <a:rPr lang="en-US" sz="3200" b="1" dirty="0">
                <a:solidFill>
                  <a:srgbClr val="AB5A47"/>
                </a:solidFill>
                <a:latin typeface="Glacial Indifference"/>
                <a:ea typeface="Glacial Indifference"/>
                <a:cs typeface="Glacial Indifference"/>
                <a:sym typeface="Glacial Indifference"/>
              </a:rPr>
              <a:t>Physical:</a:t>
            </a:r>
          </a:p>
          <a:p>
            <a:pPr algn="just">
              <a:lnSpc>
                <a:spcPts val="3900"/>
              </a:lnSpc>
            </a:pPr>
            <a:r>
              <a:rPr lang="en-US" sz="3200" dirty="0">
                <a:solidFill>
                  <a:srgbClr val="AB5A47"/>
                </a:solidFill>
                <a:latin typeface="Glacial Indifference"/>
                <a:ea typeface="Glacial Indifference"/>
                <a:cs typeface="Glacial Indifference"/>
                <a:sym typeface="Glacial Indifference"/>
              </a:rPr>
              <a:t>	Two-dimensional structure, like an ultrathin sheet.</a:t>
            </a:r>
          </a:p>
          <a:p>
            <a:pPr algn="just">
              <a:lnSpc>
                <a:spcPts val="3900"/>
              </a:lnSpc>
            </a:pPr>
            <a:r>
              <a:rPr lang="en-US" sz="3200" dirty="0">
                <a:solidFill>
                  <a:srgbClr val="AB5A47"/>
                </a:solidFill>
                <a:latin typeface="Glacial Indifference"/>
                <a:ea typeface="Glacial Indifference"/>
                <a:cs typeface="Glacial Indifference"/>
                <a:sym typeface="Glacial Indifference"/>
              </a:rPr>
              <a:t>	High affinity for damaged proteins such as </a:t>
            </a:r>
            <a:r>
              <a:rPr lang="en-US" sz="3200" dirty="0" err="1">
                <a:solidFill>
                  <a:srgbClr val="AB5A47"/>
                </a:solidFill>
                <a:latin typeface="Glacial Indifference"/>
                <a:ea typeface="Glacial Indifference"/>
                <a:cs typeface="Glacial Indifference"/>
                <a:sym typeface="Glacial Indifference"/>
              </a:rPr>
              <a:t>HTTm</a:t>
            </a:r>
            <a:r>
              <a:rPr lang="en-US" sz="3200" dirty="0">
                <a:solidFill>
                  <a:srgbClr val="AB5A47"/>
                </a:solidFill>
                <a:latin typeface="Glacial Indifference"/>
                <a:ea typeface="Glacial Indifference"/>
                <a:cs typeface="Glacial Indifference"/>
                <a:sym typeface="Glacial Indifference"/>
              </a:rPr>
              <a:t>.</a:t>
            </a:r>
          </a:p>
        </p:txBody>
      </p:sp>
      <p:sp>
        <p:nvSpPr>
          <p:cNvPr id="22" name="Freeform 3">
            <a:extLst>
              <a:ext uri="{FF2B5EF4-FFF2-40B4-BE49-F238E27FC236}">
                <a16:creationId xmlns:a16="http://schemas.microsoft.com/office/drawing/2014/main" id="{645FA311-0C3C-0A4D-E045-696EDB365E83}"/>
              </a:ext>
            </a:extLst>
          </p:cNvPr>
          <p:cNvSpPr/>
          <p:nvPr/>
        </p:nvSpPr>
        <p:spPr>
          <a:xfrm>
            <a:off x="-10342164" y="5685392"/>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23" name="Freeform 3">
            <a:extLst>
              <a:ext uri="{FF2B5EF4-FFF2-40B4-BE49-F238E27FC236}">
                <a16:creationId xmlns:a16="http://schemas.microsoft.com/office/drawing/2014/main" id="{E4E68D79-F811-0E0A-05CB-0300B90DE265}"/>
              </a:ext>
            </a:extLst>
          </p:cNvPr>
          <p:cNvSpPr/>
          <p:nvPr/>
        </p:nvSpPr>
        <p:spPr>
          <a:xfrm>
            <a:off x="-10342164" y="6674618"/>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24" name="Freeform 3">
            <a:extLst>
              <a:ext uri="{FF2B5EF4-FFF2-40B4-BE49-F238E27FC236}">
                <a16:creationId xmlns:a16="http://schemas.microsoft.com/office/drawing/2014/main" id="{87EAAE24-6BA1-0DDD-8E99-E8C7E712DC00}"/>
              </a:ext>
            </a:extLst>
          </p:cNvPr>
          <p:cNvSpPr/>
          <p:nvPr/>
        </p:nvSpPr>
        <p:spPr>
          <a:xfrm>
            <a:off x="-10342164" y="7723478"/>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25" name="Freeform 3">
            <a:extLst>
              <a:ext uri="{FF2B5EF4-FFF2-40B4-BE49-F238E27FC236}">
                <a16:creationId xmlns:a16="http://schemas.microsoft.com/office/drawing/2014/main" id="{E244902B-7516-B755-6F82-4F1C9F815684}"/>
              </a:ext>
            </a:extLst>
          </p:cNvPr>
          <p:cNvSpPr/>
          <p:nvPr/>
        </p:nvSpPr>
        <p:spPr>
          <a:xfrm>
            <a:off x="-10342164" y="8249088"/>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26" name="TextBox 7">
            <a:extLst>
              <a:ext uri="{FF2B5EF4-FFF2-40B4-BE49-F238E27FC236}">
                <a16:creationId xmlns:a16="http://schemas.microsoft.com/office/drawing/2014/main" id="{639FB75C-4F61-9B4F-4268-D48739967635}"/>
              </a:ext>
            </a:extLst>
          </p:cNvPr>
          <p:cNvSpPr txBox="1"/>
          <p:nvPr/>
        </p:nvSpPr>
        <p:spPr>
          <a:xfrm>
            <a:off x="-16641974" y="614653"/>
            <a:ext cx="17159241" cy="1352934"/>
          </a:xfrm>
          <a:prstGeom prst="rect">
            <a:avLst/>
          </a:prstGeom>
        </p:spPr>
        <p:txBody>
          <a:bodyPr wrap="square" lIns="0" tIns="0" rIns="0" bIns="0" rtlCol="0" anchor="t">
            <a:spAutoFit/>
          </a:bodyPr>
          <a:lstStyle/>
          <a:p>
            <a:pPr marL="0" lvl="0" indent="0" algn="l">
              <a:lnSpc>
                <a:spcPts val="5000"/>
              </a:lnSpc>
              <a:spcBef>
                <a:spcPct val="0"/>
              </a:spcBef>
            </a:pPr>
            <a:r>
              <a:rPr lang="en-US" sz="6000" dirty="0">
                <a:solidFill>
                  <a:srgbClr val="9E5442"/>
                </a:solidFill>
                <a:latin typeface="UKIJ Chiwer Kesme"/>
                <a:ea typeface="UKIJ Chiwer Kesme"/>
                <a:cs typeface="UKIJ Chiwer Kesme"/>
                <a:sym typeface="UKIJ Chiwer Kesme"/>
              </a:rPr>
              <a:t>Graphene oxide and autophagy in Huntington’s disease </a:t>
            </a:r>
          </a:p>
        </p:txBody>
      </p:sp>
    </p:spTree>
    <p:extLst>
      <p:ext uri="{BB962C8B-B14F-4D97-AF65-F5344CB8AC3E}">
        <p14:creationId xmlns:p14="http://schemas.microsoft.com/office/powerpoint/2010/main" val="1719865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325">
        <p159:morph option="byObject"/>
      </p:transition>
    </mc:Choice>
    <mc:Fallback xmlns="">
      <p:transition spd="slow" advTm="13325">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B21038CB-7E86-E002-C1C6-86718EEE7499}"/>
              </a:ext>
            </a:extLst>
          </p:cNvPr>
          <p:cNvSpPr/>
          <p:nvPr/>
        </p:nvSpPr>
        <p:spPr>
          <a:xfrm rot="12639238">
            <a:off x="15511169" y="-3552827"/>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5" name="Rectángulo 4">
            <a:extLst>
              <a:ext uri="{FF2B5EF4-FFF2-40B4-BE49-F238E27FC236}">
                <a16:creationId xmlns:a16="http://schemas.microsoft.com/office/drawing/2014/main" id="{8D0AB474-01E0-2945-4C86-D827F8EE9068}"/>
              </a:ext>
            </a:extLst>
          </p:cNvPr>
          <p:cNvSpPr/>
          <p:nvPr/>
        </p:nvSpPr>
        <p:spPr>
          <a:xfrm>
            <a:off x="18277464" y="1789362"/>
            <a:ext cx="198245" cy="1830236"/>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Freeform 2"/>
          <p:cNvSpPr/>
          <p:nvPr/>
        </p:nvSpPr>
        <p:spPr>
          <a:xfrm>
            <a:off x="9429430" y="789446"/>
            <a:ext cx="9209991" cy="8735654"/>
          </a:xfrm>
          <a:custGeom>
            <a:avLst/>
            <a:gdLst/>
            <a:ahLst/>
            <a:cxnLst/>
            <a:rect l="l" t="t" r="r" b="b"/>
            <a:pathLst>
              <a:path w="15851135" h="15851135">
                <a:moveTo>
                  <a:pt x="0" y="0"/>
                </a:moveTo>
                <a:lnTo>
                  <a:pt x="15851135" y="0"/>
                </a:lnTo>
                <a:lnTo>
                  <a:pt x="15851135" y="15851136"/>
                </a:lnTo>
                <a:lnTo>
                  <a:pt x="0" y="1585113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s-CO"/>
          </a:p>
        </p:txBody>
      </p:sp>
      <p:sp>
        <p:nvSpPr>
          <p:cNvPr id="8" name="Freeform 14">
            <a:extLst>
              <a:ext uri="{FF2B5EF4-FFF2-40B4-BE49-F238E27FC236}">
                <a16:creationId xmlns:a16="http://schemas.microsoft.com/office/drawing/2014/main" id="{74922E76-A3AD-F6EA-CAF1-27D073BA585D}"/>
              </a:ext>
            </a:extLst>
          </p:cNvPr>
          <p:cNvSpPr/>
          <p:nvPr/>
        </p:nvSpPr>
        <p:spPr>
          <a:xfrm>
            <a:off x="13063622" y="2054786"/>
            <a:ext cx="3311200" cy="2895564"/>
          </a:xfrm>
          <a:custGeom>
            <a:avLst/>
            <a:gdLst/>
            <a:ahLst/>
            <a:cxnLst/>
            <a:rect l="l" t="t" r="r" b="b"/>
            <a:pathLst>
              <a:path w="2967308" h="2548176">
                <a:moveTo>
                  <a:pt x="0" y="0"/>
                </a:moveTo>
                <a:lnTo>
                  <a:pt x="2967308" y="0"/>
                </a:lnTo>
                <a:lnTo>
                  <a:pt x="2967308" y="2548176"/>
                </a:lnTo>
                <a:lnTo>
                  <a:pt x="0" y="254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0" name="Freeform 14">
            <a:extLst>
              <a:ext uri="{FF2B5EF4-FFF2-40B4-BE49-F238E27FC236}">
                <a16:creationId xmlns:a16="http://schemas.microsoft.com/office/drawing/2014/main" id="{A093E0B0-E75D-2A76-B148-BD6CAF65F5BA}"/>
              </a:ext>
            </a:extLst>
          </p:cNvPr>
          <p:cNvSpPr/>
          <p:nvPr/>
        </p:nvSpPr>
        <p:spPr>
          <a:xfrm>
            <a:off x="12119890" y="4639532"/>
            <a:ext cx="3311200" cy="2895564"/>
          </a:xfrm>
          <a:custGeom>
            <a:avLst/>
            <a:gdLst/>
            <a:ahLst/>
            <a:cxnLst/>
            <a:rect l="l" t="t" r="r" b="b"/>
            <a:pathLst>
              <a:path w="2967308" h="2548176">
                <a:moveTo>
                  <a:pt x="0" y="0"/>
                </a:moveTo>
                <a:lnTo>
                  <a:pt x="2967308" y="0"/>
                </a:lnTo>
                <a:lnTo>
                  <a:pt x="2967308" y="2548176"/>
                </a:lnTo>
                <a:lnTo>
                  <a:pt x="0" y="254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2" name="Freeform 14">
            <a:extLst>
              <a:ext uri="{FF2B5EF4-FFF2-40B4-BE49-F238E27FC236}">
                <a16:creationId xmlns:a16="http://schemas.microsoft.com/office/drawing/2014/main" id="{D0FDD0C7-2870-8A68-1442-34A814B82238}"/>
              </a:ext>
            </a:extLst>
          </p:cNvPr>
          <p:cNvSpPr/>
          <p:nvPr/>
        </p:nvSpPr>
        <p:spPr>
          <a:xfrm>
            <a:off x="14855899" y="4136036"/>
            <a:ext cx="3311200" cy="2895564"/>
          </a:xfrm>
          <a:custGeom>
            <a:avLst/>
            <a:gdLst/>
            <a:ahLst/>
            <a:cxnLst/>
            <a:rect l="l" t="t" r="r" b="b"/>
            <a:pathLst>
              <a:path w="2967308" h="2548176">
                <a:moveTo>
                  <a:pt x="0" y="0"/>
                </a:moveTo>
                <a:lnTo>
                  <a:pt x="2967308" y="0"/>
                </a:lnTo>
                <a:lnTo>
                  <a:pt x="2967308" y="2548176"/>
                </a:lnTo>
                <a:lnTo>
                  <a:pt x="0" y="254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6" name="Freeform 14">
            <a:extLst>
              <a:ext uri="{FF2B5EF4-FFF2-40B4-BE49-F238E27FC236}">
                <a16:creationId xmlns:a16="http://schemas.microsoft.com/office/drawing/2014/main" id="{DDBEB87A-3573-E5FF-7C4F-F1B1F93CD768}"/>
              </a:ext>
            </a:extLst>
          </p:cNvPr>
          <p:cNvSpPr/>
          <p:nvPr/>
        </p:nvSpPr>
        <p:spPr>
          <a:xfrm>
            <a:off x="13912168" y="6659593"/>
            <a:ext cx="3311200" cy="2895564"/>
          </a:xfrm>
          <a:custGeom>
            <a:avLst/>
            <a:gdLst/>
            <a:ahLst/>
            <a:cxnLst/>
            <a:rect l="l" t="t" r="r" b="b"/>
            <a:pathLst>
              <a:path w="2967308" h="2548176">
                <a:moveTo>
                  <a:pt x="0" y="0"/>
                </a:moveTo>
                <a:lnTo>
                  <a:pt x="2967308" y="0"/>
                </a:lnTo>
                <a:lnTo>
                  <a:pt x="2967308" y="2548176"/>
                </a:lnTo>
                <a:lnTo>
                  <a:pt x="0" y="254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7" name="Freeform 14">
            <a:extLst>
              <a:ext uri="{FF2B5EF4-FFF2-40B4-BE49-F238E27FC236}">
                <a16:creationId xmlns:a16="http://schemas.microsoft.com/office/drawing/2014/main" id="{CB004A76-8870-D124-961E-7B35B1ACCBBB}"/>
              </a:ext>
            </a:extLst>
          </p:cNvPr>
          <p:cNvSpPr/>
          <p:nvPr/>
        </p:nvSpPr>
        <p:spPr>
          <a:xfrm>
            <a:off x="10327613" y="2580780"/>
            <a:ext cx="3311200" cy="2895564"/>
          </a:xfrm>
          <a:custGeom>
            <a:avLst/>
            <a:gdLst/>
            <a:ahLst/>
            <a:cxnLst/>
            <a:rect l="l" t="t" r="r" b="b"/>
            <a:pathLst>
              <a:path w="2967308" h="2548176">
                <a:moveTo>
                  <a:pt x="0" y="0"/>
                </a:moveTo>
                <a:lnTo>
                  <a:pt x="2967308" y="0"/>
                </a:lnTo>
                <a:lnTo>
                  <a:pt x="2967308" y="2548176"/>
                </a:lnTo>
                <a:lnTo>
                  <a:pt x="0" y="254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9" name="TextBox 7">
            <a:extLst>
              <a:ext uri="{FF2B5EF4-FFF2-40B4-BE49-F238E27FC236}">
                <a16:creationId xmlns:a16="http://schemas.microsoft.com/office/drawing/2014/main" id="{637C8540-5BB6-1A20-F78C-BC0EE8E3698B}"/>
              </a:ext>
            </a:extLst>
          </p:cNvPr>
          <p:cNvSpPr txBox="1"/>
          <p:nvPr/>
        </p:nvSpPr>
        <p:spPr>
          <a:xfrm>
            <a:off x="464926" y="614653"/>
            <a:ext cx="17159241" cy="1352934"/>
          </a:xfrm>
          <a:prstGeom prst="rect">
            <a:avLst/>
          </a:prstGeom>
        </p:spPr>
        <p:txBody>
          <a:bodyPr wrap="square" lIns="0" tIns="0" rIns="0" bIns="0" rtlCol="0" anchor="t">
            <a:spAutoFit/>
          </a:bodyPr>
          <a:lstStyle/>
          <a:p>
            <a:pPr marL="0" lvl="0" indent="0" algn="l">
              <a:lnSpc>
                <a:spcPts val="5000"/>
              </a:lnSpc>
              <a:spcBef>
                <a:spcPct val="0"/>
              </a:spcBef>
            </a:pPr>
            <a:r>
              <a:rPr lang="en-US" sz="6000" dirty="0">
                <a:solidFill>
                  <a:srgbClr val="9E5442"/>
                </a:solidFill>
                <a:latin typeface="UKIJ Chiwer Kesme"/>
                <a:ea typeface="UKIJ Chiwer Kesme"/>
                <a:cs typeface="UKIJ Chiwer Kesme"/>
                <a:sym typeface="UKIJ Chiwer Kesme"/>
              </a:rPr>
              <a:t>Graphene oxide and autophagy in Huntington’s disease </a:t>
            </a:r>
          </a:p>
        </p:txBody>
      </p:sp>
      <p:sp>
        <p:nvSpPr>
          <p:cNvPr id="20" name="TextBox 5">
            <a:extLst>
              <a:ext uri="{FF2B5EF4-FFF2-40B4-BE49-F238E27FC236}">
                <a16:creationId xmlns:a16="http://schemas.microsoft.com/office/drawing/2014/main" id="{3957EBAA-1733-0395-9B83-4773B621F9FF}"/>
              </a:ext>
            </a:extLst>
          </p:cNvPr>
          <p:cNvSpPr txBox="1"/>
          <p:nvPr/>
        </p:nvSpPr>
        <p:spPr>
          <a:xfrm>
            <a:off x="660334" y="2313669"/>
            <a:ext cx="9186625" cy="1500411"/>
          </a:xfrm>
          <a:prstGeom prst="rect">
            <a:avLst/>
          </a:prstGeom>
        </p:spPr>
        <p:txBody>
          <a:bodyPr wrap="square" lIns="0" tIns="0" rIns="0" bIns="0" rtlCol="0" anchor="t">
            <a:spAutoFit/>
          </a:bodyPr>
          <a:lstStyle/>
          <a:p>
            <a:pPr algn="just">
              <a:lnSpc>
                <a:spcPts val="3900"/>
              </a:lnSpc>
            </a:pPr>
            <a:r>
              <a:rPr lang="en-US" sz="3600" b="1" dirty="0">
                <a:solidFill>
                  <a:srgbClr val="9D5341"/>
                </a:solidFill>
                <a:latin typeface="Glacial Indifference"/>
                <a:ea typeface="Glacial Indifference"/>
                <a:cs typeface="Glacial Indifference"/>
                <a:sym typeface="Glacial Indifference"/>
              </a:rPr>
              <a:t>Graphene oxide </a:t>
            </a:r>
            <a:r>
              <a:rPr lang="en-US" sz="3600" dirty="0">
                <a:solidFill>
                  <a:srgbClr val="9D5341"/>
                </a:solidFill>
                <a:latin typeface="Glacial Indifference"/>
                <a:ea typeface="Glacial Indifference"/>
                <a:cs typeface="Glacial Indifference"/>
                <a:sym typeface="Glacial Indifference"/>
              </a:rPr>
              <a:t>(GO) offers an innovative approach by </a:t>
            </a:r>
            <a:r>
              <a:rPr lang="en-US" sz="3600" b="1" dirty="0">
                <a:solidFill>
                  <a:srgbClr val="9D5341"/>
                </a:solidFill>
                <a:latin typeface="Glacial Indifference"/>
                <a:ea typeface="Glacial Indifference"/>
                <a:cs typeface="Glacial Indifference"/>
                <a:sym typeface="Glacial Indifference"/>
              </a:rPr>
              <a:t>regulating autophagy </a:t>
            </a:r>
            <a:r>
              <a:rPr lang="en-US" sz="3600" dirty="0">
                <a:solidFill>
                  <a:srgbClr val="9D5341"/>
                </a:solidFill>
                <a:latin typeface="Glacial Indifference"/>
                <a:ea typeface="Glacial Indifference"/>
                <a:cs typeface="Glacial Indifference"/>
                <a:sym typeface="Glacial Indifference"/>
              </a:rPr>
              <a:t>and stabilizing critical pathways.</a:t>
            </a:r>
          </a:p>
        </p:txBody>
      </p:sp>
      <p:sp>
        <p:nvSpPr>
          <p:cNvPr id="22" name="TextBox 5">
            <a:extLst>
              <a:ext uri="{FF2B5EF4-FFF2-40B4-BE49-F238E27FC236}">
                <a16:creationId xmlns:a16="http://schemas.microsoft.com/office/drawing/2014/main" id="{EDAACAD7-11D2-BF4D-6B6D-83C761AB1B85}"/>
              </a:ext>
            </a:extLst>
          </p:cNvPr>
          <p:cNvSpPr txBox="1"/>
          <p:nvPr/>
        </p:nvSpPr>
        <p:spPr>
          <a:xfrm>
            <a:off x="752096" y="4563729"/>
            <a:ext cx="9399959" cy="500137"/>
          </a:xfrm>
          <a:prstGeom prst="rect">
            <a:avLst/>
          </a:prstGeom>
        </p:spPr>
        <p:txBody>
          <a:bodyPr wrap="square" lIns="0" tIns="0" rIns="0" bIns="0" rtlCol="0" anchor="t">
            <a:spAutoFit/>
          </a:bodyPr>
          <a:lstStyle/>
          <a:p>
            <a:pPr algn="just">
              <a:lnSpc>
                <a:spcPts val="3900"/>
              </a:lnSpc>
            </a:pPr>
            <a:r>
              <a:rPr lang="en-US" sz="4000" b="1">
                <a:solidFill>
                  <a:srgbClr val="9E5442"/>
                </a:solidFill>
                <a:latin typeface="Glacial Indifference"/>
                <a:ea typeface="Glacial Indifference"/>
                <a:cs typeface="Glacial Indifference"/>
                <a:sym typeface="Glacial Indifference"/>
              </a:rPr>
              <a:t>Properties of Graphene Oxide</a:t>
            </a:r>
          </a:p>
        </p:txBody>
      </p:sp>
      <p:sp>
        <p:nvSpPr>
          <p:cNvPr id="23" name="TextBox 5">
            <a:extLst>
              <a:ext uri="{FF2B5EF4-FFF2-40B4-BE49-F238E27FC236}">
                <a16:creationId xmlns:a16="http://schemas.microsoft.com/office/drawing/2014/main" id="{C473DDFD-5D4B-0D22-57E9-C627AB911680}"/>
              </a:ext>
            </a:extLst>
          </p:cNvPr>
          <p:cNvSpPr txBox="1"/>
          <p:nvPr/>
        </p:nvSpPr>
        <p:spPr>
          <a:xfrm>
            <a:off x="967081" y="5063866"/>
            <a:ext cx="10402059" cy="3478516"/>
          </a:xfrm>
          <a:prstGeom prst="rect">
            <a:avLst/>
          </a:prstGeom>
        </p:spPr>
        <p:txBody>
          <a:bodyPr wrap="square" lIns="0" tIns="0" rIns="0" bIns="0" rtlCol="0" anchor="t">
            <a:spAutoFit/>
          </a:bodyPr>
          <a:lstStyle/>
          <a:p>
            <a:pPr algn="just">
              <a:lnSpc>
                <a:spcPts val="3900"/>
              </a:lnSpc>
            </a:pPr>
            <a:r>
              <a:rPr lang="en-US" sz="3200" b="1" dirty="0">
                <a:solidFill>
                  <a:srgbClr val="AB5A47"/>
                </a:solidFill>
                <a:latin typeface="Glacial Indifference"/>
                <a:ea typeface="Glacial Indifference"/>
                <a:cs typeface="Glacial Indifference"/>
                <a:sym typeface="Glacial Indifference"/>
              </a:rPr>
              <a:t>Chemical:</a:t>
            </a:r>
          </a:p>
          <a:p>
            <a:pPr algn="just">
              <a:lnSpc>
                <a:spcPts val="3900"/>
              </a:lnSpc>
            </a:pPr>
            <a:r>
              <a:rPr lang="en-US" sz="3200" dirty="0">
                <a:solidFill>
                  <a:srgbClr val="AB5A47"/>
                </a:solidFill>
                <a:latin typeface="Glacial Indifference"/>
                <a:ea typeface="Glacial Indifference"/>
                <a:cs typeface="Glacial Indifference"/>
                <a:sym typeface="Glacial Indifference"/>
              </a:rPr>
              <a:t>	Oxygenated functional groups (hydroxyl, carboxyl, and epoxide).</a:t>
            </a:r>
          </a:p>
          <a:p>
            <a:pPr algn="just">
              <a:lnSpc>
                <a:spcPts val="3900"/>
              </a:lnSpc>
            </a:pPr>
            <a:r>
              <a:rPr lang="en-US" sz="3200" dirty="0">
                <a:solidFill>
                  <a:srgbClr val="AB5A47"/>
                </a:solidFill>
                <a:latin typeface="Glacial Indifference"/>
                <a:ea typeface="Glacial Indifference"/>
                <a:cs typeface="Glacial Indifference"/>
                <a:sym typeface="Glacial Indifference"/>
              </a:rPr>
              <a:t>	Ability to interact with specific biological molecules.</a:t>
            </a:r>
          </a:p>
          <a:p>
            <a:pPr algn="just">
              <a:lnSpc>
                <a:spcPts val="3900"/>
              </a:lnSpc>
            </a:pPr>
            <a:r>
              <a:rPr lang="en-US" sz="3200" b="1" dirty="0">
                <a:solidFill>
                  <a:srgbClr val="AB5A47"/>
                </a:solidFill>
                <a:latin typeface="Glacial Indifference"/>
                <a:ea typeface="Glacial Indifference"/>
                <a:cs typeface="Glacial Indifference"/>
                <a:sym typeface="Glacial Indifference"/>
              </a:rPr>
              <a:t>Physical:</a:t>
            </a:r>
          </a:p>
          <a:p>
            <a:pPr algn="just">
              <a:lnSpc>
                <a:spcPts val="3900"/>
              </a:lnSpc>
            </a:pPr>
            <a:r>
              <a:rPr lang="en-US" sz="3200" dirty="0">
                <a:solidFill>
                  <a:srgbClr val="AB5A47"/>
                </a:solidFill>
                <a:latin typeface="Glacial Indifference"/>
                <a:ea typeface="Glacial Indifference"/>
                <a:cs typeface="Glacial Indifference"/>
                <a:sym typeface="Glacial Indifference"/>
              </a:rPr>
              <a:t>	Two-dimensional structure, like an ultrathin sheet.</a:t>
            </a:r>
          </a:p>
          <a:p>
            <a:pPr algn="just">
              <a:lnSpc>
                <a:spcPts val="3900"/>
              </a:lnSpc>
            </a:pPr>
            <a:r>
              <a:rPr lang="en-US" sz="3200" dirty="0">
                <a:solidFill>
                  <a:srgbClr val="AB5A47"/>
                </a:solidFill>
                <a:latin typeface="Glacial Indifference"/>
                <a:ea typeface="Glacial Indifference"/>
                <a:cs typeface="Glacial Indifference"/>
                <a:sym typeface="Glacial Indifference"/>
              </a:rPr>
              <a:t>	High affinity for damaged proteins such as </a:t>
            </a:r>
            <a:r>
              <a:rPr lang="en-US" sz="3200" dirty="0" err="1">
                <a:solidFill>
                  <a:srgbClr val="AB5A47"/>
                </a:solidFill>
                <a:latin typeface="Glacial Indifference"/>
                <a:ea typeface="Glacial Indifference"/>
                <a:cs typeface="Glacial Indifference"/>
                <a:sym typeface="Glacial Indifference"/>
              </a:rPr>
              <a:t>HTTm</a:t>
            </a:r>
            <a:r>
              <a:rPr lang="en-US" sz="3200" dirty="0">
                <a:solidFill>
                  <a:srgbClr val="AB5A47"/>
                </a:solidFill>
                <a:latin typeface="Glacial Indifference"/>
                <a:ea typeface="Glacial Indifference"/>
                <a:cs typeface="Glacial Indifference"/>
                <a:sym typeface="Glacial Indifference"/>
              </a:rPr>
              <a:t>.</a:t>
            </a:r>
          </a:p>
        </p:txBody>
      </p:sp>
      <p:sp>
        <p:nvSpPr>
          <p:cNvPr id="24" name="Freeform 3">
            <a:extLst>
              <a:ext uri="{FF2B5EF4-FFF2-40B4-BE49-F238E27FC236}">
                <a16:creationId xmlns:a16="http://schemas.microsoft.com/office/drawing/2014/main" id="{97A95B6A-2089-1817-C129-29B7F4FF7055}"/>
              </a:ext>
            </a:extLst>
          </p:cNvPr>
          <p:cNvSpPr/>
          <p:nvPr/>
        </p:nvSpPr>
        <p:spPr>
          <a:xfrm>
            <a:off x="1040679" y="5564003"/>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5" name="Freeform 3">
            <a:extLst>
              <a:ext uri="{FF2B5EF4-FFF2-40B4-BE49-F238E27FC236}">
                <a16:creationId xmlns:a16="http://schemas.microsoft.com/office/drawing/2014/main" id="{4EB6CBCF-5DBC-150B-EA01-70CFD734F7B0}"/>
              </a:ext>
            </a:extLst>
          </p:cNvPr>
          <p:cNvSpPr/>
          <p:nvPr/>
        </p:nvSpPr>
        <p:spPr>
          <a:xfrm>
            <a:off x="1040679" y="6553229"/>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6" name="Freeform 3">
            <a:extLst>
              <a:ext uri="{FF2B5EF4-FFF2-40B4-BE49-F238E27FC236}">
                <a16:creationId xmlns:a16="http://schemas.microsoft.com/office/drawing/2014/main" id="{E374B864-1380-C149-4BCA-B8365D2053AB}"/>
              </a:ext>
            </a:extLst>
          </p:cNvPr>
          <p:cNvSpPr/>
          <p:nvPr/>
        </p:nvSpPr>
        <p:spPr>
          <a:xfrm>
            <a:off x="1040679" y="7602089"/>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7" name="Freeform 3">
            <a:extLst>
              <a:ext uri="{FF2B5EF4-FFF2-40B4-BE49-F238E27FC236}">
                <a16:creationId xmlns:a16="http://schemas.microsoft.com/office/drawing/2014/main" id="{5C5B7910-81A5-C156-F76B-A9880DC40F93}"/>
              </a:ext>
            </a:extLst>
          </p:cNvPr>
          <p:cNvSpPr/>
          <p:nvPr/>
        </p:nvSpPr>
        <p:spPr>
          <a:xfrm>
            <a:off x="1040679" y="8127699"/>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9" name="Freeform 2">
            <a:extLst>
              <a:ext uri="{FF2B5EF4-FFF2-40B4-BE49-F238E27FC236}">
                <a16:creationId xmlns:a16="http://schemas.microsoft.com/office/drawing/2014/main" id="{7A4A95B0-4D36-6DF6-2653-4C55A3AFE2D0}"/>
              </a:ext>
            </a:extLst>
          </p:cNvPr>
          <p:cNvSpPr/>
          <p:nvPr/>
        </p:nvSpPr>
        <p:spPr>
          <a:xfrm>
            <a:off x="-14776011" y="-12234679"/>
            <a:ext cx="15851135" cy="15851135"/>
          </a:xfrm>
          <a:custGeom>
            <a:avLst/>
            <a:gdLst/>
            <a:ahLst/>
            <a:cxnLst/>
            <a:rect l="l" t="t" r="r" b="b"/>
            <a:pathLst>
              <a:path w="15851135" h="15851135">
                <a:moveTo>
                  <a:pt x="0" y="0"/>
                </a:moveTo>
                <a:lnTo>
                  <a:pt x="15851135" y="0"/>
                </a:lnTo>
                <a:lnTo>
                  <a:pt x="15851135" y="15851136"/>
                </a:lnTo>
                <a:lnTo>
                  <a:pt x="0" y="1585113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s-CO"/>
          </a:p>
        </p:txBody>
      </p:sp>
      <p:sp>
        <p:nvSpPr>
          <p:cNvPr id="33" name="TextBox 5">
            <a:extLst>
              <a:ext uri="{FF2B5EF4-FFF2-40B4-BE49-F238E27FC236}">
                <a16:creationId xmlns:a16="http://schemas.microsoft.com/office/drawing/2014/main" id="{B8E99453-F1B5-B461-DED8-80FE02E8B486}"/>
              </a:ext>
            </a:extLst>
          </p:cNvPr>
          <p:cNvSpPr txBox="1"/>
          <p:nvPr/>
        </p:nvSpPr>
        <p:spPr>
          <a:xfrm>
            <a:off x="663833" y="13853889"/>
            <a:ext cx="5054076" cy="1500411"/>
          </a:xfrm>
          <a:prstGeom prst="rect">
            <a:avLst/>
          </a:prstGeom>
        </p:spPr>
        <p:txBody>
          <a:bodyPr wrap="square" lIns="0" tIns="0" rIns="0" bIns="0" rtlCol="0" anchor="t">
            <a:spAutoFit/>
          </a:bodyPr>
          <a:lstStyle/>
          <a:p>
            <a:pPr algn="ctr">
              <a:lnSpc>
                <a:spcPts val="3900"/>
              </a:lnSpc>
            </a:pPr>
            <a:r>
              <a:rPr lang="en-US" sz="3200">
                <a:solidFill>
                  <a:srgbClr val="9D5341"/>
                </a:solidFill>
                <a:latin typeface="Glacial Indifference"/>
                <a:ea typeface="Glacial Indifference"/>
                <a:cs typeface="Glacial Indifference"/>
                <a:sym typeface="Glacial Indifference"/>
              </a:rPr>
              <a:t>Graphene oxide regulates autophagy, the 'recycling system' of cells.</a:t>
            </a:r>
          </a:p>
        </p:txBody>
      </p:sp>
      <p:sp>
        <p:nvSpPr>
          <p:cNvPr id="35" name="TextBox 5">
            <a:extLst>
              <a:ext uri="{FF2B5EF4-FFF2-40B4-BE49-F238E27FC236}">
                <a16:creationId xmlns:a16="http://schemas.microsoft.com/office/drawing/2014/main" id="{C2B81ACC-CE34-B377-B2D0-C34DD26786B7}"/>
              </a:ext>
            </a:extLst>
          </p:cNvPr>
          <p:cNvSpPr txBox="1"/>
          <p:nvPr/>
        </p:nvSpPr>
        <p:spPr>
          <a:xfrm>
            <a:off x="12005056" y="10729689"/>
            <a:ext cx="5619111" cy="1477969"/>
          </a:xfrm>
          <a:prstGeom prst="rect">
            <a:avLst/>
          </a:prstGeom>
        </p:spPr>
        <p:txBody>
          <a:bodyPr wrap="square" lIns="0" tIns="0" rIns="0" bIns="0" rtlCol="0" anchor="t">
            <a:spAutoFit/>
          </a:bodyPr>
          <a:lstStyle/>
          <a:p>
            <a:pPr algn="ctr">
              <a:lnSpc>
                <a:spcPts val="3900"/>
              </a:lnSpc>
            </a:pPr>
            <a:r>
              <a:rPr lang="en-US" sz="3200">
                <a:solidFill>
                  <a:srgbClr val="9D5341"/>
                </a:solidFill>
                <a:latin typeface="Glacial Indifference"/>
                <a:ea typeface="Glacial Indifference"/>
                <a:cs typeface="Glacial Indifference"/>
                <a:sym typeface="Glacial Indifference"/>
              </a:rPr>
              <a:t>Graphene oxide acts as a 'garbage truck,' transporting waste to autophagosomes.</a:t>
            </a:r>
          </a:p>
        </p:txBody>
      </p:sp>
      <p:grpSp>
        <p:nvGrpSpPr>
          <p:cNvPr id="36" name="Grupo 35">
            <a:extLst>
              <a:ext uri="{FF2B5EF4-FFF2-40B4-BE49-F238E27FC236}">
                <a16:creationId xmlns:a16="http://schemas.microsoft.com/office/drawing/2014/main" id="{B0E776A1-449B-F14E-46B3-54F1613D2709}"/>
              </a:ext>
            </a:extLst>
          </p:cNvPr>
          <p:cNvGrpSpPr/>
          <p:nvPr/>
        </p:nvGrpSpPr>
        <p:grpSpPr>
          <a:xfrm>
            <a:off x="841576" y="15496658"/>
            <a:ext cx="4698589" cy="4582042"/>
            <a:chOff x="841576" y="4055476"/>
            <a:chExt cx="4698589" cy="4582042"/>
          </a:xfrm>
        </p:grpSpPr>
        <p:sp>
          <p:nvSpPr>
            <p:cNvPr id="37" name="Elipse 36">
              <a:extLst>
                <a:ext uri="{FF2B5EF4-FFF2-40B4-BE49-F238E27FC236}">
                  <a16:creationId xmlns:a16="http://schemas.microsoft.com/office/drawing/2014/main" id="{DF2E8C18-70AE-6533-0CFB-726EB811556B}"/>
                </a:ext>
              </a:extLst>
            </p:cNvPr>
            <p:cNvSpPr/>
            <p:nvPr/>
          </p:nvSpPr>
          <p:spPr>
            <a:xfrm>
              <a:off x="841576" y="4055476"/>
              <a:ext cx="4698589" cy="458204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Freeform 18">
              <a:extLst>
                <a:ext uri="{FF2B5EF4-FFF2-40B4-BE49-F238E27FC236}">
                  <a16:creationId xmlns:a16="http://schemas.microsoft.com/office/drawing/2014/main" id="{49211DD9-6C52-0DA7-CF24-B761A5CF7127}"/>
                </a:ext>
              </a:extLst>
            </p:cNvPr>
            <p:cNvSpPr/>
            <p:nvPr/>
          </p:nvSpPr>
          <p:spPr>
            <a:xfrm>
              <a:off x="1349125" y="4373698"/>
              <a:ext cx="3633996" cy="3692057"/>
            </a:xfrm>
            <a:custGeom>
              <a:avLst/>
              <a:gdLst/>
              <a:ahLst/>
              <a:cxnLst/>
              <a:rect l="l" t="t" r="r" b="b"/>
              <a:pathLst>
                <a:path w="1964704" h="1895939">
                  <a:moveTo>
                    <a:pt x="0" y="0"/>
                  </a:moveTo>
                  <a:lnTo>
                    <a:pt x="1964704" y="0"/>
                  </a:lnTo>
                  <a:lnTo>
                    <a:pt x="1964704" y="1895939"/>
                  </a:lnTo>
                  <a:lnTo>
                    <a:pt x="0" y="18959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39" name="Freeform 16">
              <a:extLst>
                <a:ext uri="{FF2B5EF4-FFF2-40B4-BE49-F238E27FC236}">
                  <a16:creationId xmlns:a16="http://schemas.microsoft.com/office/drawing/2014/main" id="{1DBCFCA0-E895-7390-714E-49BD7720DA28}"/>
                </a:ext>
              </a:extLst>
            </p:cNvPr>
            <p:cNvSpPr/>
            <p:nvPr/>
          </p:nvSpPr>
          <p:spPr>
            <a:xfrm>
              <a:off x="2361575" y="5577052"/>
              <a:ext cx="1664339" cy="1705273"/>
            </a:xfrm>
            <a:custGeom>
              <a:avLst/>
              <a:gdLst/>
              <a:ahLst/>
              <a:cxnLst/>
              <a:rect l="l" t="t" r="r" b="b"/>
              <a:pathLst>
                <a:path w="1238450" h="1238450">
                  <a:moveTo>
                    <a:pt x="0" y="0"/>
                  </a:moveTo>
                  <a:lnTo>
                    <a:pt x="1238450" y="0"/>
                  </a:lnTo>
                  <a:lnTo>
                    <a:pt x="1238450" y="1238449"/>
                  </a:lnTo>
                  <a:lnTo>
                    <a:pt x="0" y="12384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grpSp>
      <p:grpSp>
        <p:nvGrpSpPr>
          <p:cNvPr id="40" name="Grupo 39">
            <a:extLst>
              <a:ext uri="{FF2B5EF4-FFF2-40B4-BE49-F238E27FC236}">
                <a16:creationId xmlns:a16="http://schemas.microsoft.com/office/drawing/2014/main" id="{91A860A4-0552-EB8C-28AD-844A72C18C7B}"/>
              </a:ext>
            </a:extLst>
          </p:cNvPr>
          <p:cNvGrpSpPr/>
          <p:nvPr/>
        </p:nvGrpSpPr>
        <p:grpSpPr>
          <a:xfrm>
            <a:off x="6713969" y="13896458"/>
            <a:ext cx="4698589" cy="4582042"/>
            <a:chOff x="6713969" y="4081729"/>
            <a:chExt cx="4698589" cy="4582042"/>
          </a:xfrm>
        </p:grpSpPr>
        <p:sp>
          <p:nvSpPr>
            <p:cNvPr id="41" name="Elipse 40">
              <a:extLst>
                <a:ext uri="{FF2B5EF4-FFF2-40B4-BE49-F238E27FC236}">
                  <a16:creationId xmlns:a16="http://schemas.microsoft.com/office/drawing/2014/main" id="{335757C9-1EE4-8C90-26CA-4FE6BF554020}"/>
                </a:ext>
              </a:extLst>
            </p:cNvPr>
            <p:cNvSpPr/>
            <p:nvPr/>
          </p:nvSpPr>
          <p:spPr>
            <a:xfrm>
              <a:off x="6713969" y="4081729"/>
              <a:ext cx="4698589" cy="458204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Freeform 13">
              <a:extLst>
                <a:ext uri="{FF2B5EF4-FFF2-40B4-BE49-F238E27FC236}">
                  <a16:creationId xmlns:a16="http://schemas.microsoft.com/office/drawing/2014/main" id="{33F58DBD-7992-717E-9639-5DF188AE06E8}"/>
                </a:ext>
              </a:extLst>
            </p:cNvPr>
            <p:cNvSpPr/>
            <p:nvPr/>
          </p:nvSpPr>
          <p:spPr>
            <a:xfrm rot="989554">
              <a:off x="7451958" y="4962938"/>
              <a:ext cx="2885859" cy="2846752"/>
            </a:xfrm>
            <a:custGeom>
              <a:avLst/>
              <a:gdLst/>
              <a:ahLst/>
              <a:cxnLst/>
              <a:rect l="l" t="t" r="r" b="b"/>
              <a:pathLst>
                <a:path w="2477157" h="2415228">
                  <a:moveTo>
                    <a:pt x="0" y="0"/>
                  </a:moveTo>
                  <a:lnTo>
                    <a:pt x="2477157" y="0"/>
                  </a:lnTo>
                  <a:lnTo>
                    <a:pt x="2477157" y="2415228"/>
                  </a:lnTo>
                  <a:lnTo>
                    <a:pt x="0" y="241522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43" name="Freeform 20">
              <a:extLst>
                <a:ext uri="{FF2B5EF4-FFF2-40B4-BE49-F238E27FC236}">
                  <a16:creationId xmlns:a16="http://schemas.microsoft.com/office/drawing/2014/main" id="{D59E3950-E14B-BA49-04B5-A955BCA1755B}"/>
                </a:ext>
              </a:extLst>
            </p:cNvPr>
            <p:cNvSpPr/>
            <p:nvPr/>
          </p:nvSpPr>
          <p:spPr>
            <a:xfrm rot="368583" flipH="1">
              <a:off x="9837421" y="6027157"/>
              <a:ext cx="1391189" cy="1423100"/>
            </a:xfrm>
            <a:custGeom>
              <a:avLst/>
              <a:gdLst/>
              <a:ahLst/>
              <a:cxnLst/>
              <a:rect l="l" t="t" r="r" b="b"/>
              <a:pathLst>
                <a:path w="1076920" h="1083693">
                  <a:moveTo>
                    <a:pt x="0" y="0"/>
                  </a:moveTo>
                  <a:lnTo>
                    <a:pt x="1076920" y="0"/>
                  </a:lnTo>
                  <a:lnTo>
                    <a:pt x="1076920" y="1083694"/>
                  </a:lnTo>
                  <a:lnTo>
                    <a:pt x="0" y="108369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grpSp>
      <p:grpSp>
        <p:nvGrpSpPr>
          <p:cNvPr id="44" name="Grupo 43">
            <a:extLst>
              <a:ext uri="{FF2B5EF4-FFF2-40B4-BE49-F238E27FC236}">
                <a16:creationId xmlns:a16="http://schemas.microsoft.com/office/drawing/2014/main" id="{7A385384-2DC4-4E72-5EF0-4B73B98DA0C3}"/>
              </a:ext>
            </a:extLst>
          </p:cNvPr>
          <p:cNvGrpSpPr/>
          <p:nvPr/>
        </p:nvGrpSpPr>
        <p:grpSpPr>
          <a:xfrm>
            <a:off x="12465316" y="12382500"/>
            <a:ext cx="4698589" cy="4582042"/>
            <a:chOff x="12465316" y="4055476"/>
            <a:chExt cx="4698589" cy="4582042"/>
          </a:xfrm>
        </p:grpSpPr>
        <p:sp>
          <p:nvSpPr>
            <p:cNvPr id="45" name="Elipse 44">
              <a:extLst>
                <a:ext uri="{FF2B5EF4-FFF2-40B4-BE49-F238E27FC236}">
                  <a16:creationId xmlns:a16="http://schemas.microsoft.com/office/drawing/2014/main" id="{BCFC44A7-4AC8-A463-78DA-E007C34CE042}"/>
                </a:ext>
              </a:extLst>
            </p:cNvPr>
            <p:cNvSpPr/>
            <p:nvPr/>
          </p:nvSpPr>
          <p:spPr>
            <a:xfrm>
              <a:off x="12465316" y="4055476"/>
              <a:ext cx="4698589" cy="458204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6" name="Grupo 45">
              <a:extLst>
                <a:ext uri="{FF2B5EF4-FFF2-40B4-BE49-F238E27FC236}">
                  <a16:creationId xmlns:a16="http://schemas.microsoft.com/office/drawing/2014/main" id="{F2EE7FBD-3C47-40F5-9E5C-208C37B052D4}"/>
                </a:ext>
              </a:extLst>
            </p:cNvPr>
            <p:cNvGrpSpPr/>
            <p:nvPr/>
          </p:nvGrpSpPr>
          <p:grpSpPr>
            <a:xfrm>
              <a:off x="12888554" y="5274964"/>
              <a:ext cx="3924995" cy="2204942"/>
              <a:chOff x="12888554" y="5043368"/>
              <a:chExt cx="3924995" cy="2204942"/>
            </a:xfrm>
          </p:grpSpPr>
          <p:sp>
            <p:nvSpPr>
              <p:cNvPr id="48" name="Freeform 17">
                <a:extLst>
                  <a:ext uri="{FF2B5EF4-FFF2-40B4-BE49-F238E27FC236}">
                    <a16:creationId xmlns:a16="http://schemas.microsoft.com/office/drawing/2014/main" id="{98730FB0-5BC5-1350-08D8-62C3C44B29B6}"/>
                  </a:ext>
                </a:extLst>
              </p:cNvPr>
              <p:cNvSpPr/>
              <p:nvPr/>
            </p:nvSpPr>
            <p:spPr>
              <a:xfrm>
                <a:off x="12888554" y="5043368"/>
                <a:ext cx="3924995" cy="2204942"/>
              </a:xfrm>
              <a:custGeom>
                <a:avLst/>
                <a:gdLst/>
                <a:ahLst/>
                <a:cxnLst/>
                <a:rect l="l" t="t" r="r" b="b"/>
                <a:pathLst>
                  <a:path w="3242775" h="1880810">
                    <a:moveTo>
                      <a:pt x="0" y="0"/>
                    </a:moveTo>
                    <a:lnTo>
                      <a:pt x="3242775" y="0"/>
                    </a:lnTo>
                    <a:lnTo>
                      <a:pt x="3242775" y="1880810"/>
                    </a:lnTo>
                    <a:lnTo>
                      <a:pt x="0" y="188081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a:p>
            </p:txBody>
          </p:sp>
          <p:sp>
            <p:nvSpPr>
              <p:cNvPr id="49" name="Elipse 48">
                <a:extLst>
                  <a:ext uri="{FF2B5EF4-FFF2-40B4-BE49-F238E27FC236}">
                    <a16:creationId xmlns:a16="http://schemas.microsoft.com/office/drawing/2014/main" id="{54E64E3C-EDBA-F803-CEEB-D2F4DC231A1E}"/>
                  </a:ext>
                </a:extLst>
              </p:cNvPr>
              <p:cNvSpPr/>
              <p:nvPr/>
            </p:nvSpPr>
            <p:spPr>
              <a:xfrm>
                <a:off x="14036768" y="5297915"/>
                <a:ext cx="1305791" cy="1269310"/>
              </a:xfrm>
              <a:prstGeom prst="ellipse">
                <a:avLst/>
              </a:prstGeom>
              <a:solidFill>
                <a:srgbClr val="E7D9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7" name="Freeform 16">
              <a:extLst>
                <a:ext uri="{FF2B5EF4-FFF2-40B4-BE49-F238E27FC236}">
                  <a16:creationId xmlns:a16="http://schemas.microsoft.com/office/drawing/2014/main" id="{349F19C8-5D48-1356-A75A-E28D1406D8DF}"/>
                </a:ext>
              </a:extLst>
            </p:cNvPr>
            <p:cNvSpPr/>
            <p:nvPr/>
          </p:nvSpPr>
          <p:spPr>
            <a:xfrm>
              <a:off x="14091485" y="5529511"/>
              <a:ext cx="1184106" cy="1209196"/>
            </a:xfrm>
            <a:custGeom>
              <a:avLst/>
              <a:gdLst/>
              <a:ahLst/>
              <a:cxnLst/>
              <a:rect l="l" t="t" r="r" b="b"/>
              <a:pathLst>
                <a:path w="1238450" h="1238450">
                  <a:moveTo>
                    <a:pt x="0" y="0"/>
                  </a:moveTo>
                  <a:lnTo>
                    <a:pt x="1238450" y="0"/>
                  </a:lnTo>
                  <a:lnTo>
                    <a:pt x="1238450" y="1238449"/>
                  </a:lnTo>
                  <a:lnTo>
                    <a:pt x="0" y="12384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grpSp>
      <p:sp>
        <p:nvSpPr>
          <p:cNvPr id="6" name="TextBox 5">
            <a:extLst>
              <a:ext uri="{FF2B5EF4-FFF2-40B4-BE49-F238E27FC236}">
                <a16:creationId xmlns:a16="http://schemas.microsoft.com/office/drawing/2014/main" id="{047108FF-19FB-06FD-CC12-13AD725FB2E4}"/>
              </a:ext>
            </a:extLst>
          </p:cNvPr>
          <p:cNvSpPr txBox="1"/>
          <p:nvPr/>
        </p:nvSpPr>
        <p:spPr>
          <a:xfrm>
            <a:off x="6264537" y="12197314"/>
            <a:ext cx="5619111" cy="1477969"/>
          </a:xfrm>
          <a:prstGeom prst="rect">
            <a:avLst/>
          </a:prstGeom>
        </p:spPr>
        <p:txBody>
          <a:bodyPr wrap="square" lIns="0" tIns="0" rIns="0" bIns="0" rtlCol="0" anchor="t">
            <a:spAutoFit/>
          </a:bodyPr>
          <a:lstStyle/>
          <a:p>
            <a:pPr algn="ctr">
              <a:lnSpc>
                <a:spcPts val="3900"/>
              </a:lnSpc>
            </a:pPr>
            <a:r>
              <a:rPr lang="en-US" sz="3200" dirty="0">
                <a:solidFill>
                  <a:srgbClr val="9D5341"/>
                </a:solidFill>
                <a:latin typeface="Glacial Indifference"/>
                <a:ea typeface="Glacial Indifference"/>
                <a:cs typeface="Glacial Indifference"/>
                <a:sym typeface="Glacial Indifference"/>
              </a:rPr>
              <a:t>It </a:t>
            </a:r>
            <a:r>
              <a:rPr lang="en-US" sz="3200" b="1" dirty="0">
                <a:solidFill>
                  <a:srgbClr val="9D5341"/>
                </a:solidFill>
                <a:latin typeface="Glacial Indifference"/>
                <a:ea typeface="Glacial Indifference"/>
                <a:cs typeface="Glacial Indifference"/>
                <a:sym typeface="Glacial Indifference"/>
              </a:rPr>
              <a:t>removes toxic aggregates </a:t>
            </a:r>
            <a:r>
              <a:rPr lang="en-US" sz="3200" dirty="0">
                <a:solidFill>
                  <a:srgbClr val="9D5341"/>
                </a:solidFill>
                <a:latin typeface="Glacial Indifference"/>
                <a:ea typeface="Glacial Indifference"/>
                <a:cs typeface="Glacial Indifference"/>
                <a:sym typeface="Glacial Indifference"/>
              </a:rPr>
              <a:t>like </a:t>
            </a:r>
            <a:r>
              <a:rPr lang="en-US" sz="3200" dirty="0" err="1">
                <a:solidFill>
                  <a:srgbClr val="9D5341"/>
                </a:solidFill>
                <a:latin typeface="Glacial Indifference"/>
                <a:ea typeface="Glacial Indifference"/>
                <a:cs typeface="Glacial Indifference"/>
                <a:sym typeface="Glacial Indifference"/>
              </a:rPr>
              <a:t>HTTm</a:t>
            </a:r>
            <a:r>
              <a:rPr lang="en-US" sz="3200" dirty="0">
                <a:solidFill>
                  <a:srgbClr val="9D5341"/>
                </a:solidFill>
                <a:latin typeface="Glacial Indifference"/>
                <a:ea typeface="Glacial Indifference"/>
                <a:cs typeface="Glacial Indifference"/>
                <a:sym typeface="Glacial Indifference"/>
              </a:rPr>
              <a:t> by tagging them with ubiquitin for degradation.</a:t>
            </a:r>
          </a:p>
        </p:txBody>
      </p:sp>
      <p:sp>
        <p:nvSpPr>
          <p:cNvPr id="7" name="TextBox 5">
            <a:extLst>
              <a:ext uri="{FF2B5EF4-FFF2-40B4-BE49-F238E27FC236}">
                <a16:creationId xmlns:a16="http://schemas.microsoft.com/office/drawing/2014/main" id="{22D7C0BA-567D-B063-9394-8BF7B516CDAA}"/>
              </a:ext>
            </a:extLst>
          </p:cNvPr>
          <p:cNvSpPr txBox="1"/>
          <p:nvPr/>
        </p:nvSpPr>
        <p:spPr>
          <a:xfrm>
            <a:off x="545987" y="9261926"/>
            <a:ext cx="15011400" cy="525785"/>
          </a:xfrm>
          <a:prstGeom prst="rect">
            <a:avLst/>
          </a:prstGeom>
        </p:spPr>
        <p:txBody>
          <a:bodyPr wrap="square" lIns="0" tIns="0" rIns="0" bIns="0" rtlCol="0" anchor="t">
            <a:spAutoFit/>
          </a:bodyPr>
          <a:lstStyle/>
          <a:p>
            <a:pPr algn="just">
              <a:lnSpc>
                <a:spcPts val="4410"/>
              </a:lnSpc>
            </a:pPr>
            <a:r>
              <a:rPr lang="en-US" sz="3200" dirty="0">
                <a:solidFill>
                  <a:srgbClr val="AE5B48"/>
                </a:solidFill>
                <a:latin typeface="Glacial Indifference"/>
                <a:ea typeface="Glacial Indifference"/>
                <a:cs typeface="Times New Roman"/>
              </a:rPr>
              <a:t>(Jin et al.2016)</a:t>
            </a:r>
          </a:p>
        </p:txBody>
      </p:sp>
    </p:spTree>
    <p:extLst>
      <p:ext uri="{BB962C8B-B14F-4D97-AF65-F5344CB8AC3E}">
        <p14:creationId xmlns:p14="http://schemas.microsoft.com/office/powerpoint/2010/main" val="581874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236">
        <p159:morph option="byObject"/>
      </p:transition>
    </mc:Choice>
    <mc:Fallback xmlns="">
      <p:transition spd="slow" advTm="132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
                                        <p:tgtEl>
                                          <p:spTgt spid="8"/>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
                                        <p:tgtEl>
                                          <p:spTgt spid="12"/>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8EC422DA-FD98-38E7-3D36-D853A1DC22F5}"/>
              </a:ext>
            </a:extLst>
          </p:cNvPr>
          <p:cNvSpPr/>
          <p:nvPr/>
        </p:nvSpPr>
        <p:spPr>
          <a:xfrm>
            <a:off x="-9137166" y="-10049724"/>
            <a:ext cx="15851135" cy="15851135"/>
          </a:xfrm>
          <a:custGeom>
            <a:avLst/>
            <a:gdLst/>
            <a:ahLst/>
            <a:cxnLst/>
            <a:rect l="l" t="t" r="r" b="b"/>
            <a:pathLst>
              <a:path w="15851135" h="15851135">
                <a:moveTo>
                  <a:pt x="0" y="0"/>
                </a:moveTo>
                <a:lnTo>
                  <a:pt x="15851135" y="0"/>
                </a:lnTo>
                <a:lnTo>
                  <a:pt x="15851135" y="15851136"/>
                </a:lnTo>
                <a:lnTo>
                  <a:pt x="0" y="1585113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 name="Freeform 2"/>
          <p:cNvSpPr/>
          <p:nvPr/>
        </p:nvSpPr>
        <p:spPr>
          <a:xfrm>
            <a:off x="8839200" y="722262"/>
            <a:ext cx="15851135" cy="15851135"/>
          </a:xfrm>
          <a:custGeom>
            <a:avLst/>
            <a:gdLst/>
            <a:ahLst/>
            <a:cxnLst/>
            <a:rect l="l" t="t" r="r" b="b"/>
            <a:pathLst>
              <a:path w="15851135" h="15851135">
                <a:moveTo>
                  <a:pt x="0" y="0"/>
                </a:moveTo>
                <a:lnTo>
                  <a:pt x="15851135" y="0"/>
                </a:lnTo>
                <a:lnTo>
                  <a:pt x="15851135" y="15851136"/>
                </a:lnTo>
                <a:lnTo>
                  <a:pt x="0" y="1585113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9" name="TextBox 7">
            <a:extLst>
              <a:ext uri="{FF2B5EF4-FFF2-40B4-BE49-F238E27FC236}">
                <a16:creationId xmlns:a16="http://schemas.microsoft.com/office/drawing/2014/main" id="{F55F6863-E30F-572B-0380-4CD5C6040829}"/>
              </a:ext>
            </a:extLst>
          </p:cNvPr>
          <p:cNvSpPr txBox="1"/>
          <p:nvPr/>
        </p:nvSpPr>
        <p:spPr>
          <a:xfrm>
            <a:off x="687279" y="603734"/>
            <a:ext cx="14848855" cy="1780616"/>
          </a:xfrm>
          <a:prstGeom prst="rect">
            <a:avLst/>
          </a:prstGeom>
        </p:spPr>
        <p:txBody>
          <a:bodyPr wrap="square" lIns="0" tIns="0" rIns="0" bIns="0" rtlCol="0" anchor="t">
            <a:spAutoFit/>
          </a:bodyPr>
          <a:lstStyle/>
          <a:p>
            <a:pPr marL="0" lvl="0" indent="0" algn="l">
              <a:lnSpc>
                <a:spcPts val="6700"/>
              </a:lnSpc>
              <a:spcBef>
                <a:spcPct val="0"/>
              </a:spcBef>
            </a:pPr>
            <a:r>
              <a:rPr lang="en-US" sz="7200">
                <a:solidFill>
                  <a:srgbClr val="9E5442"/>
                </a:solidFill>
                <a:latin typeface="UKIJ Chiwer Kesme"/>
                <a:ea typeface="UKIJ Chiwer Kesme"/>
                <a:cs typeface="UKIJ Chiwer Kesme"/>
                <a:sym typeface="UKIJ Chiwer Kesme"/>
              </a:rPr>
              <a:t>Graphene oxide and its role in autophagy</a:t>
            </a:r>
          </a:p>
        </p:txBody>
      </p:sp>
      <p:sp>
        <p:nvSpPr>
          <p:cNvPr id="10" name="TextBox 5">
            <a:extLst>
              <a:ext uri="{FF2B5EF4-FFF2-40B4-BE49-F238E27FC236}">
                <a16:creationId xmlns:a16="http://schemas.microsoft.com/office/drawing/2014/main" id="{71D10959-5139-984F-E732-093E258183FB}"/>
              </a:ext>
            </a:extLst>
          </p:cNvPr>
          <p:cNvSpPr txBox="1"/>
          <p:nvPr/>
        </p:nvSpPr>
        <p:spPr>
          <a:xfrm>
            <a:off x="663833" y="2840372"/>
            <a:ext cx="5054076" cy="1500411"/>
          </a:xfrm>
          <a:prstGeom prst="rect">
            <a:avLst/>
          </a:prstGeom>
        </p:spPr>
        <p:txBody>
          <a:bodyPr wrap="square" lIns="0" tIns="0" rIns="0" bIns="0" rtlCol="0" anchor="t">
            <a:spAutoFit/>
          </a:bodyPr>
          <a:lstStyle/>
          <a:p>
            <a:pPr algn="ctr">
              <a:lnSpc>
                <a:spcPts val="3900"/>
              </a:lnSpc>
            </a:pPr>
            <a:r>
              <a:rPr lang="en-US" sz="3200">
                <a:solidFill>
                  <a:srgbClr val="9D5341"/>
                </a:solidFill>
                <a:latin typeface="Glacial Indifference"/>
                <a:ea typeface="Glacial Indifference"/>
                <a:cs typeface="Glacial Indifference"/>
                <a:sym typeface="Glacial Indifference"/>
              </a:rPr>
              <a:t>Graphene oxide </a:t>
            </a:r>
            <a:r>
              <a:rPr lang="en-US" sz="3200" b="1">
                <a:solidFill>
                  <a:srgbClr val="9D5341"/>
                </a:solidFill>
                <a:latin typeface="Glacial Indifference"/>
                <a:ea typeface="Glacial Indifference"/>
                <a:cs typeface="Glacial Indifference"/>
                <a:sym typeface="Glacial Indifference"/>
              </a:rPr>
              <a:t>regulates autophagy</a:t>
            </a:r>
            <a:r>
              <a:rPr lang="en-US" sz="3200">
                <a:solidFill>
                  <a:srgbClr val="9D5341"/>
                </a:solidFill>
                <a:latin typeface="Glacial Indifference"/>
                <a:ea typeface="Glacial Indifference"/>
                <a:cs typeface="Glacial Indifference"/>
                <a:sym typeface="Glacial Indifference"/>
              </a:rPr>
              <a:t>, the 'recycling system' of cells.</a:t>
            </a:r>
          </a:p>
        </p:txBody>
      </p:sp>
      <p:sp>
        <p:nvSpPr>
          <p:cNvPr id="11" name="TextBox 5">
            <a:extLst>
              <a:ext uri="{FF2B5EF4-FFF2-40B4-BE49-F238E27FC236}">
                <a16:creationId xmlns:a16="http://schemas.microsoft.com/office/drawing/2014/main" id="{4098AA0B-D9D5-0D72-45DC-22473FA94D9B}"/>
              </a:ext>
            </a:extLst>
          </p:cNvPr>
          <p:cNvSpPr txBox="1"/>
          <p:nvPr/>
        </p:nvSpPr>
        <p:spPr>
          <a:xfrm>
            <a:off x="6264537" y="2862814"/>
            <a:ext cx="5619111" cy="1477969"/>
          </a:xfrm>
          <a:prstGeom prst="rect">
            <a:avLst/>
          </a:prstGeom>
        </p:spPr>
        <p:txBody>
          <a:bodyPr wrap="square" lIns="0" tIns="0" rIns="0" bIns="0" rtlCol="0" anchor="t">
            <a:spAutoFit/>
          </a:bodyPr>
          <a:lstStyle/>
          <a:p>
            <a:pPr algn="ctr">
              <a:lnSpc>
                <a:spcPts val="3900"/>
              </a:lnSpc>
            </a:pPr>
            <a:r>
              <a:rPr lang="en-US" sz="3200" dirty="0">
                <a:solidFill>
                  <a:srgbClr val="9D5341"/>
                </a:solidFill>
                <a:latin typeface="Glacial Indifference"/>
                <a:ea typeface="Glacial Indifference"/>
                <a:cs typeface="Glacial Indifference"/>
                <a:sym typeface="Glacial Indifference"/>
              </a:rPr>
              <a:t>It </a:t>
            </a:r>
            <a:r>
              <a:rPr lang="en-US" sz="3200" b="1" dirty="0">
                <a:solidFill>
                  <a:srgbClr val="9D5341"/>
                </a:solidFill>
                <a:latin typeface="Glacial Indifference"/>
                <a:ea typeface="Glacial Indifference"/>
                <a:cs typeface="Glacial Indifference"/>
                <a:sym typeface="Glacial Indifference"/>
              </a:rPr>
              <a:t>removes toxic aggregates </a:t>
            </a:r>
            <a:r>
              <a:rPr lang="en-US" sz="3200" dirty="0">
                <a:solidFill>
                  <a:srgbClr val="9D5341"/>
                </a:solidFill>
                <a:latin typeface="Glacial Indifference"/>
                <a:ea typeface="Glacial Indifference"/>
                <a:cs typeface="Glacial Indifference"/>
                <a:sym typeface="Glacial Indifference"/>
              </a:rPr>
              <a:t>like </a:t>
            </a:r>
            <a:r>
              <a:rPr lang="en-US" sz="3200" dirty="0" err="1">
                <a:solidFill>
                  <a:srgbClr val="9D5341"/>
                </a:solidFill>
                <a:latin typeface="Glacial Indifference"/>
                <a:ea typeface="Glacial Indifference"/>
                <a:cs typeface="Glacial Indifference"/>
                <a:sym typeface="Glacial Indifference"/>
              </a:rPr>
              <a:t>HTTm</a:t>
            </a:r>
            <a:r>
              <a:rPr lang="en-US" sz="3200" dirty="0">
                <a:solidFill>
                  <a:srgbClr val="9D5341"/>
                </a:solidFill>
                <a:latin typeface="Glacial Indifference"/>
                <a:ea typeface="Glacial Indifference"/>
                <a:cs typeface="Glacial Indifference"/>
                <a:sym typeface="Glacial Indifference"/>
              </a:rPr>
              <a:t> by tagging them with ubiquitin for degradation.</a:t>
            </a:r>
          </a:p>
        </p:txBody>
      </p:sp>
      <p:sp>
        <p:nvSpPr>
          <p:cNvPr id="12" name="TextBox 5">
            <a:extLst>
              <a:ext uri="{FF2B5EF4-FFF2-40B4-BE49-F238E27FC236}">
                <a16:creationId xmlns:a16="http://schemas.microsoft.com/office/drawing/2014/main" id="{761722BC-EF6D-1C40-F31B-82E84506D14A}"/>
              </a:ext>
            </a:extLst>
          </p:cNvPr>
          <p:cNvSpPr txBox="1"/>
          <p:nvPr/>
        </p:nvSpPr>
        <p:spPr>
          <a:xfrm>
            <a:off x="12005056" y="2840372"/>
            <a:ext cx="5619111" cy="1477969"/>
          </a:xfrm>
          <a:prstGeom prst="rect">
            <a:avLst/>
          </a:prstGeom>
        </p:spPr>
        <p:txBody>
          <a:bodyPr wrap="square" lIns="0" tIns="0" rIns="0" bIns="0" rtlCol="0" anchor="t">
            <a:spAutoFit/>
          </a:bodyPr>
          <a:lstStyle/>
          <a:p>
            <a:pPr algn="ctr">
              <a:lnSpc>
                <a:spcPts val="3900"/>
              </a:lnSpc>
            </a:pPr>
            <a:r>
              <a:rPr lang="en-US" sz="3200">
                <a:solidFill>
                  <a:srgbClr val="9D5341"/>
                </a:solidFill>
                <a:latin typeface="Glacial Indifference"/>
                <a:ea typeface="Glacial Indifference"/>
                <a:cs typeface="Glacial Indifference"/>
                <a:sym typeface="Glacial Indifference"/>
              </a:rPr>
              <a:t>Graphene oxide acts as a 'garbage truck,' </a:t>
            </a:r>
            <a:r>
              <a:rPr lang="en-US" sz="3200" b="1">
                <a:solidFill>
                  <a:srgbClr val="9D5341"/>
                </a:solidFill>
                <a:latin typeface="Glacial Indifference"/>
                <a:ea typeface="Glacial Indifference"/>
                <a:cs typeface="Glacial Indifference"/>
                <a:sym typeface="Glacial Indifference"/>
              </a:rPr>
              <a:t>transporting waste</a:t>
            </a:r>
            <a:r>
              <a:rPr lang="en-US" sz="3200">
                <a:solidFill>
                  <a:srgbClr val="9D5341"/>
                </a:solidFill>
                <a:latin typeface="Glacial Indifference"/>
                <a:ea typeface="Glacial Indifference"/>
                <a:cs typeface="Glacial Indifference"/>
                <a:sym typeface="Glacial Indifference"/>
              </a:rPr>
              <a:t> to autophagosomes.</a:t>
            </a:r>
          </a:p>
        </p:txBody>
      </p:sp>
      <p:sp>
        <p:nvSpPr>
          <p:cNvPr id="23" name="TextBox 5">
            <a:extLst>
              <a:ext uri="{FF2B5EF4-FFF2-40B4-BE49-F238E27FC236}">
                <a16:creationId xmlns:a16="http://schemas.microsoft.com/office/drawing/2014/main" id="{270C0A74-96BF-A369-1E09-C1F397A30EB6}"/>
              </a:ext>
            </a:extLst>
          </p:cNvPr>
          <p:cNvSpPr txBox="1"/>
          <p:nvPr/>
        </p:nvSpPr>
        <p:spPr>
          <a:xfrm>
            <a:off x="-38023800" y="2435058"/>
            <a:ext cx="9186625" cy="1500411"/>
          </a:xfrm>
          <a:prstGeom prst="rect">
            <a:avLst/>
          </a:prstGeom>
        </p:spPr>
        <p:txBody>
          <a:bodyPr wrap="square" lIns="0" tIns="0" rIns="0" bIns="0" rtlCol="0" anchor="t">
            <a:spAutoFit/>
          </a:bodyPr>
          <a:lstStyle/>
          <a:p>
            <a:pPr algn="just">
              <a:lnSpc>
                <a:spcPts val="3900"/>
              </a:lnSpc>
            </a:pPr>
            <a:r>
              <a:rPr lang="en-US" sz="3600">
                <a:solidFill>
                  <a:srgbClr val="9D5341"/>
                </a:solidFill>
                <a:latin typeface="Glacial Indifference"/>
                <a:ea typeface="Glacial Indifference"/>
                <a:cs typeface="Glacial Indifference"/>
                <a:sym typeface="Glacial Indifference"/>
              </a:rPr>
              <a:t>Graphene oxide (GO) offers an innovative approach by regulating autophagy and stabilizing critical pathways.</a:t>
            </a:r>
          </a:p>
        </p:txBody>
      </p:sp>
      <p:sp>
        <p:nvSpPr>
          <p:cNvPr id="24" name="TextBox 5">
            <a:extLst>
              <a:ext uri="{FF2B5EF4-FFF2-40B4-BE49-F238E27FC236}">
                <a16:creationId xmlns:a16="http://schemas.microsoft.com/office/drawing/2014/main" id="{15306C6A-4344-407C-77D0-EF24785CDF56}"/>
              </a:ext>
            </a:extLst>
          </p:cNvPr>
          <p:cNvSpPr txBox="1"/>
          <p:nvPr/>
        </p:nvSpPr>
        <p:spPr>
          <a:xfrm>
            <a:off x="-35722238" y="4685118"/>
            <a:ext cx="9399959" cy="500137"/>
          </a:xfrm>
          <a:prstGeom prst="rect">
            <a:avLst/>
          </a:prstGeom>
        </p:spPr>
        <p:txBody>
          <a:bodyPr wrap="square" lIns="0" tIns="0" rIns="0" bIns="0" rtlCol="0" anchor="t">
            <a:spAutoFit/>
          </a:bodyPr>
          <a:lstStyle/>
          <a:p>
            <a:pPr algn="just">
              <a:lnSpc>
                <a:spcPts val="3900"/>
              </a:lnSpc>
            </a:pPr>
            <a:r>
              <a:rPr lang="en-US" sz="4000" b="1">
                <a:solidFill>
                  <a:srgbClr val="9E5442"/>
                </a:solidFill>
                <a:latin typeface="Glacial Indifference"/>
                <a:ea typeface="Glacial Indifference"/>
                <a:cs typeface="Glacial Indifference"/>
                <a:sym typeface="Glacial Indifference"/>
              </a:rPr>
              <a:t>Properties of Graphene Oxide</a:t>
            </a:r>
          </a:p>
        </p:txBody>
      </p:sp>
      <p:sp>
        <p:nvSpPr>
          <p:cNvPr id="25" name="TextBox 5">
            <a:extLst>
              <a:ext uri="{FF2B5EF4-FFF2-40B4-BE49-F238E27FC236}">
                <a16:creationId xmlns:a16="http://schemas.microsoft.com/office/drawing/2014/main" id="{DB721CC1-5735-9532-0D4D-A0BD3A5100AC}"/>
              </a:ext>
            </a:extLst>
          </p:cNvPr>
          <p:cNvSpPr txBox="1"/>
          <p:nvPr/>
        </p:nvSpPr>
        <p:spPr>
          <a:xfrm>
            <a:off x="-33983252" y="5185255"/>
            <a:ext cx="10153724" cy="3478516"/>
          </a:xfrm>
          <a:prstGeom prst="rect">
            <a:avLst/>
          </a:prstGeom>
        </p:spPr>
        <p:txBody>
          <a:bodyPr wrap="square" lIns="0" tIns="0" rIns="0" bIns="0" rtlCol="0" anchor="t">
            <a:spAutoFit/>
          </a:bodyPr>
          <a:lstStyle/>
          <a:p>
            <a:pPr algn="just">
              <a:lnSpc>
                <a:spcPts val="3900"/>
              </a:lnSpc>
            </a:pPr>
            <a:r>
              <a:rPr lang="en-US" sz="3200" b="1">
                <a:solidFill>
                  <a:srgbClr val="AB5A47"/>
                </a:solidFill>
                <a:latin typeface="Glacial Indifference"/>
                <a:ea typeface="Glacial Indifference"/>
                <a:cs typeface="Glacial Indifference"/>
                <a:sym typeface="Glacial Indifference"/>
              </a:rPr>
              <a:t>Chemical:</a:t>
            </a:r>
          </a:p>
          <a:p>
            <a:pPr algn="just">
              <a:lnSpc>
                <a:spcPts val="3900"/>
              </a:lnSpc>
            </a:pPr>
            <a:r>
              <a:rPr lang="en-US" sz="3200">
                <a:solidFill>
                  <a:srgbClr val="AB5A47"/>
                </a:solidFill>
                <a:latin typeface="Glacial Indifference"/>
                <a:ea typeface="Glacial Indifference"/>
                <a:cs typeface="Glacial Indifference"/>
                <a:sym typeface="Glacial Indifference"/>
              </a:rPr>
              <a:t>	Oxygenated functional groups (hydroxyl, carboxyl, and epoxide).</a:t>
            </a:r>
          </a:p>
          <a:p>
            <a:pPr algn="just">
              <a:lnSpc>
                <a:spcPts val="3900"/>
              </a:lnSpc>
            </a:pPr>
            <a:r>
              <a:rPr lang="en-US" sz="3200">
                <a:solidFill>
                  <a:srgbClr val="AB5A47"/>
                </a:solidFill>
                <a:latin typeface="Glacial Indifference"/>
                <a:ea typeface="Glacial Indifference"/>
                <a:cs typeface="Glacial Indifference"/>
                <a:sym typeface="Glacial Indifference"/>
              </a:rPr>
              <a:t>	Ability to interact with specific biological molecules.</a:t>
            </a:r>
          </a:p>
          <a:p>
            <a:pPr algn="just">
              <a:lnSpc>
                <a:spcPts val="3900"/>
              </a:lnSpc>
            </a:pPr>
            <a:r>
              <a:rPr lang="en-US" sz="3200" b="1">
                <a:solidFill>
                  <a:srgbClr val="AB5A47"/>
                </a:solidFill>
                <a:latin typeface="Glacial Indifference"/>
                <a:ea typeface="Glacial Indifference"/>
                <a:cs typeface="Glacial Indifference"/>
                <a:sym typeface="Glacial Indifference"/>
              </a:rPr>
              <a:t>Physical:</a:t>
            </a:r>
          </a:p>
          <a:p>
            <a:pPr algn="just">
              <a:lnSpc>
                <a:spcPts val="3900"/>
              </a:lnSpc>
            </a:pPr>
            <a:r>
              <a:rPr lang="en-US" sz="3200">
                <a:solidFill>
                  <a:srgbClr val="AB5A47"/>
                </a:solidFill>
                <a:latin typeface="Glacial Indifference"/>
                <a:ea typeface="Glacial Indifference"/>
                <a:cs typeface="Glacial Indifference"/>
                <a:sym typeface="Glacial Indifference"/>
              </a:rPr>
              <a:t>	Two-dimensional structure, like an ultrathin sheet.</a:t>
            </a:r>
          </a:p>
          <a:p>
            <a:pPr algn="just">
              <a:lnSpc>
                <a:spcPts val="3900"/>
              </a:lnSpc>
            </a:pPr>
            <a:r>
              <a:rPr lang="en-US" sz="3200">
                <a:solidFill>
                  <a:srgbClr val="AB5A47"/>
                </a:solidFill>
                <a:latin typeface="Glacial Indifference"/>
                <a:ea typeface="Glacial Indifference"/>
                <a:cs typeface="Glacial Indifference"/>
                <a:sym typeface="Glacial Indifference"/>
              </a:rPr>
              <a:t>	High affinity for damaged proteins such as </a:t>
            </a:r>
            <a:r>
              <a:rPr lang="en-US" sz="3200" err="1">
                <a:solidFill>
                  <a:srgbClr val="AB5A47"/>
                </a:solidFill>
                <a:latin typeface="Glacial Indifference"/>
                <a:ea typeface="Glacial Indifference"/>
                <a:cs typeface="Glacial Indifference"/>
                <a:sym typeface="Glacial Indifference"/>
              </a:rPr>
              <a:t>HTTm</a:t>
            </a:r>
            <a:r>
              <a:rPr lang="en-US" sz="3200">
                <a:solidFill>
                  <a:srgbClr val="AB5A47"/>
                </a:solidFill>
                <a:latin typeface="Glacial Indifference"/>
                <a:ea typeface="Glacial Indifference"/>
                <a:cs typeface="Glacial Indifference"/>
                <a:sym typeface="Glacial Indifference"/>
              </a:rPr>
              <a:t>.</a:t>
            </a:r>
          </a:p>
        </p:txBody>
      </p:sp>
      <p:sp>
        <p:nvSpPr>
          <p:cNvPr id="26" name="Freeform 3">
            <a:extLst>
              <a:ext uri="{FF2B5EF4-FFF2-40B4-BE49-F238E27FC236}">
                <a16:creationId xmlns:a16="http://schemas.microsoft.com/office/drawing/2014/main" id="{2FF53496-574A-BF3E-7486-BAEB4430080F}"/>
              </a:ext>
            </a:extLst>
          </p:cNvPr>
          <p:cNvSpPr/>
          <p:nvPr/>
        </p:nvSpPr>
        <p:spPr>
          <a:xfrm>
            <a:off x="-33909655" y="5685392"/>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7" name="Freeform 3">
            <a:extLst>
              <a:ext uri="{FF2B5EF4-FFF2-40B4-BE49-F238E27FC236}">
                <a16:creationId xmlns:a16="http://schemas.microsoft.com/office/drawing/2014/main" id="{47FD541F-B7CE-D44A-697E-93F4DB0D4A1B}"/>
              </a:ext>
            </a:extLst>
          </p:cNvPr>
          <p:cNvSpPr/>
          <p:nvPr/>
        </p:nvSpPr>
        <p:spPr>
          <a:xfrm>
            <a:off x="-33909655" y="6674618"/>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8" name="Freeform 3">
            <a:extLst>
              <a:ext uri="{FF2B5EF4-FFF2-40B4-BE49-F238E27FC236}">
                <a16:creationId xmlns:a16="http://schemas.microsoft.com/office/drawing/2014/main" id="{AA65DC21-5428-6515-9C7E-2D558C24A129}"/>
              </a:ext>
            </a:extLst>
          </p:cNvPr>
          <p:cNvSpPr/>
          <p:nvPr/>
        </p:nvSpPr>
        <p:spPr>
          <a:xfrm>
            <a:off x="-33909655" y="7723478"/>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9" name="Freeform 3">
            <a:extLst>
              <a:ext uri="{FF2B5EF4-FFF2-40B4-BE49-F238E27FC236}">
                <a16:creationId xmlns:a16="http://schemas.microsoft.com/office/drawing/2014/main" id="{B9C7F505-0ADD-F6EC-9876-9E1B8A3C5D8D}"/>
              </a:ext>
            </a:extLst>
          </p:cNvPr>
          <p:cNvSpPr/>
          <p:nvPr/>
        </p:nvSpPr>
        <p:spPr>
          <a:xfrm>
            <a:off x="-33909655" y="8249088"/>
            <a:ext cx="609600" cy="542373"/>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48" name="Grupo 47">
            <a:extLst>
              <a:ext uri="{FF2B5EF4-FFF2-40B4-BE49-F238E27FC236}">
                <a16:creationId xmlns:a16="http://schemas.microsoft.com/office/drawing/2014/main" id="{3CDCE43D-0B3D-553D-A0A6-C28EDAC27B3A}"/>
              </a:ext>
            </a:extLst>
          </p:cNvPr>
          <p:cNvGrpSpPr/>
          <p:nvPr/>
        </p:nvGrpSpPr>
        <p:grpSpPr>
          <a:xfrm>
            <a:off x="841576" y="4573805"/>
            <a:ext cx="4698589" cy="4582042"/>
            <a:chOff x="841576" y="4055476"/>
            <a:chExt cx="4698589" cy="4582042"/>
          </a:xfrm>
        </p:grpSpPr>
        <p:sp>
          <p:nvSpPr>
            <p:cNvPr id="30" name="Elipse 29">
              <a:extLst>
                <a:ext uri="{FF2B5EF4-FFF2-40B4-BE49-F238E27FC236}">
                  <a16:creationId xmlns:a16="http://schemas.microsoft.com/office/drawing/2014/main" id="{6F47B716-754C-3723-49F4-855ADFC3A5EE}"/>
                </a:ext>
              </a:extLst>
            </p:cNvPr>
            <p:cNvSpPr/>
            <p:nvPr/>
          </p:nvSpPr>
          <p:spPr>
            <a:xfrm>
              <a:off x="841576" y="4055476"/>
              <a:ext cx="4698589" cy="458204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Freeform 18">
              <a:extLst>
                <a:ext uri="{FF2B5EF4-FFF2-40B4-BE49-F238E27FC236}">
                  <a16:creationId xmlns:a16="http://schemas.microsoft.com/office/drawing/2014/main" id="{F961E2CA-DDC6-26CE-E762-FA5917366C59}"/>
                </a:ext>
              </a:extLst>
            </p:cNvPr>
            <p:cNvSpPr/>
            <p:nvPr/>
          </p:nvSpPr>
          <p:spPr>
            <a:xfrm>
              <a:off x="1349125" y="4373698"/>
              <a:ext cx="3633996" cy="3692057"/>
            </a:xfrm>
            <a:custGeom>
              <a:avLst/>
              <a:gdLst/>
              <a:ahLst/>
              <a:cxnLst/>
              <a:rect l="l" t="t" r="r" b="b"/>
              <a:pathLst>
                <a:path w="1964704" h="1895939">
                  <a:moveTo>
                    <a:pt x="0" y="0"/>
                  </a:moveTo>
                  <a:lnTo>
                    <a:pt x="1964704" y="0"/>
                  </a:lnTo>
                  <a:lnTo>
                    <a:pt x="1964704" y="1895939"/>
                  </a:lnTo>
                  <a:lnTo>
                    <a:pt x="0" y="18959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36" name="Freeform 16">
              <a:extLst>
                <a:ext uri="{FF2B5EF4-FFF2-40B4-BE49-F238E27FC236}">
                  <a16:creationId xmlns:a16="http://schemas.microsoft.com/office/drawing/2014/main" id="{636B8390-7904-8EBA-5E70-0A27A6FBA0F6}"/>
                </a:ext>
              </a:extLst>
            </p:cNvPr>
            <p:cNvSpPr/>
            <p:nvPr/>
          </p:nvSpPr>
          <p:spPr>
            <a:xfrm>
              <a:off x="2361575" y="5577052"/>
              <a:ext cx="1664339" cy="1705273"/>
            </a:xfrm>
            <a:custGeom>
              <a:avLst/>
              <a:gdLst/>
              <a:ahLst/>
              <a:cxnLst/>
              <a:rect l="l" t="t" r="r" b="b"/>
              <a:pathLst>
                <a:path w="1238450" h="1238450">
                  <a:moveTo>
                    <a:pt x="0" y="0"/>
                  </a:moveTo>
                  <a:lnTo>
                    <a:pt x="1238450" y="0"/>
                  </a:lnTo>
                  <a:lnTo>
                    <a:pt x="1238450" y="1238449"/>
                  </a:lnTo>
                  <a:lnTo>
                    <a:pt x="0" y="12384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grpSp>
      <p:grpSp>
        <p:nvGrpSpPr>
          <p:cNvPr id="47" name="Grupo 46">
            <a:extLst>
              <a:ext uri="{FF2B5EF4-FFF2-40B4-BE49-F238E27FC236}">
                <a16:creationId xmlns:a16="http://schemas.microsoft.com/office/drawing/2014/main" id="{616176C5-9600-7A21-D0FB-958E45D6252F}"/>
              </a:ext>
            </a:extLst>
          </p:cNvPr>
          <p:cNvGrpSpPr/>
          <p:nvPr/>
        </p:nvGrpSpPr>
        <p:grpSpPr>
          <a:xfrm>
            <a:off x="6713969" y="4600058"/>
            <a:ext cx="4698589" cy="4582042"/>
            <a:chOff x="6713969" y="4081729"/>
            <a:chExt cx="4698589" cy="4582042"/>
          </a:xfrm>
        </p:grpSpPr>
        <p:sp>
          <p:nvSpPr>
            <p:cNvPr id="37" name="Elipse 36">
              <a:extLst>
                <a:ext uri="{FF2B5EF4-FFF2-40B4-BE49-F238E27FC236}">
                  <a16:creationId xmlns:a16="http://schemas.microsoft.com/office/drawing/2014/main" id="{AC430B32-6440-4198-659A-9EA38CF715FF}"/>
                </a:ext>
              </a:extLst>
            </p:cNvPr>
            <p:cNvSpPr/>
            <p:nvPr/>
          </p:nvSpPr>
          <p:spPr>
            <a:xfrm>
              <a:off x="6713969" y="4081729"/>
              <a:ext cx="4698589" cy="458204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Freeform 13">
              <a:extLst>
                <a:ext uri="{FF2B5EF4-FFF2-40B4-BE49-F238E27FC236}">
                  <a16:creationId xmlns:a16="http://schemas.microsoft.com/office/drawing/2014/main" id="{A7B331AF-1484-3129-5EEF-7FE89ED3C034}"/>
                </a:ext>
              </a:extLst>
            </p:cNvPr>
            <p:cNvSpPr/>
            <p:nvPr/>
          </p:nvSpPr>
          <p:spPr>
            <a:xfrm rot="989554">
              <a:off x="7451958" y="4962938"/>
              <a:ext cx="2885859" cy="2846752"/>
            </a:xfrm>
            <a:custGeom>
              <a:avLst/>
              <a:gdLst/>
              <a:ahLst/>
              <a:cxnLst/>
              <a:rect l="l" t="t" r="r" b="b"/>
              <a:pathLst>
                <a:path w="2477157" h="2415228">
                  <a:moveTo>
                    <a:pt x="0" y="0"/>
                  </a:moveTo>
                  <a:lnTo>
                    <a:pt x="2477157" y="0"/>
                  </a:lnTo>
                  <a:lnTo>
                    <a:pt x="2477157" y="2415228"/>
                  </a:lnTo>
                  <a:lnTo>
                    <a:pt x="0" y="24152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39" name="Freeform 20">
              <a:extLst>
                <a:ext uri="{FF2B5EF4-FFF2-40B4-BE49-F238E27FC236}">
                  <a16:creationId xmlns:a16="http://schemas.microsoft.com/office/drawing/2014/main" id="{D222A7B2-62A6-7A12-868A-D9C82E6D5904}"/>
                </a:ext>
              </a:extLst>
            </p:cNvPr>
            <p:cNvSpPr/>
            <p:nvPr/>
          </p:nvSpPr>
          <p:spPr>
            <a:xfrm rot="368583" flipH="1">
              <a:off x="9837421" y="6027157"/>
              <a:ext cx="1391189" cy="1423100"/>
            </a:xfrm>
            <a:custGeom>
              <a:avLst/>
              <a:gdLst/>
              <a:ahLst/>
              <a:cxnLst/>
              <a:rect l="l" t="t" r="r" b="b"/>
              <a:pathLst>
                <a:path w="1076920" h="1083693">
                  <a:moveTo>
                    <a:pt x="0" y="0"/>
                  </a:moveTo>
                  <a:lnTo>
                    <a:pt x="1076920" y="0"/>
                  </a:lnTo>
                  <a:lnTo>
                    <a:pt x="1076920" y="1083694"/>
                  </a:lnTo>
                  <a:lnTo>
                    <a:pt x="0" y="1083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grpSp>
      <p:grpSp>
        <p:nvGrpSpPr>
          <p:cNvPr id="46" name="Grupo 45">
            <a:extLst>
              <a:ext uri="{FF2B5EF4-FFF2-40B4-BE49-F238E27FC236}">
                <a16:creationId xmlns:a16="http://schemas.microsoft.com/office/drawing/2014/main" id="{E3280566-BDFC-C5A4-83D7-7A014A66DEEC}"/>
              </a:ext>
            </a:extLst>
          </p:cNvPr>
          <p:cNvGrpSpPr/>
          <p:nvPr/>
        </p:nvGrpSpPr>
        <p:grpSpPr>
          <a:xfrm>
            <a:off x="12465316" y="4573805"/>
            <a:ext cx="4698589" cy="4582042"/>
            <a:chOff x="12465316" y="4055476"/>
            <a:chExt cx="4698589" cy="4582042"/>
          </a:xfrm>
        </p:grpSpPr>
        <p:sp>
          <p:nvSpPr>
            <p:cNvPr id="41" name="Elipse 40">
              <a:extLst>
                <a:ext uri="{FF2B5EF4-FFF2-40B4-BE49-F238E27FC236}">
                  <a16:creationId xmlns:a16="http://schemas.microsoft.com/office/drawing/2014/main" id="{C03017FC-7FFC-2891-9EA3-4CC91F48FD88}"/>
                </a:ext>
              </a:extLst>
            </p:cNvPr>
            <p:cNvSpPr/>
            <p:nvPr/>
          </p:nvSpPr>
          <p:spPr>
            <a:xfrm>
              <a:off x="12465316" y="4055476"/>
              <a:ext cx="4698589" cy="458204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a:extLst>
                <a:ext uri="{FF2B5EF4-FFF2-40B4-BE49-F238E27FC236}">
                  <a16:creationId xmlns:a16="http://schemas.microsoft.com/office/drawing/2014/main" id="{AC2FBD06-E53F-E878-E1B8-F9887B195ED9}"/>
                </a:ext>
              </a:extLst>
            </p:cNvPr>
            <p:cNvGrpSpPr/>
            <p:nvPr/>
          </p:nvGrpSpPr>
          <p:grpSpPr>
            <a:xfrm>
              <a:off x="12888554" y="5274964"/>
              <a:ext cx="3924995" cy="2204942"/>
              <a:chOff x="12888554" y="5043368"/>
              <a:chExt cx="3924995" cy="2204942"/>
            </a:xfrm>
          </p:grpSpPr>
          <p:sp>
            <p:nvSpPr>
              <p:cNvPr id="42" name="Freeform 17">
                <a:extLst>
                  <a:ext uri="{FF2B5EF4-FFF2-40B4-BE49-F238E27FC236}">
                    <a16:creationId xmlns:a16="http://schemas.microsoft.com/office/drawing/2014/main" id="{901AE1B2-3995-8A93-4B24-DC1DC6E4FD86}"/>
                  </a:ext>
                </a:extLst>
              </p:cNvPr>
              <p:cNvSpPr/>
              <p:nvPr/>
            </p:nvSpPr>
            <p:spPr>
              <a:xfrm>
                <a:off x="12888554" y="5043368"/>
                <a:ext cx="3924995" cy="2204942"/>
              </a:xfrm>
              <a:custGeom>
                <a:avLst/>
                <a:gdLst/>
                <a:ahLst/>
                <a:cxnLst/>
                <a:rect l="l" t="t" r="r" b="b"/>
                <a:pathLst>
                  <a:path w="3242775" h="1880810">
                    <a:moveTo>
                      <a:pt x="0" y="0"/>
                    </a:moveTo>
                    <a:lnTo>
                      <a:pt x="3242775" y="0"/>
                    </a:lnTo>
                    <a:lnTo>
                      <a:pt x="3242775" y="1880810"/>
                    </a:lnTo>
                    <a:lnTo>
                      <a:pt x="0" y="18808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43" name="Elipse 42">
                <a:extLst>
                  <a:ext uri="{FF2B5EF4-FFF2-40B4-BE49-F238E27FC236}">
                    <a16:creationId xmlns:a16="http://schemas.microsoft.com/office/drawing/2014/main" id="{45DB6D16-AA6E-7247-60D3-48A4EBDCD5B9}"/>
                  </a:ext>
                </a:extLst>
              </p:cNvPr>
              <p:cNvSpPr/>
              <p:nvPr/>
            </p:nvSpPr>
            <p:spPr>
              <a:xfrm>
                <a:off x="14036768" y="5297915"/>
                <a:ext cx="1305791" cy="1269310"/>
              </a:xfrm>
              <a:prstGeom prst="ellipse">
                <a:avLst/>
              </a:prstGeom>
              <a:solidFill>
                <a:srgbClr val="E7D9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5" name="Freeform 16">
              <a:extLst>
                <a:ext uri="{FF2B5EF4-FFF2-40B4-BE49-F238E27FC236}">
                  <a16:creationId xmlns:a16="http://schemas.microsoft.com/office/drawing/2014/main" id="{AA9E4F53-FE73-B2D9-EE47-FEDEE427A59E}"/>
                </a:ext>
              </a:extLst>
            </p:cNvPr>
            <p:cNvSpPr/>
            <p:nvPr/>
          </p:nvSpPr>
          <p:spPr>
            <a:xfrm>
              <a:off x="14091485" y="5529511"/>
              <a:ext cx="1184106" cy="1209196"/>
            </a:xfrm>
            <a:custGeom>
              <a:avLst/>
              <a:gdLst/>
              <a:ahLst/>
              <a:cxnLst/>
              <a:rect l="l" t="t" r="r" b="b"/>
              <a:pathLst>
                <a:path w="1238450" h="1238450">
                  <a:moveTo>
                    <a:pt x="0" y="0"/>
                  </a:moveTo>
                  <a:lnTo>
                    <a:pt x="1238450" y="0"/>
                  </a:lnTo>
                  <a:lnTo>
                    <a:pt x="1238450" y="1238449"/>
                  </a:lnTo>
                  <a:lnTo>
                    <a:pt x="0" y="12384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grpSp>
      <p:sp>
        <p:nvSpPr>
          <p:cNvPr id="3" name="TextBox 5">
            <a:extLst>
              <a:ext uri="{FF2B5EF4-FFF2-40B4-BE49-F238E27FC236}">
                <a16:creationId xmlns:a16="http://schemas.microsoft.com/office/drawing/2014/main" id="{B34017D2-B99C-5AC4-0A19-7891B5E0CE6E}"/>
              </a:ext>
            </a:extLst>
          </p:cNvPr>
          <p:cNvSpPr txBox="1"/>
          <p:nvPr/>
        </p:nvSpPr>
        <p:spPr>
          <a:xfrm>
            <a:off x="545987" y="9261926"/>
            <a:ext cx="15011400" cy="525785"/>
          </a:xfrm>
          <a:prstGeom prst="rect">
            <a:avLst/>
          </a:prstGeom>
        </p:spPr>
        <p:txBody>
          <a:bodyPr wrap="square" lIns="0" tIns="0" rIns="0" bIns="0" rtlCol="0" anchor="t">
            <a:spAutoFit/>
          </a:bodyPr>
          <a:lstStyle/>
          <a:p>
            <a:pPr algn="just">
              <a:lnSpc>
                <a:spcPts val="4410"/>
              </a:lnSpc>
            </a:pPr>
            <a:r>
              <a:rPr lang="en-US" sz="3200" dirty="0">
                <a:solidFill>
                  <a:srgbClr val="AE5B48"/>
                </a:solidFill>
                <a:latin typeface="Glacial Indifference"/>
                <a:ea typeface="Glacial Indifference"/>
                <a:cs typeface="Times New Roman"/>
              </a:rPr>
              <a:t>(Jin et al.2016)</a:t>
            </a:r>
          </a:p>
        </p:txBody>
      </p:sp>
      <p:sp>
        <p:nvSpPr>
          <p:cNvPr id="5" name="Freeform 6">
            <a:extLst>
              <a:ext uri="{FF2B5EF4-FFF2-40B4-BE49-F238E27FC236}">
                <a16:creationId xmlns:a16="http://schemas.microsoft.com/office/drawing/2014/main" id="{B3E2B29E-56ED-EFBF-BAC3-2562C41F0878}"/>
              </a:ext>
            </a:extLst>
          </p:cNvPr>
          <p:cNvSpPr/>
          <p:nvPr/>
        </p:nvSpPr>
        <p:spPr>
          <a:xfrm rot="3679181">
            <a:off x="14404375" y="-2957390"/>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7" name="Elipse 6">
            <a:extLst>
              <a:ext uri="{FF2B5EF4-FFF2-40B4-BE49-F238E27FC236}">
                <a16:creationId xmlns:a16="http://schemas.microsoft.com/office/drawing/2014/main" id="{D29104D4-16C4-70D8-49B6-F7A7851FA6C6}"/>
              </a:ext>
            </a:extLst>
          </p:cNvPr>
          <p:cNvSpPr/>
          <p:nvPr/>
        </p:nvSpPr>
        <p:spPr>
          <a:xfrm>
            <a:off x="-16863759" y="4091999"/>
            <a:ext cx="5348665" cy="5265627"/>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A3F34444-DD4B-4956-9D4D-AA4D64633E4D}"/>
              </a:ext>
            </a:extLst>
          </p:cNvPr>
          <p:cNvSpPr/>
          <p:nvPr/>
        </p:nvSpPr>
        <p:spPr>
          <a:xfrm>
            <a:off x="-18942272" y="1789362"/>
            <a:ext cx="18821839" cy="1868895"/>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extBox 7">
            <a:extLst>
              <a:ext uri="{FF2B5EF4-FFF2-40B4-BE49-F238E27FC236}">
                <a16:creationId xmlns:a16="http://schemas.microsoft.com/office/drawing/2014/main" id="{6EA346C5-2963-DDD7-52E7-C0D0403B0BA8}"/>
              </a:ext>
            </a:extLst>
          </p:cNvPr>
          <p:cNvSpPr txBox="1"/>
          <p:nvPr/>
        </p:nvSpPr>
        <p:spPr>
          <a:xfrm>
            <a:off x="-18107773" y="835329"/>
            <a:ext cx="17159241" cy="757900"/>
          </a:xfrm>
          <a:prstGeom prst="rect">
            <a:avLst/>
          </a:prstGeom>
        </p:spPr>
        <p:txBody>
          <a:bodyPr wrap="square" lIns="0" tIns="0" rIns="0" bIns="0" rtlCol="0" anchor="t">
            <a:spAutoFit/>
          </a:bodyPr>
          <a:lstStyle/>
          <a:p>
            <a:pPr marL="0" lvl="0" indent="0" algn="l">
              <a:lnSpc>
                <a:spcPts val="5000"/>
              </a:lnSpc>
              <a:spcBef>
                <a:spcPct val="0"/>
              </a:spcBef>
            </a:pPr>
            <a:r>
              <a:rPr lang="en-US" sz="7200" dirty="0">
                <a:solidFill>
                  <a:srgbClr val="9E5442"/>
                </a:solidFill>
                <a:latin typeface="UKIJ Chiwer Kesme"/>
                <a:ea typeface="UKIJ Chiwer Kesme"/>
                <a:cs typeface="UKIJ Chiwer Kesme"/>
                <a:sym typeface="UKIJ Chiwer Kesme"/>
              </a:rPr>
              <a:t>Advantages of graphene oxide over mTOR</a:t>
            </a:r>
          </a:p>
        </p:txBody>
      </p:sp>
      <p:sp>
        <p:nvSpPr>
          <p:cNvPr id="14" name="TextBox 5">
            <a:extLst>
              <a:ext uri="{FF2B5EF4-FFF2-40B4-BE49-F238E27FC236}">
                <a16:creationId xmlns:a16="http://schemas.microsoft.com/office/drawing/2014/main" id="{AE38A0B8-E1AF-B591-66E2-AE35BC216612}"/>
              </a:ext>
            </a:extLst>
          </p:cNvPr>
          <p:cNvSpPr txBox="1"/>
          <p:nvPr/>
        </p:nvSpPr>
        <p:spPr>
          <a:xfrm>
            <a:off x="-15823314" y="1987928"/>
            <a:ext cx="11829031" cy="1670329"/>
          </a:xfrm>
          <a:prstGeom prst="rect">
            <a:avLst/>
          </a:prstGeom>
        </p:spPr>
        <p:txBody>
          <a:bodyPr wrap="square" lIns="0" tIns="0" rIns="0" bIns="0" rtlCol="0" anchor="t">
            <a:spAutoFit/>
          </a:bodyPr>
          <a:lstStyle/>
          <a:p>
            <a:pPr algn="ctr">
              <a:lnSpc>
                <a:spcPts val="4300"/>
              </a:lnSpc>
            </a:pPr>
            <a:r>
              <a:rPr lang="en-US" sz="4800" dirty="0">
                <a:solidFill>
                  <a:srgbClr val="9D5341"/>
                </a:solidFill>
                <a:latin typeface="Glacial Indifference"/>
                <a:ea typeface="Glacial Indifference"/>
                <a:cs typeface="Glacial Indifference"/>
                <a:sym typeface="Glacial Indifference"/>
              </a:rPr>
              <a:t>Graphene oxide activates autophagy without </a:t>
            </a:r>
            <a:r>
              <a:rPr lang="en-US" sz="4800" b="1" dirty="0">
                <a:solidFill>
                  <a:srgbClr val="9D5341"/>
                </a:solidFill>
                <a:latin typeface="Glacial Indifference"/>
                <a:ea typeface="Glacial Indifference"/>
                <a:cs typeface="Glacial Indifference"/>
                <a:sym typeface="Glacial Indifference"/>
              </a:rPr>
              <a:t>inhibiting mTOR</a:t>
            </a:r>
            <a:r>
              <a:rPr lang="en-US" sz="4800" dirty="0">
                <a:solidFill>
                  <a:srgbClr val="9D5341"/>
                </a:solidFill>
                <a:latin typeface="Glacial Indifference"/>
                <a:ea typeface="Glacial Indifference"/>
                <a:cs typeface="Glacial Indifference"/>
                <a:sym typeface="Glacial Indifference"/>
              </a:rPr>
              <a:t>, avoiding severe side effects</a:t>
            </a:r>
          </a:p>
        </p:txBody>
      </p:sp>
      <p:sp>
        <p:nvSpPr>
          <p:cNvPr id="15" name="TextBox 5">
            <a:extLst>
              <a:ext uri="{FF2B5EF4-FFF2-40B4-BE49-F238E27FC236}">
                <a16:creationId xmlns:a16="http://schemas.microsoft.com/office/drawing/2014/main" id="{EFD958F0-BF00-BA56-3649-9444D76192D5}"/>
              </a:ext>
            </a:extLst>
          </p:cNvPr>
          <p:cNvSpPr txBox="1"/>
          <p:nvPr/>
        </p:nvSpPr>
        <p:spPr>
          <a:xfrm>
            <a:off x="18617419" y="5041048"/>
            <a:ext cx="7513774" cy="3693319"/>
          </a:xfrm>
          <a:prstGeom prst="rect">
            <a:avLst/>
          </a:prstGeom>
        </p:spPr>
        <p:txBody>
          <a:bodyPr wrap="square" lIns="0" tIns="0" rIns="0" bIns="0" rtlCol="0" anchor="t">
            <a:spAutoFit/>
          </a:bodyPr>
          <a:lstStyle/>
          <a:p>
            <a:pPr>
              <a:lnSpc>
                <a:spcPts val="4800"/>
              </a:lnSpc>
            </a:pPr>
            <a:r>
              <a:rPr lang="en-US" sz="4800" dirty="0">
                <a:solidFill>
                  <a:srgbClr val="AE5B48"/>
                </a:solidFill>
                <a:latin typeface="Glacial Indifference"/>
                <a:ea typeface="Glacial Indifference"/>
                <a:cs typeface="Glacial Indifference"/>
                <a:sym typeface="Glacial Indifference"/>
              </a:rPr>
              <a:t>Graphene oxide is </a:t>
            </a:r>
            <a:r>
              <a:rPr lang="en-US" sz="4800" b="1" dirty="0">
                <a:solidFill>
                  <a:srgbClr val="AE5B48"/>
                </a:solidFill>
                <a:latin typeface="Glacial Indifference"/>
                <a:ea typeface="Glacial Indifference"/>
                <a:cs typeface="Glacial Indifference"/>
                <a:sym typeface="Glacial Indifference"/>
              </a:rPr>
              <a:t>safer as it activates autophagy</a:t>
            </a:r>
            <a:r>
              <a:rPr lang="en-US" sz="4800" dirty="0">
                <a:solidFill>
                  <a:srgbClr val="AE5B48"/>
                </a:solidFill>
                <a:latin typeface="Glacial Indifference"/>
                <a:ea typeface="Glacial Indifference"/>
                <a:cs typeface="Glacial Indifference"/>
                <a:sym typeface="Glacial Indifference"/>
              </a:rPr>
              <a:t> </a:t>
            </a:r>
            <a:r>
              <a:rPr lang="en-US" sz="4800" b="1" dirty="0">
                <a:solidFill>
                  <a:srgbClr val="AE5B48"/>
                </a:solidFill>
                <a:latin typeface="Glacial Indifference"/>
                <a:ea typeface="Glacial Indifference"/>
                <a:cs typeface="Glacial Indifference"/>
                <a:sym typeface="Glacial Indifference"/>
              </a:rPr>
              <a:t>without disrupting mTOR</a:t>
            </a:r>
            <a:r>
              <a:rPr lang="en-US" sz="4800" dirty="0">
                <a:solidFill>
                  <a:srgbClr val="AE5B48"/>
                </a:solidFill>
                <a:latin typeface="Glacial Indifference"/>
                <a:ea typeface="Glacial Indifference"/>
                <a:cs typeface="Glacial Indifference"/>
                <a:sym typeface="Glacial Indifference"/>
              </a:rPr>
              <a:t>, avoiding adverse effects on growth, metabolism, and protein synthesis.</a:t>
            </a:r>
          </a:p>
        </p:txBody>
      </p:sp>
      <p:grpSp>
        <p:nvGrpSpPr>
          <p:cNvPr id="32" name="Grupo 31">
            <a:extLst>
              <a:ext uri="{FF2B5EF4-FFF2-40B4-BE49-F238E27FC236}">
                <a16:creationId xmlns:a16="http://schemas.microsoft.com/office/drawing/2014/main" id="{C6804283-74D0-144C-790D-3104C4F06609}"/>
              </a:ext>
            </a:extLst>
          </p:cNvPr>
          <p:cNvGrpSpPr/>
          <p:nvPr/>
        </p:nvGrpSpPr>
        <p:grpSpPr>
          <a:xfrm>
            <a:off x="-16467027" y="4610105"/>
            <a:ext cx="4555203" cy="4555203"/>
            <a:chOff x="2186735" y="4526264"/>
            <a:chExt cx="4555203" cy="4555203"/>
          </a:xfrm>
        </p:grpSpPr>
        <p:pic>
          <p:nvPicPr>
            <p:cNvPr id="33" name="Picture 2" descr="Protection Shield Icon Stroke Pink PNG &amp; SVG Design For T-Shirts">
              <a:extLst>
                <a:ext uri="{FF2B5EF4-FFF2-40B4-BE49-F238E27FC236}">
                  <a16:creationId xmlns:a16="http://schemas.microsoft.com/office/drawing/2014/main" id="{126CD940-7510-7AFF-1C18-6D2005306D98}"/>
                </a:ext>
              </a:extLst>
            </p:cNvPr>
            <p:cNvPicPr>
              <a:picLocks noChangeAspect="1" noChangeArrowheads="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86735" y="4526264"/>
              <a:ext cx="4555203" cy="4555203"/>
            </a:xfrm>
            <a:prstGeom prst="rect">
              <a:avLst/>
            </a:prstGeom>
            <a:noFill/>
            <a:extLst>
              <a:ext uri="{909E8E84-426E-40DD-AFC4-6F175D3DCCD1}">
                <a14:hiddenFill xmlns:a14="http://schemas.microsoft.com/office/drawing/2010/main">
                  <a:solidFill>
                    <a:srgbClr val="FFFFFF"/>
                  </a:solidFill>
                </a14:hiddenFill>
              </a:ext>
            </a:extLst>
          </p:spPr>
        </p:pic>
        <p:sp>
          <p:nvSpPr>
            <p:cNvPr id="34" name="Diagrama de flujo: proceso alternativo 33">
              <a:extLst>
                <a:ext uri="{FF2B5EF4-FFF2-40B4-BE49-F238E27FC236}">
                  <a16:creationId xmlns:a16="http://schemas.microsoft.com/office/drawing/2014/main" id="{739B3576-6D2F-667B-FFCC-7B4173F26B83}"/>
                </a:ext>
              </a:extLst>
            </p:cNvPr>
            <p:cNvSpPr/>
            <p:nvPr/>
          </p:nvSpPr>
          <p:spPr>
            <a:xfrm>
              <a:off x="3628523" y="6038850"/>
              <a:ext cx="1876927" cy="1489410"/>
            </a:xfrm>
            <a:prstGeom prst="flowChartAlternateProcess">
              <a:avLst/>
            </a:prstGeom>
            <a:solidFill>
              <a:srgbClr val="E9DE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Freeform 14">
              <a:extLst>
                <a:ext uri="{FF2B5EF4-FFF2-40B4-BE49-F238E27FC236}">
                  <a16:creationId xmlns:a16="http://schemas.microsoft.com/office/drawing/2014/main" id="{210C3E56-6431-A8B8-B033-678ED533107B}"/>
                </a:ext>
              </a:extLst>
            </p:cNvPr>
            <p:cNvSpPr/>
            <p:nvPr/>
          </p:nvSpPr>
          <p:spPr>
            <a:xfrm>
              <a:off x="3399883" y="5616020"/>
              <a:ext cx="2334205" cy="2049905"/>
            </a:xfrm>
            <a:custGeom>
              <a:avLst/>
              <a:gdLst/>
              <a:ahLst/>
              <a:cxnLst/>
              <a:rect l="l" t="t" r="r" b="b"/>
              <a:pathLst>
                <a:path w="2967308" h="2548176">
                  <a:moveTo>
                    <a:pt x="0" y="0"/>
                  </a:moveTo>
                  <a:lnTo>
                    <a:pt x="2967308" y="0"/>
                  </a:lnTo>
                  <a:lnTo>
                    <a:pt x="2967308" y="2548176"/>
                  </a:lnTo>
                  <a:lnTo>
                    <a:pt x="0" y="254817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s-CO"/>
            </a:p>
          </p:txBody>
        </p:sp>
      </p:grpSp>
    </p:spTree>
    <p:extLst>
      <p:ext uri="{BB962C8B-B14F-4D97-AF65-F5344CB8AC3E}">
        <p14:creationId xmlns:p14="http://schemas.microsoft.com/office/powerpoint/2010/main" val="3151058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219">
        <p159:morph option="byObject"/>
      </p:transition>
    </mc:Choice>
    <mc:Fallback xmlns="">
      <p:transition spd="slow" advTm="12219">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18" name="Elipse 17">
            <a:extLst>
              <a:ext uri="{FF2B5EF4-FFF2-40B4-BE49-F238E27FC236}">
                <a16:creationId xmlns:a16="http://schemas.microsoft.com/office/drawing/2014/main" id="{6BC07F6D-11B4-FE90-D48B-3791240E599F}"/>
              </a:ext>
            </a:extLst>
          </p:cNvPr>
          <p:cNvSpPr/>
          <p:nvPr/>
        </p:nvSpPr>
        <p:spPr>
          <a:xfrm>
            <a:off x="1790001" y="4091999"/>
            <a:ext cx="5348665" cy="5265627"/>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reeform 6">
            <a:extLst>
              <a:ext uri="{FF2B5EF4-FFF2-40B4-BE49-F238E27FC236}">
                <a16:creationId xmlns:a16="http://schemas.microsoft.com/office/drawing/2014/main" id="{B703E7D5-BF48-BE1D-2B46-9F095B4BA95E}"/>
              </a:ext>
            </a:extLst>
          </p:cNvPr>
          <p:cNvSpPr/>
          <p:nvPr/>
        </p:nvSpPr>
        <p:spPr>
          <a:xfrm rot="3679181">
            <a:off x="16032645" y="-3674391"/>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Rectángulo 10">
            <a:extLst>
              <a:ext uri="{FF2B5EF4-FFF2-40B4-BE49-F238E27FC236}">
                <a16:creationId xmlns:a16="http://schemas.microsoft.com/office/drawing/2014/main" id="{C553CEF4-B7A2-471C-950F-FA0DFF045EAD}"/>
              </a:ext>
            </a:extLst>
          </p:cNvPr>
          <p:cNvSpPr/>
          <p:nvPr/>
        </p:nvSpPr>
        <p:spPr>
          <a:xfrm>
            <a:off x="-288512" y="1789362"/>
            <a:ext cx="18821839" cy="1868895"/>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extBox 5">
            <a:extLst>
              <a:ext uri="{FF2B5EF4-FFF2-40B4-BE49-F238E27FC236}">
                <a16:creationId xmlns:a16="http://schemas.microsoft.com/office/drawing/2014/main" id="{32FD54F9-5409-9DEE-1DB0-F2FEB68D416B}"/>
              </a:ext>
            </a:extLst>
          </p:cNvPr>
          <p:cNvSpPr txBox="1"/>
          <p:nvPr/>
        </p:nvSpPr>
        <p:spPr>
          <a:xfrm>
            <a:off x="566326" y="9602374"/>
            <a:ext cx="15011400" cy="525785"/>
          </a:xfrm>
          <a:prstGeom prst="rect">
            <a:avLst/>
          </a:prstGeom>
        </p:spPr>
        <p:txBody>
          <a:bodyPr wrap="square" lIns="0" tIns="0" rIns="0" bIns="0" rtlCol="0" anchor="t">
            <a:spAutoFit/>
          </a:bodyPr>
          <a:lstStyle/>
          <a:p>
            <a:pPr algn="just">
              <a:lnSpc>
                <a:spcPts val="4410"/>
              </a:lnSpc>
            </a:pPr>
            <a:r>
              <a:rPr lang="en-US" sz="3200" dirty="0">
                <a:solidFill>
                  <a:srgbClr val="AE5B48"/>
                </a:solidFill>
                <a:latin typeface="Glacial Indifference"/>
                <a:ea typeface="Glacial Indifference"/>
                <a:cs typeface="Times New Roman"/>
              </a:rPr>
              <a:t>(Jin et al.2016)</a:t>
            </a:r>
          </a:p>
        </p:txBody>
      </p:sp>
      <p:sp>
        <p:nvSpPr>
          <p:cNvPr id="3" name="TextBox 7">
            <a:extLst>
              <a:ext uri="{FF2B5EF4-FFF2-40B4-BE49-F238E27FC236}">
                <a16:creationId xmlns:a16="http://schemas.microsoft.com/office/drawing/2014/main" id="{35094263-CD44-69F3-B85E-429BA3C3D25D}"/>
              </a:ext>
            </a:extLst>
          </p:cNvPr>
          <p:cNvSpPr txBox="1"/>
          <p:nvPr/>
        </p:nvSpPr>
        <p:spPr>
          <a:xfrm>
            <a:off x="545987" y="835329"/>
            <a:ext cx="17159241" cy="757900"/>
          </a:xfrm>
          <a:prstGeom prst="rect">
            <a:avLst/>
          </a:prstGeom>
        </p:spPr>
        <p:txBody>
          <a:bodyPr wrap="square" lIns="0" tIns="0" rIns="0" bIns="0" rtlCol="0" anchor="t">
            <a:spAutoFit/>
          </a:bodyPr>
          <a:lstStyle/>
          <a:p>
            <a:pPr marL="0" lvl="0" indent="0" algn="l">
              <a:lnSpc>
                <a:spcPts val="5000"/>
              </a:lnSpc>
              <a:spcBef>
                <a:spcPct val="0"/>
              </a:spcBef>
            </a:pPr>
            <a:r>
              <a:rPr lang="en-US" sz="7200" dirty="0">
                <a:solidFill>
                  <a:srgbClr val="9E5442"/>
                </a:solidFill>
                <a:latin typeface="UKIJ Chiwer Kesme"/>
                <a:ea typeface="UKIJ Chiwer Kesme"/>
                <a:cs typeface="UKIJ Chiwer Kesme"/>
                <a:sym typeface="UKIJ Chiwer Kesme"/>
              </a:rPr>
              <a:t>Advantages of graphene oxide over mTOR</a:t>
            </a:r>
          </a:p>
        </p:txBody>
      </p:sp>
      <p:sp>
        <p:nvSpPr>
          <p:cNvPr id="5" name="TextBox 5">
            <a:extLst>
              <a:ext uri="{FF2B5EF4-FFF2-40B4-BE49-F238E27FC236}">
                <a16:creationId xmlns:a16="http://schemas.microsoft.com/office/drawing/2014/main" id="{2C570412-12B5-B5F9-2209-89047C8719CD}"/>
              </a:ext>
            </a:extLst>
          </p:cNvPr>
          <p:cNvSpPr txBox="1"/>
          <p:nvPr/>
        </p:nvSpPr>
        <p:spPr>
          <a:xfrm>
            <a:off x="2830446" y="1987928"/>
            <a:ext cx="11829031" cy="1670329"/>
          </a:xfrm>
          <a:prstGeom prst="rect">
            <a:avLst/>
          </a:prstGeom>
        </p:spPr>
        <p:txBody>
          <a:bodyPr wrap="square" lIns="0" tIns="0" rIns="0" bIns="0" rtlCol="0" anchor="t">
            <a:spAutoFit/>
          </a:bodyPr>
          <a:lstStyle/>
          <a:p>
            <a:pPr algn="ctr">
              <a:lnSpc>
                <a:spcPts val="4300"/>
              </a:lnSpc>
            </a:pPr>
            <a:r>
              <a:rPr lang="en-US" sz="4800" dirty="0">
                <a:solidFill>
                  <a:srgbClr val="9D5341"/>
                </a:solidFill>
                <a:latin typeface="Glacial Indifference"/>
                <a:ea typeface="Glacial Indifference"/>
                <a:cs typeface="Glacial Indifference"/>
                <a:sym typeface="Glacial Indifference"/>
              </a:rPr>
              <a:t>Graphene oxide activates autophagy without </a:t>
            </a:r>
            <a:r>
              <a:rPr lang="en-US" sz="4800" b="1" dirty="0">
                <a:solidFill>
                  <a:srgbClr val="9D5341"/>
                </a:solidFill>
                <a:latin typeface="Glacial Indifference"/>
                <a:ea typeface="Glacial Indifference"/>
                <a:cs typeface="Glacial Indifference"/>
                <a:sym typeface="Glacial Indifference"/>
              </a:rPr>
              <a:t>inhibiting mTOR</a:t>
            </a:r>
            <a:r>
              <a:rPr lang="en-US" sz="4800" dirty="0">
                <a:solidFill>
                  <a:srgbClr val="9D5341"/>
                </a:solidFill>
                <a:latin typeface="Glacial Indifference"/>
                <a:ea typeface="Glacial Indifference"/>
                <a:cs typeface="Glacial Indifference"/>
                <a:sym typeface="Glacial Indifference"/>
              </a:rPr>
              <a:t>, avoiding severe side effects</a:t>
            </a:r>
          </a:p>
        </p:txBody>
      </p:sp>
      <p:sp>
        <p:nvSpPr>
          <p:cNvPr id="8" name="TextBox 5">
            <a:extLst>
              <a:ext uri="{FF2B5EF4-FFF2-40B4-BE49-F238E27FC236}">
                <a16:creationId xmlns:a16="http://schemas.microsoft.com/office/drawing/2014/main" id="{EE198E45-CDBC-45F8-A124-DD1E6C33B789}"/>
              </a:ext>
            </a:extLst>
          </p:cNvPr>
          <p:cNvSpPr txBox="1"/>
          <p:nvPr/>
        </p:nvSpPr>
        <p:spPr>
          <a:xfrm>
            <a:off x="9564859" y="5041048"/>
            <a:ext cx="7513774" cy="3693319"/>
          </a:xfrm>
          <a:prstGeom prst="rect">
            <a:avLst/>
          </a:prstGeom>
        </p:spPr>
        <p:txBody>
          <a:bodyPr wrap="square" lIns="0" tIns="0" rIns="0" bIns="0" rtlCol="0" anchor="t">
            <a:spAutoFit/>
          </a:bodyPr>
          <a:lstStyle/>
          <a:p>
            <a:pPr>
              <a:lnSpc>
                <a:spcPts val="4800"/>
              </a:lnSpc>
            </a:pPr>
            <a:r>
              <a:rPr lang="en-US" sz="4800" dirty="0">
                <a:solidFill>
                  <a:srgbClr val="AE5B48"/>
                </a:solidFill>
                <a:latin typeface="Glacial Indifference"/>
                <a:ea typeface="Glacial Indifference"/>
                <a:cs typeface="Glacial Indifference"/>
                <a:sym typeface="Glacial Indifference"/>
              </a:rPr>
              <a:t>Graphene oxide is </a:t>
            </a:r>
            <a:r>
              <a:rPr lang="en-US" sz="4800" b="1" dirty="0">
                <a:solidFill>
                  <a:srgbClr val="AE5B48"/>
                </a:solidFill>
                <a:latin typeface="Glacial Indifference"/>
                <a:ea typeface="Glacial Indifference"/>
                <a:cs typeface="Glacial Indifference"/>
                <a:sym typeface="Glacial Indifference"/>
              </a:rPr>
              <a:t>safer as it activates autophagy</a:t>
            </a:r>
            <a:r>
              <a:rPr lang="en-US" sz="4800" dirty="0">
                <a:solidFill>
                  <a:srgbClr val="AE5B48"/>
                </a:solidFill>
                <a:latin typeface="Glacial Indifference"/>
                <a:ea typeface="Glacial Indifference"/>
                <a:cs typeface="Glacial Indifference"/>
                <a:sym typeface="Glacial Indifference"/>
              </a:rPr>
              <a:t> </a:t>
            </a:r>
            <a:r>
              <a:rPr lang="en-US" sz="4800" b="1" dirty="0">
                <a:solidFill>
                  <a:srgbClr val="AE5B48"/>
                </a:solidFill>
                <a:latin typeface="Glacial Indifference"/>
                <a:ea typeface="Glacial Indifference"/>
                <a:cs typeface="Glacial Indifference"/>
                <a:sym typeface="Glacial Indifference"/>
              </a:rPr>
              <a:t>without disrupting mTOR</a:t>
            </a:r>
            <a:r>
              <a:rPr lang="en-US" sz="4800" dirty="0">
                <a:solidFill>
                  <a:srgbClr val="AE5B48"/>
                </a:solidFill>
                <a:latin typeface="Glacial Indifference"/>
                <a:ea typeface="Glacial Indifference"/>
                <a:cs typeface="Glacial Indifference"/>
                <a:sym typeface="Glacial Indifference"/>
              </a:rPr>
              <a:t>, avoiding adverse effects on growth, metabolism, and protein synthesis.</a:t>
            </a:r>
          </a:p>
        </p:txBody>
      </p:sp>
      <p:grpSp>
        <p:nvGrpSpPr>
          <p:cNvPr id="23" name="Grupo 22">
            <a:extLst>
              <a:ext uri="{FF2B5EF4-FFF2-40B4-BE49-F238E27FC236}">
                <a16:creationId xmlns:a16="http://schemas.microsoft.com/office/drawing/2014/main" id="{FC70D999-66F2-2A26-FD2A-30DD664F68BF}"/>
              </a:ext>
            </a:extLst>
          </p:cNvPr>
          <p:cNvGrpSpPr/>
          <p:nvPr/>
        </p:nvGrpSpPr>
        <p:grpSpPr>
          <a:xfrm>
            <a:off x="2186733" y="4610105"/>
            <a:ext cx="4555203" cy="4555203"/>
            <a:chOff x="2186735" y="4526264"/>
            <a:chExt cx="4555203" cy="4555203"/>
          </a:xfrm>
        </p:grpSpPr>
        <p:pic>
          <p:nvPicPr>
            <p:cNvPr id="2050" name="Picture 2" descr="Protection Shield Icon Stroke Pink PNG &amp; SVG Design For T-Shirts">
              <a:extLst>
                <a:ext uri="{FF2B5EF4-FFF2-40B4-BE49-F238E27FC236}">
                  <a16:creationId xmlns:a16="http://schemas.microsoft.com/office/drawing/2014/main" id="{9903BDCA-ECFD-806C-50AC-BA5C39093CB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86735" y="4526264"/>
              <a:ext cx="4555203" cy="4555203"/>
            </a:xfrm>
            <a:prstGeom prst="rect">
              <a:avLst/>
            </a:prstGeom>
            <a:noFill/>
            <a:extLst>
              <a:ext uri="{909E8E84-426E-40DD-AFC4-6F175D3DCCD1}">
                <a14:hiddenFill xmlns:a14="http://schemas.microsoft.com/office/drawing/2010/main">
                  <a:solidFill>
                    <a:srgbClr val="FFFFFF"/>
                  </a:solidFill>
                </a14:hiddenFill>
              </a:ext>
            </a:extLst>
          </p:spPr>
        </p:pic>
        <p:sp>
          <p:nvSpPr>
            <p:cNvPr id="22" name="Diagrama de flujo: proceso alternativo 21">
              <a:extLst>
                <a:ext uri="{FF2B5EF4-FFF2-40B4-BE49-F238E27FC236}">
                  <a16:creationId xmlns:a16="http://schemas.microsoft.com/office/drawing/2014/main" id="{E5D9E3B2-5B3B-DE06-8832-C280BFCF95EA}"/>
                </a:ext>
              </a:extLst>
            </p:cNvPr>
            <p:cNvSpPr/>
            <p:nvPr/>
          </p:nvSpPr>
          <p:spPr>
            <a:xfrm>
              <a:off x="3628523" y="6038850"/>
              <a:ext cx="1876927" cy="1489410"/>
            </a:xfrm>
            <a:prstGeom prst="flowChartAlternateProcess">
              <a:avLst/>
            </a:prstGeom>
            <a:solidFill>
              <a:srgbClr val="E9DE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Freeform 14">
              <a:extLst>
                <a:ext uri="{FF2B5EF4-FFF2-40B4-BE49-F238E27FC236}">
                  <a16:creationId xmlns:a16="http://schemas.microsoft.com/office/drawing/2014/main" id="{0CF7F7F1-CFC0-F479-3A8B-E2C3EA241734}"/>
                </a:ext>
              </a:extLst>
            </p:cNvPr>
            <p:cNvSpPr/>
            <p:nvPr/>
          </p:nvSpPr>
          <p:spPr>
            <a:xfrm>
              <a:off x="3399883" y="5616020"/>
              <a:ext cx="2334205" cy="2049905"/>
            </a:xfrm>
            <a:custGeom>
              <a:avLst/>
              <a:gdLst/>
              <a:ahLst/>
              <a:cxnLst/>
              <a:rect l="l" t="t" r="r" b="b"/>
              <a:pathLst>
                <a:path w="2967308" h="2548176">
                  <a:moveTo>
                    <a:pt x="0" y="0"/>
                  </a:moveTo>
                  <a:lnTo>
                    <a:pt x="2967308" y="0"/>
                  </a:lnTo>
                  <a:lnTo>
                    <a:pt x="2967308" y="2548176"/>
                  </a:lnTo>
                  <a:lnTo>
                    <a:pt x="0" y="2548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grpSp>
    </p:spTree>
    <p:extLst>
      <p:ext uri="{BB962C8B-B14F-4D97-AF65-F5344CB8AC3E}">
        <p14:creationId xmlns:p14="http://schemas.microsoft.com/office/powerpoint/2010/main" val="64043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848">
        <p159:morph option="byObject"/>
      </p:transition>
    </mc:Choice>
    <mc:Fallback xmlns="">
      <p:transition spd="slow" advTm="1184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60" name="Freeform 2">
            <a:extLst>
              <a:ext uri="{FF2B5EF4-FFF2-40B4-BE49-F238E27FC236}">
                <a16:creationId xmlns:a16="http://schemas.microsoft.com/office/drawing/2014/main" id="{754E143C-CE8A-4206-462C-8A56F424F5FF}"/>
              </a:ext>
            </a:extLst>
          </p:cNvPr>
          <p:cNvSpPr/>
          <p:nvPr/>
        </p:nvSpPr>
        <p:spPr>
          <a:xfrm>
            <a:off x="6873997" y="-2268871"/>
            <a:ext cx="15851135" cy="15851135"/>
          </a:xfrm>
          <a:custGeom>
            <a:avLst/>
            <a:gdLst/>
            <a:ahLst/>
            <a:cxnLst/>
            <a:rect l="l" t="t" r="r" b="b"/>
            <a:pathLst>
              <a:path w="15851135" h="15851135">
                <a:moveTo>
                  <a:pt x="0" y="0"/>
                </a:moveTo>
                <a:lnTo>
                  <a:pt x="15851136" y="0"/>
                </a:lnTo>
                <a:lnTo>
                  <a:pt x="15851136" y="15851135"/>
                </a:lnTo>
                <a:lnTo>
                  <a:pt x="0" y="15851135"/>
                </a:lnTo>
                <a:lnTo>
                  <a:pt x="0" y="0"/>
                </a:lnTo>
                <a:close/>
              </a:path>
            </a:pathLst>
          </a:custGeom>
          <a:blipFill>
            <a:blip r:embed="rId2">
              <a:alphaModFix amt="72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TextBox 4"/>
          <p:cNvSpPr txBox="1"/>
          <p:nvPr/>
        </p:nvSpPr>
        <p:spPr>
          <a:xfrm>
            <a:off x="296203" y="172622"/>
            <a:ext cx="6473965" cy="1290738"/>
          </a:xfrm>
          <a:prstGeom prst="rect">
            <a:avLst/>
          </a:prstGeom>
        </p:spPr>
        <p:txBody>
          <a:bodyPr wrap="square" lIns="0" tIns="0" rIns="0" bIns="0" rtlCol="0" anchor="t">
            <a:spAutoFit/>
          </a:bodyPr>
          <a:lstStyle/>
          <a:p>
            <a:pPr marL="0" lvl="0" indent="0" algn="l">
              <a:lnSpc>
                <a:spcPts val="9909"/>
              </a:lnSpc>
              <a:spcBef>
                <a:spcPct val="0"/>
              </a:spcBef>
            </a:pPr>
            <a:r>
              <a:rPr lang="en-US" sz="7200">
                <a:solidFill>
                  <a:srgbClr val="9E5442"/>
                </a:solidFill>
                <a:latin typeface="UKIJ Chiwer Kesme"/>
                <a:ea typeface="UKIJ Chiwer Kesme"/>
                <a:cs typeface="UKIJ Chiwer Kesme"/>
                <a:sym typeface="UKIJ Chiwer Kesme"/>
              </a:rPr>
              <a:t>Background</a:t>
            </a:r>
          </a:p>
        </p:txBody>
      </p:sp>
      <p:sp>
        <p:nvSpPr>
          <p:cNvPr id="5" name="TextBox 5"/>
          <p:cNvSpPr txBox="1"/>
          <p:nvPr/>
        </p:nvSpPr>
        <p:spPr>
          <a:xfrm>
            <a:off x="420617" y="1542758"/>
            <a:ext cx="17446765" cy="564257"/>
          </a:xfrm>
          <a:prstGeom prst="rect">
            <a:avLst/>
          </a:prstGeom>
        </p:spPr>
        <p:txBody>
          <a:bodyPr wrap="square" lIns="0" tIns="0" rIns="0" bIns="0" rtlCol="0" anchor="t">
            <a:spAutoFit/>
          </a:bodyPr>
          <a:lstStyle/>
          <a:p>
            <a:pPr algn="just">
              <a:lnSpc>
                <a:spcPts val="4410"/>
              </a:lnSpc>
            </a:pPr>
            <a:r>
              <a:rPr lang="en-US" sz="4000">
                <a:solidFill>
                  <a:srgbClr val="9E5442"/>
                </a:solidFill>
                <a:latin typeface="Glacial Indifference"/>
                <a:ea typeface="Glacial Indifference"/>
                <a:cs typeface="Glacial Indifference"/>
                <a:sym typeface="Glacial Indifference"/>
              </a:rPr>
              <a:t>Huntington's disease is a </a:t>
            </a:r>
            <a:r>
              <a:rPr lang="en-US" sz="4000" b="1">
                <a:solidFill>
                  <a:srgbClr val="9E5442"/>
                </a:solidFill>
                <a:latin typeface="Glacial Indifference"/>
                <a:ea typeface="Glacial Indifference"/>
                <a:cs typeface="Glacial Indifference"/>
                <a:sym typeface="Glacial Indifference"/>
              </a:rPr>
              <a:t>neurodegenerative</a:t>
            </a:r>
            <a:r>
              <a:rPr lang="en-US" sz="4000">
                <a:solidFill>
                  <a:srgbClr val="9E5442"/>
                </a:solidFill>
                <a:latin typeface="Glacial Indifference"/>
                <a:ea typeface="Glacial Indifference"/>
                <a:cs typeface="Glacial Indifference"/>
                <a:sym typeface="Glacial Indifference"/>
              </a:rPr>
              <a:t> disorder.</a:t>
            </a:r>
          </a:p>
        </p:txBody>
      </p:sp>
      <p:sp>
        <p:nvSpPr>
          <p:cNvPr id="10" name="TextBox 5">
            <a:extLst>
              <a:ext uri="{FF2B5EF4-FFF2-40B4-BE49-F238E27FC236}">
                <a16:creationId xmlns:a16="http://schemas.microsoft.com/office/drawing/2014/main" id="{892B6243-E7C4-DAA0-C36E-06123215DD1A}"/>
              </a:ext>
            </a:extLst>
          </p:cNvPr>
          <p:cNvSpPr txBox="1"/>
          <p:nvPr/>
        </p:nvSpPr>
        <p:spPr>
          <a:xfrm>
            <a:off x="1560582" y="2180957"/>
            <a:ext cx="7086600" cy="538609"/>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Progressive degradation of neurons</a:t>
            </a:r>
          </a:p>
        </p:txBody>
      </p:sp>
      <p:sp>
        <p:nvSpPr>
          <p:cNvPr id="11" name="Freeform 3">
            <a:extLst>
              <a:ext uri="{FF2B5EF4-FFF2-40B4-BE49-F238E27FC236}">
                <a16:creationId xmlns:a16="http://schemas.microsoft.com/office/drawing/2014/main" id="{EF6CF60E-6BE4-B461-0EBE-7D7DAE9568C4}"/>
              </a:ext>
            </a:extLst>
          </p:cNvPr>
          <p:cNvSpPr/>
          <p:nvPr/>
        </p:nvSpPr>
        <p:spPr>
          <a:xfrm>
            <a:off x="722382" y="2243941"/>
            <a:ext cx="685800" cy="564257"/>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2" name="TextBox 5">
            <a:extLst>
              <a:ext uri="{FF2B5EF4-FFF2-40B4-BE49-F238E27FC236}">
                <a16:creationId xmlns:a16="http://schemas.microsoft.com/office/drawing/2014/main" id="{59156DED-B84C-598C-93B7-8DD89FF33610}"/>
              </a:ext>
            </a:extLst>
          </p:cNvPr>
          <p:cNvSpPr txBox="1"/>
          <p:nvPr/>
        </p:nvSpPr>
        <p:spPr>
          <a:xfrm>
            <a:off x="1560582" y="2716615"/>
            <a:ext cx="9144000" cy="52578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Basal ganglia of the brain are most affected.</a:t>
            </a:r>
          </a:p>
        </p:txBody>
      </p:sp>
      <p:sp>
        <p:nvSpPr>
          <p:cNvPr id="13" name="Freeform 3">
            <a:extLst>
              <a:ext uri="{FF2B5EF4-FFF2-40B4-BE49-F238E27FC236}">
                <a16:creationId xmlns:a16="http://schemas.microsoft.com/office/drawing/2014/main" id="{71315FF1-FDBE-3C0C-F7B1-A486933349F1}"/>
              </a:ext>
            </a:extLst>
          </p:cNvPr>
          <p:cNvSpPr/>
          <p:nvPr/>
        </p:nvSpPr>
        <p:spPr>
          <a:xfrm>
            <a:off x="722382" y="2838158"/>
            <a:ext cx="685800" cy="564257"/>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6" name="TextBox 5">
            <a:extLst>
              <a:ext uri="{FF2B5EF4-FFF2-40B4-BE49-F238E27FC236}">
                <a16:creationId xmlns:a16="http://schemas.microsoft.com/office/drawing/2014/main" id="{BCBB8601-F074-A7C1-381B-73354AF4DCF8}"/>
              </a:ext>
            </a:extLst>
          </p:cNvPr>
          <p:cNvSpPr txBox="1"/>
          <p:nvPr/>
        </p:nvSpPr>
        <p:spPr>
          <a:xfrm>
            <a:off x="609600" y="3848100"/>
            <a:ext cx="11960366" cy="564257"/>
          </a:xfrm>
          <a:prstGeom prst="rect">
            <a:avLst/>
          </a:prstGeom>
        </p:spPr>
        <p:txBody>
          <a:bodyPr wrap="square" lIns="0" tIns="0" rIns="0" bIns="0" rtlCol="0" anchor="t">
            <a:spAutoFit/>
          </a:bodyPr>
          <a:lstStyle/>
          <a:p>
            <a:pPr algn="just">
              <a:lnSpc>
                <a:spcPts val="4410"/>
              </a:lnSpc>
            </a:pPr>
            <a:r>
              <a:rPr lang="en-US" sz="4000">
                <a:solidFill>
                  <a:srgbClr val="9E5442"/>
                </a:solidFill>
                <a:latin typeface="Glacial Indifference"/>
                <a:ea typeface="Glacial Indifference"/>
                <a:cs typeface="Glacial Indifference"/>
                <a:sym typeface="Glacial Indifference"/>
              </a:rPr>
              <a:t>The symptomatology of the disease include:</a:t>
            </a:r>
          </a:p>
        </p:txBody>
      </p:sp>
      <p:sp>
        <p:nvSpPr>
          <p:cNvPr id="17" name="TextBox 5">
            <a:extLst>
              <a:ext uri="{FF2B5EF4-FFF2-40B4-BE49-F238E27FC236}">
                <a16:creationId xmlns:a16="http://schemas.microsoft.com/office/drawing/2014/main" id="{35BACF8C-FB5F-E772-4D09-17895528F9AD}"/>
              </a:ext>
            </a:extLst>
          </p:cNvPr>
          <p:cNvSpPr txBox="1"/>
          <p:nvPr/>
        </p:nvSpPr>
        <p:spPr>
          <a:xfrm>
            <a:off x="853335" y="6999304"/>
            <a:ext cx="10512565" cy="1090042"/>
          </a:xfrm>
          <a:prstGeom prst="rect">
            <a:avLst/>
          </a:prstGeom>
        </p:spPr>
        <p:txBody>
          <a:bodyPr wrap="square" lIns="0" tIns="0" rIns="0" bIns="0" rtlCol="0" anchor="t">
            <a:spAutoFit/>
          </a:bodyPr>
          <a:lstStyle/>
          <a:p>
            <a:pPr>
              <a:lnSpc>
                <a:spcPts val="4410"/>
              </a:lnSpc>
            </a:pPr>
            <a:r>
              <a:rPr lang="en-US" sz="3200">
                <a:solidFill>
                  <a:srgbClr val="AE5B48"/>
                </a:solidFill>
                <a:latin typeface="Glacial Indifference"/>
                <a:ea typeface="Glacial Indifference"/>
                <a:cs typeface="Glacial Indifference"/>
                <a:sym typeface="Glacial Indifference"/>
              </a:rPr>
              <a:t>	Motor symptoms: involuntary movements, stiffness, and coordination problems.</a:t>
            </a:r>
          </a:p>
        </p:txBody>
      </p:sp>
      <p:sp>
        <p:nvSpPr>
          <p:cNvPr id="18" name="TextBox 5">
            <a:extLst>
              <a:ext uri="{FF2B5EF4-FFF2-40B4-BE49-F238E27FC236}">
                <a16:creationId xmlns:a16="http://schemas.microsoft.com/office/drawing/2014/main" id="{2B405D93-B26C-8BAF-CB5E-A7ED5DB2D71F}"/>
              </a:ext>
            </a:extLst>
          </p:cNvPr>
          <p:cNvSpPr txBox="1"/>
          <p:nvPr/>
        </p:nvSpPr>
        <p:spPr>
          <a:xfrm>
            <a:off x="388662" y="8744242"/>
            <a:ext cx="6400800" cy="512961"/>
          </a:xfrm>
          <a:prstGeom prst="rect">
            <a:avLst/>
          </a:prstGeom>
        </p:spPr>
        <p:txBody>
          <a:bodyPr wrap="square" lIns="0" tIns="0" rIns="0" bIns="0" rtlCol="0" anchor="t">
            <a:spAutoFit/>
          </a:bodyPr>
          <a:lstStyle/>
          <a:p>
            <a:pPr algn="just">
              <a:lnSpc>
                <a:spcPts val="4410"/>
              </a:lnSpc>
            </a:pPr>
            <a:r>
              <a:rPr lang="en-US" sz="2800">
                <a:solidFill>
                  <a:srgbClr val="AE5B48"/>
                </a:solidFill>
                <a:latin typeface="Glacial Indifference"/>
                <a:ea typeface="Glacial Indifference"/>
                <a:cs typeface="Glacial Indifference"/>
                <a:sym typeface="Glacial Indifference"/>
              </a:rPr>
              <a:t>(Bates et al., 2015; Du et al., 2021).</a:t>
            </a:r>
          </a:p>
        </p:txBody>
      </p:sp>
      <p:sp>
        <p:nvSpPr>
          <p:cNvPr id="19" name="TextBox 5">
            <a:extLst>
              <a:ext uri="{FF2B5EF4-FFF2-40B4-BE49-F238E27FC236}">
                <a16:creationId xmlns:a16="http://schemas.microsoft.com/office/drawing/2014/main" id="{C080A319-96DF-9895-A424-FE8C01581DAE}"/>
              </a:ext>
            </a:extLst>
          </p:cNvPr>
          <p:cNvSpPr txBox="1"/>
          <p:nvPr/>
        </p:nvSpPr>
        <p:spPr>
          <a:xfrm>
            <a:off x="964600" y="4598479"/>
            <a:ext cx="10619246" cy="1090042"/>
          </a:xfrm>
          <a:prstGeom prst="rect">
            <a:avLst/>
          </a:prstGeom>
        </p:spPr>
        <p:txBody>
          <a:bodyPr wrap="square" lIns="0" tIns="0" rIns="0" bIns="0" rtlCol="0" anchor="t">
            <a:spAutoFit/>
          </a:bodyPr>
          <a:lstStyle/>
          <a:p>
            <a:pPr>
              <a:lnSpc>
                <a:spcPts val="4410"/>
              </a:lnSpc>
            </a:pPr>
            <a:r>
              <a:rPr lang="en-US" sz="3200">
                <a:solidFill>
                  <a:srgbClr val="AE5B48"/>
                </a:solidFill>
                <a:latin typeface="Glacial Indifference"/>
                <a:ea typeface="Glacial Indifference"/>
                <a:cs typeface="Glacial Indifference"/>
                <a:sym typeface="Glacial Indifference"/>
              </a:rPr>
              <a:t>	Cognitive symptoms: memory impairment, difficulties in decision-making, and concentration problems.</a:t>
            </a:r>
          </a:p>
        </p:txBody>
      </p:sp>
      <p:sp>
        <p:nvSpPr>
          <p:cNvPr id="20" name="TextBox 5">
            <a:extLst>
              <a:ext uri="{FF2B5EF4-FFF2-40B4-BE49-F238E27FC236}">
                <a16:creationId xmlns:a16="http://schemas.microsoft.com/office/drawing/2014/main" id="{8C1E7E3E-6A85-B6B5-F2C1-FD3B2F7E9060}"/>
              </a:ext>
            </a:extLst>
          </p:cNvPr>
          <p:cNvSpPr txBox="1"/>
          <p:nvPr/>
        </p:nvSpPr>
        <p:spPr>
          <a:xfrm>
            <a:off x="918880" y="5761296"/>
            <a:ext cx="10512565" cy="1090042"/>
          </a:xfrm>
          <a:prstGeom prst="rect">
            <a:avLst/>
          </a:prstGeom>
        </p:spPr>
        <p:txBody>
          <a:bodyPr wrap="square" lIns="0" tIns="0" rIns="0" bIns="0" rtlCol="0" anchor="t">
            <a:spAutoFit/>
          </a:bodyPr>
          <a:lstStyle/>
          <a:p>
            <a:pPr>
              <a:lnSpc>
                <a:spcPts val="4410"/>
              </a:lnSpc>
            </a:pPr>
            <a:r>
              <a:rPr lang="en-US" sz="3200">
                <a:solidFill>
                  <a:srgbClr val="AE5B48"/>
                </a:solidFill>
                <a:latin typeface="Glacial Indifference"/>
                <a:ea typeface="Glacial Indifference"/>
                <a:cs typeface="Glacial Indifference"/>
                <a:sym typeface="Glacial Indifference"/>
              </a:rPr>
              <a:t>	Behavioral/psychiatric symptoms: personality changes, depression, and anxiety.</a:t>
            </a:r>
          </a:p>
        </p:txBody>
      </p:sp>
      <p:sp>
        <p:nvSpPr>
          <p:cNvPr id="21" name="Freeform 3">
            <a:extLst>
              <a:ext uri="{FF2B5EF4-FFF2-40B4-BE49-F238E27FC236}">
                <a16:creationId xmlns:a16="http://schemas.microsoft.com/office/drawing/2014/main" id="{1103D370-25A6-EE72-B0FD-19F6BC4E1E6C}"/>
              </a:ext>
            </a:extLst>
          </p:cNvPr>
          <p:cNvSpPr/>
          <p:nvPr/>
        </p:nvSpPr>
        <p:spPr>
          <a:xfrm>
            <a:off x="964600" y="4594626"/>
            <a:ext cx="723900" cy="564257"/>
          </a:xfrm>
          <a:custGeom>
            <a:avLst/>
            <a:gdLst/>
            <a:ahLst/>
            <a:cxnLst/>
            <a:rect l="l" t="t" r="r" b="b"/>
            <a:pathLst>
              <a:path w="5782825" h="5938717">
                <a:moveTo>
                  <a:pt x="0" y="0"/>
                </a:moveTo>
                <a:lnTo>
                  <a:pt x="5782825" y="0"/>
                </a:lnTo>
                <a:lnTo>
                  <a:pt x="5782825" y="5938716"/>
                </a:lnTo>
                <a:lnTo>
                  <a:pt x="0" y="59387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2" name="Freeform 3">
            <a:extLst>
              <a:ext uri="{FF2B5EF4-FFF2-40B4-BE49-F238E27FC236}">
                <a16:creationId xmlns:a16="http://schemas.microsoft.com/office/drawing/2014/main" id="{547F67B8-D94F-FB99-DF1A-DEA2413B47B5}"/>
              </a:ext>
            </a:extLst>
          </p:cNvPr>
          <p:cNvSpPr/>
          <p:nvPr/>
        </p:nvSpPr>
        <p:spPr>
          <a:xfrm>
            <a:off x="926500" y="5809966"/>
            <a:ext cx="723900" cy="564257"/>
          </a:xfrm>
          <a:custGeom>
            <a:avLst/>
            <a:gdLst/>
            <a:ahLst/>
            <a:cxnLst/>
            <a:rect l="l" t="t" r="r" b="b"/>
            <a:pathLst>
              <a:path w="5782825" h="5938717">
                <a:moveTo>
                  <a:pt x="0" y="0"/>
                </a:moveTo>
                <a:lnTo>
                  <a:pt x="5782825" y="0"/>
                </a:lnTo>
                <a:lnTo>
                  <a:pt x="5782825" y="5938716"/>
                </a:lnTo>
                <a:lnTo>
                  <a:pt x="0" y="59387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3" name="Freeform 3">
            <a:extLst>
              <a:ext uri="{FF2B5EF4-FFF2-40B4-BE49-F238E27FC236}">
                <a16:creationId xmlns:a16="http://schemas.microsoft.com/office/drawing/2014/main" id="{2F03C85E-EA13-B28B-6819-EBC0B4CF33A4}"/>
              </a:ext>
            </a:extLst>
          </p:cNvPr>
          <p:cNvSpPr/>
          <p:nvPr/>
        </p:nvSpPr>
        <p:spPr>
          <a:xfrm>
            <a:off x="964600" y="7062888"/>
            <a:ext cx="723900" cy="564257"/>
          </a:xfrm>
          <a:custGeom>
            <a:avLst/>
            <a:gdLst/>
            <a:ahLst/>
            <a:cxnLst/>
            <a:rect l="l" t="t" r="r" b="b"/>
            <a:pathLst>
              <a:path w="5782825" h="5938717">
                <a:moveTo>
                  <a:pt x="0" y="0"/>
                </a:moveTo>
                <a:lnTo>
                  <a:pt x="5782825" y="0"/>
                </a:lnTo>
                <a:lnTo>
                  <a:pt x="5782825" y="5938716"/>
                </a:lnTo>
                <a:lnTo>
                  <a:pt x="0" y="59387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cxnSp>
        <p:nvCxnSpPr>
          <p:cNvPr id="26" name="Conector: angular 25">
            <a:extLst>
              <a:ext uri="{FF2B5EF4-FFF2-40B4-BE49-F238E27FC236}">
                <a16:creationId xmlns:a16="http://schemas.microsoft.com/office/drawing/2014/main" id="{D05564FD-D2CF-5F79-A086-88221AEBC6B6}"/>
              </a:ext>
            </a:extLst>
          </p:cNvPr>
          <p:cNvCxnSpPr>
            <a:cxnSpLocks/>
            <a:endCxn id="17" idx="3"/>
          </p:cNvCxnSpPr>
          <p:nvPr/>
        </p:nvCxnSpPr>
        <p:spPr>
          <a:xfrm rot="10800000" flipV="1">
            <a:off x="11365900" y="6110443"/>
            <a:ext cx="3569300" cy="1433882"/>
          </a:xfrm>
          <a:prstGeom prst="bentConnector3">
            <a:avLst/>
          </a:prstGeom>
          <a:ln w="38100">
            <a:solidFill>
              <a:srgbClr val="BF7665"/>
            </a:solidFill>
            <a:tailEnd type="oval"/>
          </a:ln>
        </p:spPr>
        <p:style>
          <a:lnRef idx="1">
            <a:schemeClr val="accent1"/>
          </a:lnRef>
          <a:fillRef idx="0">
            <a:schemeClr val="accent1"/>
          </a:fillRef>
          <a:effectRef idx="0">
            <a:schemeClr val="accent1"/>
          </a:effectRef>
          <a:fontRef idx="minor">
            <a:schemeClr val="tx1"/>
          </a:fontRef>
        </p:style>
      </p:cxnSp>
      <p:cxnSp>
        <p:nvCxnSpPr>
          <p:cNvPr id="31" name="Conector: angular 30">
            <a:extLst>
              <a:ext uri="{FF2B5EF4-FFF2-40B4-BE49-F238E27FC236}">
                <a16:creationId xmlns:a16="http://schemas.microsoft.com/office/drawing/2014/main" id="{A70444B1-9B7C-453D-EC21-C306A40BEE86}"/>
              </a:ext>
            </a:extLst>
          </p:cNvPr>
          <p:cNvCxnSpPr>
            <a:cxnSpLocks/>
            <a:stCxn id="36" idx="1"/>
            <a:endCxn id="20" idx="3"/>
          </p:cNvCxnSpPr>
          <p:nvPr/>
        </p:nvCxnSpPr>
        <p:spPr>
          <a:xfrm rot="10800000" flipV="1">
            <a:off x="11431446" y="3073959"/>
            <a:ext cx="2513155" cy="3232358"/>
          </a:xfrm>
          <a:prstGeom prst="bentConnector3">
            <a:avLst>
              <a:gd name="adj1" fmla="val 50000"/>
            </a:avLst>
          </a:prstGeom>
          <a:ln w="38100">
            <a:solidFill>
              <a:srgbClr val="BF7665"/>
            </a:solidFill>
            <a:tailEnd type="oval"/>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D7A9DD80-2A6B-A23D-DF2C-33BAF64C3BCB}"/>
              </a:ext>
            </a:extLst>
          </p:cNvPr>
          <p:cNvSpPr/>
          <p:nvPr/>
        </p:nvSpPr>
        <p:spPr>
          <a:xfrm>
            <a:off x="13944600" y="3002285"/>
            <a:ext cx="685800" cy="1433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Rectángulo 38">
            <a:extLst>
              <a:ext uri="{FF2B5EF4-FFF2-40B4-BE49-F238E27FC236}">
                <a16:creationId xmlns:a16="http://schemas.microsoft.com/office/drawing/2014/main" id="{3544082C-3403-1F99-822D-B1E604A7A5DF}"/>
              </a:ext>
            </a:extLst>
          </p:cNvPr>
          <p:cNvSpPr/>
          <p:nvPr/>
        </p:nvSpPr>
        <p:spPr>
          <a:xfrm>
            <a:off x="13792200" y="2512457"/>
            <a:ext cx="685800" cy="1433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40" name="Conector: angular 39">
            <a:extLst>
              <a:ext uri="{FF2B5EF4-FFF2-40B4-BE49-F238E27FC236}">
                <a16:creationId xmlns:a16="http://schemas.microsoft.com/office/drawing/2014/main" id="{58326A29-765B-A4F2-60BE-868EBFE23A26}"/>
              </a:ext>
            </a:extLst>
          </p:cNvPr>
          <p:cNvCxnSpPr>
            <a:cxnSpLocks/>
            <a:stCxn id="39" idx="1"/>
            <a:endCxn id="19" idx="3"/>
          </p:cNvCxnSpPr>
          <p:nvPr/>
        </p:nvCxnSpPr>
        <p:spPr>
          <a:xfrm rot="10800000" flipV="1">
            <a:off x="11583846" y="2584130"/>
            <a:ext cx="2208354" cy="2559369"/>
          </a:xfrm>
          <a:prstGeom prst="bentConnector3">
            <a:avLst>
              <a:gd name="adj1" fmla="val 66028"/>
            </a:avLst>
          </a:prstGeom>
          <a:ln w="38100">
            <a:solidFill>
              <a:srgbClr val="BF7665"/>
            </a:solidFill>
            <a:tailEnd type="oval"/>
          </a:ln>
        </p:spPr>
        <p:style>
          <a:lnRef idx="1">
            <a:schemeClr val="accent1"/>
          </a:lnRef>
          <a:fillRef idx="0">
            <a:schemeClr val="accent1"/>
          </a:fillRef>
          <a:effectRef idx="0">
            <a:schemeClr val="accent1"/>
          </a:effectRef>
          <a:fontRef idx="minor">
            <a:schemeClr val="tx1"/>
          </a:fontRef>
        </p:style>
      </p:cxnSp>
      <p:sp>
        <p:nvSpPr>
          <p:cNvPr id="47" name="TextBox 3">
            <a:extLst>
              <a:ext uri="{FF2B5EF4-FFF2-40B4-BE49-F238E27FC236}">
                <a16:creationId xmlns:a16="http://schemas.microsoft.com/office/drawing/2014/main" id="{811073B1-ACBD-11F5-99E9-7B3975CF1E93}"/>
              </a:ext>
            </a:extLst>
          </p:cNvPr>
          <p:cNvSpPr txBox="1"/>
          <p:nvPr/>
        </p:nvSpPr>
        <p:spPr>
          <a:xfrm>
            <a:off x="36367144" y="205524"/>
            <a:ext cx="6470116" cy="1154162"/>
          </a:xfrm>
          <a:prstGeom prst="rect">
            <a:avLst/>
          </a:prstGeom>
        </p:spPr>
        <p:txBody>
          <a:bodyPr lIns="0" tIns="0" rIns="0" bIns="0" rtlCol="0" anchor="t">
            <a:spAutoFit/>
          </a:bodyPr>
          <a:lstStyle/>
          <a:p>
            <a:pPr marL="0" lvl="0" indent="0" algn="l">
              <a:lnSpc>
                <a:spcPts val="8953"/>
              </a:lnSpc>
              <a:spcBef>
                <a:spcPct val="0"/>
              </a:spcBef>
            </a:pPr>
            <a:r>
              <a:rPr lang="en-US" sz="7200" u="none" strike="noStrike">
                <a:solidFill>
                  <a:srgbClr val="9E5442"/>
                </a:solidFill>
                <a:latin typeface="UKIJ Chiwer Kesme"/>
                <a:ea typeface="UKIJ Chiwer Kesme"/>
                <a:cs typeface="UKIJ Chiwer Kesme"/>
                <a:sym typeface="UKIJ Chiwer Kesme"/>
              </a:rPr>
              <a:t>Objectives</a:t>
            </a:r>
          </a:p>
        </p:txBody>
      </p:sp>
      <p:sp>
        <p:nvSpPr>
          <p:cNvPr id="48" name="TextBox 4">
            <a:extLst>
              <a:ext uri="{FF2B5EF4-FFF2-40B4-BE49-F238E27FC236}">
                <a16:creationId xmlns:a16="http://schemas.microsoft.com/office/drawing/2014/main" id="{AD3E473E-99F8-969A-A18C-D0269974610E}"/>
              </a:ext>
            </a:extLst>
          </p:cNvPr>
          <p:cNvSpPr txBox="1"/>
          <p:nvPr/>
        </p:nvSpPr>
        <p:spPr>
          <a:xfrm>
            <a:off x="36574465" y="1383461"/>
            <a:ext cx="15851135" cy="1231106"/>
          </a:xfrm>
          <a:prstGeom prst="rect">
            <a:avLst/>
          </a:prstGeom>
        </p:spPr>
        <p:txBody>
          <a:bodyPr wrap="square" lIns="0" tIns="0" rIns="0" bIns="0" rtlCol="0" anchor="t">
            <a:spAutoFit/>
          </a:bodyPr>
          <a:lstStyle/>
          <a:p>
            <a:pPr marL="367029" lvl="1"/>
            <a:r>
              <a:rPr lang="en-US" sz="4000">
                <a:solidFill>
                  <a:srgbClr val="9E5442"/>
                </a:solidFill>
                <a:latin typeface="Glacial Indifference"/>
                <a:ea typeface="Glacial Indifference"/>
                <a:cs typeface="Glacial Indifference"/>
                <a:sym typeface="Glacial Indifference"/>
              </a:rPr>
              <a:t>Identify and analyze genetic variations and modifiers that influence the progression of juvenile Huntington's disease. </a:t>
            </a:r>
          </a:p>
        </p:txBody>
      </p:sp>
      <p:sp>
        <p:nvSpPr>
          <p:cNvPr id="49" name="Freeform 4">
            <a:extLst>
              <a:ext uri="{FF2B5EF4-FFF2-40B4-BE49-F238E27FC236}">
                <a16:creationId xmlns:a16="http://schemas.microsoft.com/office/drawing/2014/main" id="{CA200A09-0C0D-2BF0-9C07-3BA33A980991}"/>
              </a:ext>
            </a:extLst>
          </p:cNvPr>
          <p:cNvSpPr/>
          <p:nvPr/>
        </p:nvSpPr>
        <p:spPr>
          <a:xfrm flipH="1">
            <a:off x="37185600" y="4229888"/>
            <a:ext cx="8125882" cy="5154027"/>
          </a:xfrm>
          <a:custGeom>
            <a:avLst/>
            <a:gdLst/>
            <a:ahLst/>
            <a:cxnLst/>
            <a:rect l="l" t="t" r="r" b="b"/>
            <a:pathLst>
              <a:path w="3312784" h="2194339">
                <a:moveTo>
                  <a:pt x="3312784" y="0"/>
                </a:moveTo>
                <a:lnTo>
                  <a:pt x="0" y="0"/>
                </a:lnTo>
                <a:lnTo>
                  <a:pt x="0" y="2194339"/>
                </a:lnTo>
                <a:lnTo>
                  <a:pt x="3312784" y="2194339"/>
                </a:lnTo>
                <a:lnTo>
                  <a:pt x="331278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50" name="TextBox 4">
            <a:extLst>
              <a:ext uri="{FF2B5EF4-FFF2-40B4-BE49-F238E27FC236}">
                <a16:creationId xmlns:a16="http://schemas.microsoft.com/office/drawing/2014/main" id="{F2FF4E2B-A723-4BB9-BCD1-CA6E577728C6}"/>
              </a:ext>
            </a:extLst>
          </p:cNvPr>
          <p:cNvSpPr txBox="1"/>
          <p:nvPr/>
        </p:nvSpPr>
        <p:spPr>
          <a:xfrm>
            <a:off x="46768193" y="3423426"/>
            <a:ext cx="10058879" cy="1846659"/>
          </a:xfrm>
          <a:prstGeom prst="rect">
            <a:avLst/>
          </a:prstGeom>
        </p:spPr>
        <p:txBody>
          <a:bodyPr wrap="square" lIns="0" tIns="0" rIns="0" bIns="0" rtlCol="0" anchor="t">
            <a:spAutoFit/>
          </a:bodyPr>
          <a:lstStyle/>
          <a:p>
            <a:pPr marL="367029" lvl="1" algn="l"/>
            <a:r>
              <a:rPr lang="en-US" sz="4000">
                <a:solidFill>
                  <a:srgbClr val="9E5442"/>
                </a:solidFill>
                <a:latin typeface="Glacial Indifference"/>
                <a:ea typeface="Glacial Indifference"/>
                <a:cs typeface="Glacial Indifference"/>
                <a:sym typeface="Glacial Indifference"/>
              </a:rPr>
              <a:t>Analyze variations in genes related to </a:t>
            </a:r>
            <a:r>
              <a:rPr lang="en-US" sz="4000" b="1">
                <a:solidFill>
                  <a:srgbClr val="9E5442"/>
                </a:solidFill>
                <a:latin typeface="Glacial Indifference"/>
                <a:ea typeface="Glacial Indifference"/>
                <a:cs typeface="Glacial Indifference"/>
                <a:sym typeface="Glacial Indifference"/>
              </a:rPr>
              <a:t>CAG repeat instability</a:t>
            </a:r>
            <a:r>
              <a:rPr lang="en-US" sz="4000">
                <a:solidFill>
                  <a:srgbClr val="9E5442"/>
                </a:solidFill>
                <a:latin typeface="Glacial Indifference"/>
                <a:ea typeface="Glacial Indifference"/>
                <a:cs typeface="Glacial Indifference"/>
                <a:sym typeface="Glacial Indifference"/>
              </a:rPr>
              <a:t> and their impact on </a:t>
            </a:r>
            <a:r>
              <a:rPr lang="en-US" sz="4000" b="1">
                <a:solidFill>
                  <a:srgbClr val="9E5442"/>
                </a:solidFill>
                <a:latin typeface="Glacial Indifference"/>
                <a:ea typeface="Glacial Indifference"/>
                <a:cs typeface="Glacial Indifference"/>
                <a:sym typeface="Glacial Indifference"/>
              </a:rPr>
              <a:t>disease progression</a:t>
            </a:r>
            <a:r>
              <a:rPr lang="en-US" sz="4000">
                <a:solidFill>
                  <a:srgbClr val="9E5442"/>
                </a:solidFill>
                <a:latin typeface="Glacial Indifference"/>
                <a:ea typeface="Glacial Indifference"/>
                <a:cs typeface="Glacial Indifference"/>
                <a:sym typeface="Glacial Indifference"/>
              </a:rPr>
              <a:t>.</a:t>
            </a:r>
          </a:p>
        </p:txBody>
      </p:sp>
      <p:sp>
        <p:nvSpPr>
          <p:cNvPr id="51" name="Elipse 50">
            <a:extLst>
              <a:ext uri="{FF2B5EF4-FFF2-40B4-BE49-F238E27FC236}">
                <a16:creationId xmlns:a16="http://schemas.microsoft.com/office/drawing/2014/main" id="{AECDDE59-6A58-524C-B47A-70FEBA7422A9}"/>
              </a:ext>
            </a:extLst>
          </p:cNvPr>
          <p:cNvSpPr/>
          <p:nvPr/>
        </p:nvSpPr>
        <p:spPr>
          <a:xfrm>
            <a:off x="44393597" y="3228750"/>
            <a:ext cx="2629631" cy="249352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7561D169-8B9C-AC35-E659-0177B88CCA93}"/>
              </a:ext>
            </a:extLst>
          </p:cNvPr>
          <p:cNvSpPr/>
          <p:nvPr/>
        </p:nvSpPr>
        <p:spPr>
          <a:xfrm>
            <a:off x="48939980" y="5656697"/>
            <a:ext cx="2629631" cy="249352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D79EBFA2-4036-4964-9811-20A71D5674C0}"/>
              </a:ext>
            </a:extLst>
          </p:cNvPr>
          <p:cNvSpPr/>
          <p:nvPr/>
        </p:nvSpPr>
        <p:spPr>
          <a:xfrm>
            <a:off x="52271746" y="7526778"/>
            <a:ext cx="2629631" cy="2493522"/>
          </a:xfrm>
          <a:prstGeom prst="ellipse">
            <a:avLst/>
          </a:prstGeom>
          <a:solidFill>
            <a:srgbClr val="E7D9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TextBox 4">
            <a:extLst>
              <a:ext uri="{FF2B5EF4-FFF2-40B4-BE49-F238E27FC236}">
                <a16:creationId xmlns:a16="http://schemas.microsoft.com/office/drawing/2014/main" id="{CFF038AC-D451-817E-6F9B-BB7871488613}"/>
              </a:ext>
            </a:extLst>
          </p:cNvPr>
          <p:cNvSpPr txBox="1"/>
          <p:nvPr/>
        </p:nvSpPr>
        <p:spPr>
          <a:xfrm>
            <a:off x="51349688" y="5927596"/>
            <a:ext cx="9076912" cy="1846659"/>
          </a:xfrm>
          <a:prstGeom prst="rect">
            <a:avLst/>
          </a:prstGeom>
        </p:spPr>
        <p:txBody>
          <a:bodyPr wrap="square" lIns="0" tIns="0" rIns="0" bIns="0" rtlCol="0" anchor="t">
            <a:spAutoFit/>
          </a:bodyPr>
          <a:lstStyle/>
          <a:p>
            <a:pPr marL="367029" lvl="1" algn="l"/>
            <a:r>
              <a:rPr lang="en-US" sz="4000">
                <a:solidFill>
                  <a:srgbClr val="9E5442"/>
                </a:solidFill>
                <a:latin typeface="Glacial Indifference"/>
                <a:ea typeface="Glacial Indifference"/>
                <a:cs typeface="Glacial Indifference"/>
                <a:sym typeface="Glacial Indifference"/>
              </a:rPr>
              <a:t>Identify </a:t>
            </a:r>
            <a:r>
              <a:rPr lang="en-US" sz="4000" b="1">
                <a:solidFill>
                  <a:srgbClr val="9E5442"/>
                </a:solidFill>
                <a:latin typeface="Glacial Indifference"/>
                <a:ea typeface="Glacial Indifference"/>
                <a:cs typeface="Glacial Indifference"/>
                <a:sym typeface="Glacial Indifference"/>
              </a:rPr>
              <a:t>genetic factors </a:t>
            </a:r>
            <a:r>
              <a:rPr lang="en-US" sz="4000">
                <a:solidFill>
                  <a:srgbClr val="9E5442"/>
                </a:solidFill>
                <a:latin typeface="Glacial Indifference"/>
                <a:ea typeface="Glacial Indifference"/>
                <a:cs typeface="Glacial Indifference"/>
                <a:sym typeface="Glacial Indifference"/>
              </a:rPr>
              <a:t>that modify the </a:t>
            </a:r>
            <a:r>
              <a:rPr lang="en-US" sz="4000" b="1">
                <a:solidFill>
                  <a:srgbClr val="9E5442"/>
                </a:solidFill>
                <a:latin typeface="Glacial Indifference"/>
                <a:ea typeface="Glacial Indifference"/>
                <a:cs typeface="Glacial Indifference"/>
                <a:sym typeface="Glacial Indifference"/>
              </a:rPr>
              <a:t>toxicity of the mutant huntingtin</a:t>
            </a:r>
            <a:r>
              <a:rPr lang="en-US" sz="4000">
                <a:solidFill>
                  <a:srgbClr val="9E5442"/>
                </a:solidFill>
                <a:latin typeface="Glacial Indifference"/>
                <a:ea typeface="Glacial Indifference"/>
                <a:cs typeface="Glacial Indifference"/>
                <a:sym typeface="Glacial Indifference"/>
              </a:rPr>
              <a:t> protein.</a:t>
            </a:r>
          </a:p>
        </p:txBody>
      </p:sp>
      <p:sp>
        <p:nvSpPr>
          <p:cNvPr id="55" name="TextBox 4">
            <a:extLst>
              <a:ext uri="{FF2B5EF4-FFF2-40B4-BE49-F238E27FC236}">
                <a16:creationId xmlns:a16="http://schemas.microsoft.com/office/drawing/2014/main" id="{F5F56F4A-D5F3-E86C-D1CF-A473A7F0F7D3}"/>
              </a:ext>
            </a:extLst>
          </p:cNvPr>
          <p:cNvSpPr txBox="1"/>
          <p:nvPr/>
        </p:nvSpPr>
        <p:spPr>
          <a:xfrm>
            <a:off x="54806056" y="8294553"/>
            <a:ext cx="11183144" cy="1231106"/>
          </a:xfrm>
          <a:prstGeom prst="rect">
            <a:avLst/>
          </a:prstGeom>
        </p:spPr>
        <p:txBody>
          <a:bodyPr wrap="square" lIns="0" tIns="0" rIns="0" bIns="0" rtlCol="0" anchor="t">
            <a:spAutoFit/>
          </a:bodyPr>
          <a:lstStyle/>
          <a:p>
            <a:pPr marL="367029" lvl="1" algn="l"/>
            <a:r>
              <a:rPr lang="en-US" sz="4000">
                <a:solidFill>
                  <a:srgbClr val="9E5442"/>
                </a:solidFill>
                <a:latin typeface="Glacial Indifference"/>
                <a:ea typeface="Glacial Indifference"/>
                <a:cs typeface="Glacial Indifference"/>
                <a:sym typeface="Glacial Indifference"/>
              </a:rPr>
              <a:t>Propose </a:t>
            </a:r>
            <a:r>
              <a:rPr lang="en-US" sz="4000" b="1">
                <a:solidFill>
                  <a:srgbClr val="9E5442"/>
                </a:solidFill>
                <a:latin typeface="Glacial Indifference"/>
                <a:ea typeface="Glacial Indifference"/>
                <a:cs typeface="Glacial Indifference"/>
                <a:sym typeface="Glacial Indifference"/>
              </a:rPr>
              <a:t>potential therapies </a:t>
            </a:r>
            <a:r>
              <a:rPr lang="en-US" sz="4000">
                <a:solidFill>
                  <a:srgbClr val="9E5442"/>
                </a:solidFill>
                <a:latin typeface="Glacial Indifference"/>
                <a:ea typeface="Glacial Indifference"/>
                <a:cs typeface="Glacial Indifference"/>
                <a:sym typeface="Glacial Indifference"/>
              </a:rPr>
              <a:t>based on the molecular and genetic findings.</a:t>
            </a:r>
          </a:p>
        </p:txBody>
      </p:sp>
      <p:sp>
        <p:nvSpPr>
          <p:cNvPr id="56" name="TextBox 4">
            <a:extLst>
              <a:ext uri="{FF2B5EF4-FFF2-40B4-BE49-F238E27FC236}">
                <a16:creationId xmlns:a16="http://schemas.microsoft.com/office/drawing/2014/main" id="{FF2FDA37-B40C-FEE2-24DD-E9DBA6722F5F}"/>
              </a:ext>
            </a:extLst>
          </p:cNvPr>
          <p:cNvSpPr txBox="1"/>
          <p:nvPr/>
        </p:nvSpPr>
        <p:spPr>
          <a:xfrm>
            <a:off x="37283110" y="2628900"/>
            <a:ext cx="5465090" cy="677108"/>
          </a:xfrm>
          <a:prstGeom prst="rect">
            <a:avLst/>
          </a:prstGeom>
        </p:spPr>
        <p:txBody>
          <a:bodyPr wrap="square" lIns="0" tIns="0" rIns="0" bIns="0" rtlCol="0" anchor="t">
            <a:spAutoFit/>
          </a:bodyPr>
          <a:lstStyle/>
          <a:p>
            <a:pPr marL="367029" lvl="1" algn="l"/>
            <a:r>
              <a:rPr lang="en-US" sz="4400" b="1">
                <a:solidFill>
                  <a:srgbClr val="9E5442"/>
                </a:solidFill>
                <a:latin typeface="Glacial Indifference"/>
                <a:ea typeface="Glacial Indifference"/>
                <a:cs typeface="Glacial Indifference"/>
                <a:sym typeface="Glacial Indifference"/>
              </a:rPr>
              <a:t>Specific objectives:</a:t>
            </a:r>
          </a:p>
        </p:txBody>
      </p:sp>
      <p:sp>
        <p:nvSpPr>
          <p:cNvPr id="57" name="Freeform 3">
            <a:extLst>
              <a:ext uri="{FF2B5EF4-FFF2-40B4-BE49-F238E27FC236}">
                <a16:creationId xmlns:a16="http://schemas.microsoft.com/office/drawing/2014/main" id="{1B73D5F2-C91F-D62F-9075-92F12F2368C3}"/>
              </a:ext>
            </a:extLst>
          </p:cNvPr>
          <p:cNvSpPr/>
          <p:nvPr/>
        </p:nvSpPr>
        <p:spPr>
          <a:xfrm>
            <a:off x="44888310" y="3509704"/>
            <a:ext cx="1669354" cy="1878746"/>
          </a:xfrm>
          <a:custGeom>
            <a:avLst/>
            <a:gdLst/>
            <a:ahLst/>
            <a:cxnLst/>
            <a:rect l="l" t="t" r="r" b="b"/>
            <a:pathLst>
              <a:path w="2579389" h="3039045">
                <a:moveTo>
                  <a:pt x="0" y="0"/>
                </a:moveTo>
                <a:lnTo>
                  <a:pt x="2579390" y="0"/>
                </a:lnTo>
                <a:lnTo>
                  <a:pt x="2579390" y="3039045"/>
                </a:lnTo>
                <a:lnTo>
                  <a:pt x="0" y="3039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58" name="Freeform 12">
            <a:extLst>
              <a:ext uri="{FF2B5EF4-FFF2-40B4-BE49-F238E27FC236}">
                <a16:creationId xmlns:a16="http://schemas.microsoft.com/office/drawing/2014/main" id="{9EC033CE-0732-5657-8939-8E41964E0B01}"/>
              </a:ext>
            </a:extLst>
          </p:cNvPr>
          <p:cNvSpPr/>
          <p:nvPr/>
        </p:nvSpPr>
        <p:spPr>
          <a:xfrm rot="20938740">
            <a:off x="52800186" y="7866732"/>
            <a:ext cx="1572750" cy="1835376"/>
          </a:xfrm>
          <a:custGeom>
            <a:avLst/>
            <a:gdLst/>
            <a:ahLst/>
            <a:cxnLst/>
            <a:rect l="l" t="t" r="r" b="b"/>
            <a:pathLst>
              <a:path w="2518850" h="2752842">
                <a:moveTo>
                  <a:pt x="0" y="0"/>
                </a:moveTo>
                <a:lnTo>
                  <a:pt x="2518850" y="0"/>
                </a:lnTo>
                <a:lnTo>
                  <a:pt x="2518850" y="2752841"/>
                </a:lnTo>
                <a:lnTo>
                  <a:pt x="0" y="27528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59" name="Freeform 13">
            <a:extLst>
              <a:ext uri="{FF2B5EF4-FFF2-40B4-BE49-F238E27FC236}">
                <a16:creationId xmlns:a16="http://schemas.microsoft.com/office/drawing/2014/main" id="{D5A77E52-08EB-B368-7B90-5F887D491513}"/>
              </a:ext>
            </a:extLst>
          </p:cNvPr>
          <p:cNvSpPr/>
          <p:nvPr/>
        </p:nvSpPr>
        <p:spPr>
          <a:xfrm>
            <a:off x="49298090" y="5927596"/>
            <a:ext cx="2021300" cy="1939136"/>
          </a:xfrm>
          <a:custGeom>
            <a:avLst/>
            <a:gdLst/>
            <a:ahLst/>
            <a:cxnLst/>
            <a:rect l="l" t="t" r="r" b="b"/>
            <a:pathLst>
              <a:path w="2477157" h="2415228">
                <a:moveTo>
                  <a:pt x="0" y="0"/>
                </a:moveTo>
                <a:lnTo>
                  <a:pt x="2477157" y="0"/>
                </a:lnTo>
                <a:lnTo>
                  <a:pt x="2477157" y="2415228"/>
                </a:lnTo>
                <a:lnTo>
                  <a:pt x="0" y="241522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9" name="Freeform 3">
            <a:extLst>
              <a:ext uri="{FF2B5EF4-FFF2-40B4-BE49-F238E27FC236}">
                <a16:creationId xmlns:a16="http://schemas.microsoft.com/office/drawing/2014/main" id="{5B509943-1BD5-3920-37B2-1E4E354E011F}"/>
              </a:ext>
            </a:extLst>
          </p:cNvPr>
          <p:cNvSpPr/>
          <p:nvPr/>
        </p:nvSpPr>
        <p:spPr>
          <a:xfrm>
            <a:off x="13182600" y="2075258"/>
            <a:ext cx="3806965" cy="8054529"/>
          </a:xfrm>
          <a:custGeom>
            <a:avLst/>
            <a:gdLst/>
            <a:ahLst/>
            <a:cxnLst/>
            <a:rect l="l" t="t" r="r" b="b"/>
            <a:pathLst>
              <a:path w="4572057" h="9701978">
                <a:moveTo>
                  <a:pt x="4572057" y="0"/>
                </a:moveTo>
                <a:lnTo>
                  <a:pt x="0" y="0"/>
                </a:lnTo>
                <a:lnTo>
                  <a:pt x="0" y="9701978"/>
                </a:lnTo>
                <a:lnTo>
                  <a:pt x="4572057" y="9701978"/>
                </a:lnTo>
                <a:lnTo>
                  <a:pt x="4572057" y="0"/>
                </a:lnTo>
                <a:close/>
              </a:path>
            </a:pathLst>
          </a:custGeom>
          <a:blipFill>
            <a:blip r:embed="rId16">
              <a:extLst>
                <a:ext uri="{BEBA8EAE-BF5A-486C-A8C5-ECC9F3942E4B}">
                  <a14:imgProps xmlns:a14="http://schemas.microsoft.com/office/drawing/2010/main">
                    <a14:imgLayer r:embed="rId17">
                      <a14:imgEffect>
                        <a14:colorTemperature colorTemp="8848"/>
                      </a14:imgEffect>
                      <a14:imgEffect>
                        <a14:saturation sat="75000"/>
                      </a14:imgEffect>
                    </a14:imgLayer>
                  </a14:imgProps>
                </a:ext>
              </a:extLst>
            </a:blip>
            <a:stretch>
              <a:fillRect/>
            </a:stretch>
          </a:blipFill>
        </p:spPr>
        <p:txBody>
          <a:bodyPr/>
          <a:lstStyle/>
          <a:p>
            <a:endParaRPr lang="es-CO"/>
          </a:p>
        </p:txBody>
      </p:sp>
      <p:sp>
        <p:nvSpPr>
          <p:cNvPr id="61" name="Freeform 3">
            <a:extLst>
              <a:ext uri="{FF2B5EF4-FFF2-40B4-BE49-F238E27FC236}">
                <a16:creationId xmlns:a16="http://schemas.microsoft.com/office/drawing/2014/main" id="{47969A55-3820-385A-B730-96885E1D622B}"/>
              </a:ext>
            </a:extLst>
          </p:cNvPr>
          <p:cNvSpPr/>
          <p:nvPr/>
        </p:nvSpPr>
        <p:spPr>
          <a:xfrm rot="903056">
            <a:off x="14423899" y="11014798"/>
            <a:ext cx="8640919" cy="2498429"/>
          </a:xfrm>
          <a:custGeom>
            <a:avLst/>
            <a:gdLst/>
            <a:ahLst/>
            <a:cxnLst/>
            <a:rect l="l" t="t" r="r" b="b"/>
            <a:pathLst>
              <a:path w="14094690" h="4557794">
                <a:moveTo>
                  <a:pt x="0" y="0"/>
                </a:moveTo>
                <a:lnTo>
                  <a:pt x="14094690" y="0"/>
                </a:lnTo>
                <a:lnTo>
                  <a:pt x="14094690" y="4557794"/>
                </a:lnTo>
                <a:lnTo>
                  <a:pt x="0" y="4557794"/>
                </a:lnTo>
                <a:lnTo>
                  <a:pt x="0" y="0"/>
                </a:lnTo>
                <a:close/>
              </a:path>
            </a:pathLst>
          </a:custGeom>
          <a:blipFill>
            <a:blip r:embed="rId18">
              <a:extLst>
                <a:ext uri="{BEBA8EAE-BF5A-486C-A8C5-ECC9F3942E4B}">
                  <a14:imgProps xmlns:a14="http://schemas.microsoft.com/office/drawing/2010/main">
                    <a14:imgLayer r:embed="rId19">
                      <a14:imgEffect>
                        <a14:colorTemperature colorTemp="7200"/>
                      </a14:imgEffect>
                      <a14:imgEffect>
                        <a14:saturation sat="76000"/>
                      </a14:imgEffect>
                    </a14:imgLayer>
                  </a14:imgProps>
                </a:ext>
              </a:extLst>
            </a:blip>
            <a:stretch>
              <a:fillRect/>
            </a:stretch>
          </a:blipFill>
        </p:spPr>
        <p:txBody>
          <a:bodyPr/>
          <a:lstStyle/>
          <a:p>
            <a:endParaRPr lang="es-CO"/>
          </a:p>
        </p:txBody>
      </p:sp>
      <p:sp>
        <p:nvSpPr>
          <p:cNvPr id="62" name="Freeform 6">
            <a:extLst>
              <a:ext uri="{FF2B5EF4-FFF2-40B4-BE49-F238E27FC236}">
                <a16:creationId xmlns:a16="http://schemas.microsoft.com/office/drawing/2014/main" id="{4AD59A41-7C84-0501-5DCE-37F512273E3B}"/>
              </a:ext>
            </a:extLst>
          </p:cNvPr>
          <p:cNvSpPr/>
          <p:nvPr/>
        </p:nvSpPr>
        <p:spPr>
          <a:xfrm rot="3679181">
            <a:off x="15523664" y="-3257243"/>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63" name="Rectángulo: esquinas redondeadas 62">
            <a:extLst>
              <a:ext uri="{FF2B5EF4-FFF2-40B4-BE49-F238E27FC236}">
                <a16:creationId xmlns:a16="http://schemas.microsoft.com/office/drawing/2014/main" id="{617A9A34-4BE0-95F4-A4AA-D0A4D965AC18}"/>
              </a:ext>
            </a:extLst>
          </p:cNvPr>
          <p:cNvSpPr/>
          <p:nvPr/>
        </p:nvSpPr>
        <p:spPr>
          <a:xfrm>
            <a:off x="-13382174" y="8572500"/>
            <a:ext cx="12772574" cy="1018958"/>
          </a:xfrm>
          <a:prstGeom prst="round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4" name="TextBox 5">
            <a:extLst>
              <a:ext uri="{FF2B5EF4-FFF2-40B4-BE49-F238E27FC236}">
                <a16:creationId xmlns:a16="http://schemas.microsoft.com/office/drawing/2014/main" id="{97CF36D9-243A-C534-DE74-E7D1C6C9670C}"/>
              </a:ext>
            </a:extLst>
          </p:cNvPr>
          <p:cNvSpPr txBox="1"/>
          <p:nvPr/>
        </p:nvSpPr>
        <p:spPr>
          <a:xfrm>
            <a:off x="-12555685" y="8639184"/>
            <a:ext cx="11869885" cy="948978"/>
          </a:xfrm>
          <a:prstGeom prst="rect">
            <a:avLst/>
          </a:prstGeom>
        </p:spPr>
        <p:txBody>
          <a:bodyPr wrap="square" lIns="0" tIns="0" rIns="0" bIns="0" rtlCol="0" anchor="t">
            <a:spAutoFit/>
          </a:bodyPr>
          <a:lstStyle/>
          <a:p>
            <a:pPr algn="just">
              <a:lnSpc>
                <a:spcPts val="3700"/>
              </a:lnSpc>
            </a:pPr>
            <a:r>
              <a:rPr lang="en-US" sz="3600">
                <a:solidFill>
                  <a:srgbClr val="AE5B48"/>
                </a:solidFill>
                <a:latin typeface="Glacial Indifference"/>
                <a:ea typeface="Glacial Indifference"/>
                <a:cs typeface="Glacial Indifference"/>
                <a:sym typeface="Glacial Indifference"/>
              </a:rPr>
              <a:t>The mutant form of the huntingtin protein disrupts neuronal function and survival</a:t>
            </a:r>
          </a:p>
        </p:txBody>
      </p:sp>
      <p:sp>
        <p:nvSpPr>
          <p:cNvPr id="66" name="TextBox 5">
            <a:extLst>
              <a:ext uri="{FF2B5EF4-FFF2-40B4-BE49-F238E27FC236}">
                <a16:creationId xmlns:a16="http://schemas.microsoft.com/office/drawing/2014/main" id="{89A6C4AF-DE1D-5633-BB3A-A23FC1E054FD}"/>
              </a:ext>
            </a:extLst>
          </p:cNvPr>
          <p:cNvSpPr txBox="1"/>
          <p:nvPr/>
        </p:nvSpPr>
        <p:spPr>
          <a:xfrm>
            <a:off x="432914" y="10421739"/>
            <a:ext cx="7795955" cy="512961"/>
          </a:xfrm>
          <a:prstGeom prst="rect">
            <a:avLst/>
          </a:prstGeom>
        </p:spPr>
        <p:txBody>
          <a:bodyPr wrap="square" lIns="0" tIns="0" rIns="0" bIns="0" rtlCol="0" anchor="t">
            <a:spAutoFit/>
          </a:bodyPr>
          <a:lstStyle/>
          <a:p>
            <a:pPr algn="just">
              <a:lnSpc>
                <a:spcPts val="4410"/>
              </a:lnSpc>
            </a:pPr>
            <a:r>
              <a:rPr lang="fr-FR" sz="2800">
                <a:solidFill>
                  <a:srgbClr val="AE5B48"/>
                </a:solidFill>
                <a:latin typeface="Glacial Indifference"/>
                <a:ea typeface="Glacial Indifference"/>
                <a:cs typeface="Glacial Indifference"/>
                <a:sym typeface="Glacial Indifference"/>
              </a:rPr>
              <a:t>(Bates et al., 2015; Du et al., 2021; Young, 2003)</a:t>
            </a:r>
            <a:endParaRPr lang="en-US" sz="2800">
              <a:solidFill>
                <a:srgbClr val="AE5B48"/>
              </a:solidFill>
              <a:latin typeface="Glacial Indifference"/>
              <a:ea typeface="Glacial Indifference"/>
              <a:cs typeface="Glacial Indifference"/>
              <a:sym typeface="Glacial Indifference"/>
            </a:endParaRPr>
          </a:p>
        </p:txBody>
      </p:sp>
      <p:sp>
        <p:nvSpPr>
          <p:cNvPr id="68" name="TextBox 5">
            <a:extLst>
              <a:ext uri="{FF2B5EF4-FFF2-40B4-BE49-F238E27FC236}">
                <a16:creationId xmlns:a16="http://schemas.microsoft.com/office/drawing/2014/main" id="{C79D55FB-E663-7BE8-F3ED-F9C97D81263F}"/>
              </a:ext>
            </a:extLst>
          </p:cNvPr>
          <p:cNvSpPr txBox="1"/>
          <p:nvPr/>
        </p:nvSpPr>
        <p:spPr>
          <a:xfrm>
            <a:off x="19348287" y="1730950"/>
            <a:ext cx="10293513" cy="1615827"/>
          </a:xfrm>
          <a:prstGeom prst="rect">
            <a:avLst/>
          </a:prstGeom>
        </p:spPr>
        <p:txBody>
          <a:bodyPr wrap="square" lIns="0" tIns="0" rIns="0" bIns="0" rtlCol="0" anchor="t">
            <a:spAutoFit/>
          </a:bodyPr>
          <a:lstStyle/>
          <a:p>
            <a:pPr algn="r">
              <a:lnSpc>
                <a:spcPts val="4200"/>
              </a:lnSpc>
            </a:pPr>
            <a:r>
              <a:rPr lang="en-US" sz="3600">
                <a:solidFill>
                  <a:srgbClr val="BE524A"/>
                </a:solidFill>
                <a:latin typeface="Glacial Indifference"/>
                <a:ea typeface="Glacial Indifference"/>
                <a:cs typeface="Glacial Indifference"/>
                <a:sym typeface="Glacial Indifference"/>
              </a:rPr>
              <a:t>Expansion of CAG trinucleotide repeats (encoding glutamine) in exon 1 of the HTT gene on chromosome 4</a:t>
            </a:r>
          </a:p>
        </p:txBody>
      </p:sp>
      <p:sp>
        <p:nvSpPr>
          <p:cNvPr id="70" name="Freeform 8">
            <a:extLst>
              <a:ext uri="{FF2B5EF4-FFF2-40B4-BE49-F238E27FC236}">
                <a16:creationId xmlns:a16="http://schemas.microsoft.com/office/drawing/2014/main" id="{430F8DF1-A3B9-8E24-E46A-2C6288743A9A}"/>
              </a:ext>
            </a:extLst>
          </p:cNvPr>
          <p:cNvSpPr/>
          <p:nvPr/>
        </p:nvSpPr>
        <p:spPr>
          <a:xfrm>
            <a:off x="12601894" y="10396726"/>
            <a:ext cx="4961004" cy="5567174"/>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22"/>
            <a:stretch>
              <a:fillRect/>
            </a:stretch>
          </a:blipFill>
        </p:spPr>
        <p:txBody>
          <a:bodyPr/>
          <a:lstStyle/>
          <a:p>
            <a:endParaRPr lang="es-CO"/>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612">
        <p159:morph option="byObject"/>
      </p:transition>
    </mc:Choice>
    <mc:Fallback xmlns="">
      <p:transition spd="slow" advTm="116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50"/>
                                        <p:tgtEl>
                                          <p:spTgt spid="21"/>
                                        </p:tgtEl>
                                      </p:cBhvr>
                                    </p:animEffect>
                                  </p:childTnLst>
                                </p:cTn>
                              </p:par>
                            </p:childTnLst>
                          </p:cTn>
                        </p:par>
                        <p:par>
                          <p:cTn id="19" fill="hold">
                            <p:stCondLst>
                              <p:cond delay="750"/>
                            </p:stCondLst>
                            <p:childTnLst>
                              <p:par>
                                <p:cTn id="20" presetID="10" presetClass="entr" presetSubtype="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50"/>
                                        <p:tgtEl>
                                          <p:spTgt spid="31"/>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25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250"/>
                                        <p:tgtEl>
                                          <p:spTgt spid="22"/>
                                        </p:tgtEl>
                                      </p:cBhvr>
                                    </p:animEffect>
                                  </p:childTnLst>
                                </p:cTn>
                              </p:par>
                            </p:childTnLst>
                          </p:cTn>
                        </p:par>
                        <p:par>
                          <p:cTn id="30" fill="hold">
                            <p:stCondLst>
                              <p:cond delay="1250"/>
                            </p:stCondLst>
                            <p:childTnLst>
                              <p:par>
                                <p:cTn id="31" presetID="10" presetClass="entr" presetSubtype="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50"/>
                                        <p:tgtEl>
                                          <p:spTgt spid="26"/>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5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P spid="21" grpId="0" animBg="1"/>
      <p:bldP spid="22"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a:extLst>
            <a:ext uri="{FF2B5EF4-FFF2-40B4-BE49-F238E27FC236}">
              <a16:creationId xmlns:a16="http://schemas.microsoft.com/office/drawing/2014/main" id="{A2975C06-A2AE-8660-4B9B-DE38BD9B9BF8}"/>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0A5C8FC6-73A9-7A74-87CE-81036F887470}"/>
              </a:ext>
            </a:extLst>
          </p:cNvPr>
          <p:cNvSpPr/>
          <p:nvPr/>
        </p:nvSpPr>
        <p:spPr>
          <a:xfrm>
            <a:off x="2290439" y="38646"/>
            <a:ext cx="11519246" cy="11519246"/>
          </a:xfrm>
          <a:custGeom>
            <a:avLst/>
            <a:gdLst/>
            <a:ahLst/>
            <a:cxnLst/>
            <a:rect l="l" t="t" r="r" b="b"/>
            <a:pathLst>
              <a:path w="11519246" h="11519246">
                <a:moveTo>
                  <a:pt x="0" y="0"/>
                </a:moveTo>
                <a:lnTo>
                  <a:pt x="11519247" y="0"/>
                </a:lnTo>
                <a:lnTo>
                  <a:pt x="11519247" y="11519247"/>
                </a:lnTo>
                <a:lnTo>
                  <a:pt x="0" y="1151924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TextBox 7">
            <a:extLst>
              <a:ext uri="{FF2B5EF4-FFF2-40B4-BE49-F238E27FC236}">
                <a16:creationId xmlns:a16="http://schemas.microsoft.com/office/drawing/2014/main" id="{8894D267-7CF5-5F18-A6B5-6EEECCBFB366}"/>
              </a:ext>
            </a:extLst>
          </p:cNvPr>
          <p:cNvSpPr txBox="1"/>
          <p:nvPr/>
        </p:nvSpPr>
        <p:spPr>
          <a:xfrm>
            <a:off x="557943" y="421343"/>
            <a:ext cx="7840744" cy="1403532"/>
          </a:xfrm>
          <a:prstGeom prst="rect">
            <a:avLst/>
          </a:prstGeom>
        </p:spPr>
        <p:txBody>
          <a:bodyPr lIns="0" tIns="0" rIns="0" bIns="0" rtlCol="0" anchor="t">
            <a:spAutoFit/>
          </a:bodyPr>
          <a:lstStyle/>
          <a:p>
            <a:pPr marL="0" lvl="0" indent="0" algn="l">
              <a:lnSpc>
                <a:spcPts val="9909"/>
              </a:lnSpc>
              <a:spcBef>
                <a:spcPct val="0"/>
              </a:spcBef>
            </a:pPr>
            <a:r>
              <a:rPr lang="en-US" sz="10650" dirty="0">
                <a:solidFill>
                  <a:srgbClr val="9E5442"/>
                </a:solidFill>
                <a:latin typeface="UKIJ Chiwer Kesme"/>
                <a:cs typeface="UKIJ Chiwer Kesme"/>
                <a:sym typeface="UKIJ Chiwer Kesme"/>
              </a:rPr>
              <a:t>Conclusions</a:t>
            </a:r>
            <a:endParaRPr lang="es-ES" dirty="0" err="1"/>
          </a:p>
        </p:txBody>
      </p:sp>
      <p:sp>
        <p:nvSpPr>
          <p:cNvPr id="10" name="TextBox 5">
            <a:extLst>
              <a:ext uri="{FF2B5EF4-FFF2-40B4-BE49-F238E27FC236}">
                <a16:creationId xmlns:a16="http://schemas.microsoft.com/office/drawing/2014/main" id="{D5C1321E-BD12-93FE-072D-464E5B294D2B}"/>
              </a:ext>
            </a:extLst>
          </p:cNvPr>
          <p:cNvSpPr txBox="1"/>
          <p:nvPr/>
        </p:nvSpPr>
        <p:spPr>
          <a:xfrm>
            <a:off x="1023536" y="1712516"/>
            <a:ext cx="15397564" cy="7335341"/>
          </a:xfrm>
          <a:prstGeom prst="rect">
            <a:avLst/>
          </a:prstGeom>
        </p:spPr>
        <p:txBody>
          <a:bodyPr wrap="square" lIns="0" tIns="0" rIns="0" bIns="0" rtlCol="0" anchor="t">
            <a:spAutoFit/>
          </a:bodyPr>
          <a:lstStyle/>
          <a:p>
            <a:pPr>
              <a:lnSpc>
                <a:spcPts val="4410"/>
              </a:lnSpc>
            </a:pPr>
            <a:r>
              <a:rPr lang="en-US" sz="4000" dirty="0">
                <a:solidFill>
                  <a:srgbClr val="AE5B48"/>
                </a:solidFill>
                <a:latin typeface="Glacial Indifference"/>
                <a:ea typeface="Glacial Indifference"/>
                <a:cs typeface="Glacial Indifference"/>
                <a:sym typeface="Glacial Indifference"/>
              </a:rPr>
              <a:t>	Treating Huntington’s disease is like </a:t>
            </a:r>
            <a:r>
              <a:rPr lang="en-US" sz="4000" b="1" dirty="0">
                <a:solidFill>
                  <a:srgbClr val="AE5B48"/>
                </a:solidFill>
                <a:latin typeface="Glacial Indifference"/>
                <a:ea typeface="Glacial Indifference"/>
                <a:cs typeface="Glacial Indifference"/>
                <a:sym typeface="Glacial Indifference"/>
              </a:rPr>
              <a:t>cleaning a city full of toxic waste</a:t>
            </a:r>
          </a:p>
          <a:p>
            <a:pPr>
              <a:lnSpc>
                <a:spcPts val="4410"/>
              </a:lnSpc>
            </a:pPr>
            <a:r>
              <a:rPr lang="en-US" sz="4000" dirty="0">
                <a:solidFill>
                  <a:srgbClr val="AE5B48"/>
                </a:solidFill>
                <a:latin typeface="Glacial Indifference"/>
                <a:ea typeface="Glacial Indifference"/>
                <a:cs typeface="Glacial Indifference"/>
                <a:sym typeface="Glacial Indifference"/>
              </a:rPr>
              <a:t>	</a:t>
            </a:r>
            <a:r>
              <a:rPr lang="en-US" sz="4000" b="1" dirty="0">
                <a:solidFill>
                  <a:srgbClr val="AE5B48"/>
                </a:solidFill>
                <a:latin typeface="Glacial Indifference"/>
                <a:ea typeface="Glacial Indifference"/>
                <a:cs typeface="Glacial Indifference"/>
                <a:sym typeface="Glacial Indifference"/>
              </a:rPr>
              <a:t>Graphene oxide </a:t>
            </a:r>
            <a:r>
              <a:rPr lang="en-US" sz="4000" dirty="0">
                <a:solidFill>
                  <a:srgbClr val="AE5B48"/>
                </a:solidFill>
                <a:latin typeface="Glacial Indifference"/>
                <a:ea typeface="Glacial Indifference"/>
                <a:cs typeface="Glacial Indifference"/>
                <a:sym typeface="Glacial Indifference"/>
              </a:rPr>
              <a:t>acts as an </a:t>
            </a:r>
            <a:r>
              <a:rPr lang="en-US" sz="4000" b="1" dirty="0">
                <a:solidFill>
                  <a:srgbClr val="AE5B48"/>
                </a:solidFill>
                <a:latin typeface="Glacial Indifference"/>
                <a:ea typeface="Glacial Indifference"/>
                <a:cs typeface="Glacial Indifference"/>
                <a:sym typeface="Glacial Indifference"/>
              </a:rPr>
              <a:t>advanced recycling system</a:t>
            </a:r>
            <a:r>
              <a:rPr lang="en-US" sz="4000" dirty="0">
                <a:solidFill>
                  <a:srgbClr val="AE5B48"/>
                </a:solidFill>
                <a:latin typeface="Glacial Indifference"/>
                <a:ea typeface="Glacial Indifference"/>
                <a:cs typeface="Glacial Indifference"/>
                <a:sym typeface="Glacial Indifference"/>
              </a:rPr>
              <a:t>, removing toxic aggregates like </a:t>
            </a:r>
            <a:r>
              <a:rPr lang="en-US" sz="4000" dirty="0" err="1">
                <a:solidFill>
                  <a:srgbClr val="AE5B48"/>
                </a:solidFill>
                <a:latin typeface="Glacial Indifference"/>
                <a:ea typeface="Glacial Indifference"/>
                <a:cs typeface="Glacial Indifference"/>
                <a:sym typeface="Glacial Indifference"/>
              </a:rPr>
              <a:t>HTTm</a:t>
            </a:r>
            <a:r>
              <a:rPr lang="en-US" sz="4000" dirty="0">
                <a:solidFill>
                  <a:srgbClr val="AE5B48"/>
                </a:solidFill>
                <a:latin typeface="Glacial Indifference"/>
                <a:ea typeface="Glacial Indifference"/>
                <a:cs typeface="Glacial Indifference"/>
                <a:sym typeface="Glacial Indifference"/>
              </a:rPr>
              <a:t>.</a:t>
            </a:r>
          </a:p>
          <a:p>
            <a:pPr>
              <a:lnSpc>
                <a:spcPts val="4410"/>
              </a:lnSpc>
            </a:pPr>
            <a:r>
              <a:rPr lang="en-US" sz="4000" dirty="0">
                <a:solidFill>
                  <a:srgbClr val="AE5B48"/>
                </a:solidFill>
                <a:latin typeface="Glacial Indifference"/>
                <a:ea typeface="Glacial Indifference"/>
                <a:cs typeface="Glacial Indifference"/>
                <a:sym typeface="Glacial Indifference"/>
              </a:rPr>
              <a:t>	</a:t>
            </a:r>
            <a:r>
              <a:rPr lang="en-US" sz="4000" b="1" dirty="0">
                <a:solidFill>
                  <a:srgbClr val="AE5B48"/>
                </a:solidFill>
                <a:latin typeface="Glacial Indifference"/>
                <a:ea typeface="Glacial Indifference"/>
                <a:cs typeface="Glacial Indifference"/>
                <a:sym typeface="Glacial Indifference"/>
              </a:rPr>
              <a:t>FAN1</a:t>
            </a:r>
            <a:r>
              <a:rPr lang="en-US" sz="4000" dirty="0">
                <a:solidFill>
                  <a:srgbClr val="AE5B48"/>
                </a:solidFill>
                <a:latin typeface="Glacial Indifference"/>
                <a:ea typeface="Glacial Indifference"/>
                <a:cs typeface="Glacial Indifference"/>
                <a:sym typeface="Glacial Indifference"/>
              </a:rPr>
              <a:t>: Repairs DNA, stabilizes CAG repeats, and reduces somatic expansion</a:t>
            </a:r>
          </a:p>
          <a:p>
            <a:pPr>
              <a:lnSpc>
                <a:spcPts val="4410"/>
              </a:lnSpc>
            </a:pPr>
            <a:r>
              <a:rPr lang="en-US" sz="4000" dirty="0">
                <a:solidFill>
                  <a:srgbClr val="AE5B48"/>
                </a:solidFill>
                <a:latin typeface="Glacial Indifference"/>
                <a:ea typeface="Glacial Indifference"/>
                <a:cs typeface="Glacial Indifference"/>
                <a:sym typeface="Glacial Indifference"/>
              </a:rPr>
              <a:t>	</a:t>
            </a:r>
            <a:r>
              <a:rPr lang="en-US" sz="4000" b="1" dirty="0">
                <a:solidFill>
                  <a:srgbClr val="AE5B48"/>
                </a:solidFill>
                <a:latin typeface="Glacial Indifference"/>
                <a:ea typeface="Glacial Indifference"/>
                <a:cs typeface="Glacial Indifference"/>
                <a:sym typeface="Glacial Indifference"/>
              </a:rPr>
              <a:t>HAP40</a:t>
            </a:r>
            <a:r>
              <a:rPr lang="en-US" sz="4000" dirty="0">
                <a:solidFill>
                  <a:srgbClr val="AE5B48"/>
                </a:solidFill>
                <a:latin typeface="Glacial Indifference"/>
                <a:ea typeface="Glacial Indifference"/>
                <a:cs typeface="Glacial Indifference"/>
                <a:sym typeface="Glacial Indifference"/>
              </a:rPr>
              <a:t>: Enhances </a:t>
            </a:r>
            <a:r>
              <a:rPr lang="en-US" sz="4000" b="1" dirty="0" err="1">
                <a:solidFill>
                  <a:srgbClr val="AE5B48"/>
                </a:solidFill>
                <a:latin typeface="Glacial Indifference"/>
                <a:ea typeface="Glacial Indifference"/>
                <a:cs typeface="Glacial Indifference"/>
                <a:sym typeface="Glacial Indifference"/>
              </a:rPr>
              <a:t>HTTm</a:t>
            </a:r>
            <a:r>
              <a:rPr lang="en-US" sz="4000" b="1" dirty="0">
                <a:solidFill>
                  <a:srgbClr val="AE5B48"/>
                </a:solidFill>
                <a:latin typeface="Glacial Indifference"/>
                <a:ea typeface="Glacial Indifference"/>
                <a:cs typeface="Glacial Indifference"/>
                <a:sym typeface="Glacial Indifference"/>
              </a:rPr>
              <a:t> stability </a:t>
            </a:r>
            <a:r>
              <a:rPr lang="en-US" sz="4000" dirty="0">
                <a:solidFill>
                  <a:srgbClr val="AE5B48"/>
                </a:solidFill>
                <a:latin typeface="Glacial Indifference"/>
                <a:ea typeface="Glacial Indifference"/>
                <a:cs typeface="Glacial Indifference"/>
                <a:sym typeface="Glacial Indifference"/>
              </a:rPr>
              <a:t>and </a:t>
            </a:r>
            <a:r>
              <a:rPr lang="en-US" sz="4000" b="1" dirty="0">
                <a:solidFill>
                  <a:srgbClr val="AE5B48"/>
                </a:solidFill>
                <a:latin typeface="Glacial Indifference"/>
                <a:ea typeface="Glacial Indifference"/>
                <a:cs typeface="Glacial Indifference"/>
                <a:sym typeface="Glacial Indifference"/>
              </a:rPr>
              <a:t>prevents new aggregates</a:t>
            </a:r>
            <a:r>
              <a:rPr lang="en-US" sz="4000" dirty="0">
                <a:solidFill>
                  <a:srgbClr val="AE5B48"/>
                </a:solidFill>
                <a:latin typeface="Glacial Indifference"/>
                <a:ea typeface="Glacial Indifference"/>
                <a:cs typeface="Glacial Indifference"/>
                <a:sym typeface="Glacial Indifference"/>
              </a:rPr>
              <a:t>.</a:t>
            </a:r>
          </a:p>
          <a:p>
            <a:pPr>
              <a:lnSpc>
                <a:spcPts val="4410"/>
              </a:lnSpc>
            </a:pPr>
            <a:r>
              <a:rPr lang="en-US" sz="4000" dirty="0">
                <a:solidFill>
                  <a:srgbClr val="AE5B48"/>
                </a:solidFill>
                <a:latin typeface="Glacial Indifference"/>
                <a:ea typeface="Glacial Indifference"/>
                <a:cs typeface="Glacial Indifference"/>
                <a:sym typeface="Glacial Indifference"/>
              </a:rPr>
              <a:t>	Graphene oxide, FAN1, and HAP40 </a:t>
            </a:r>
            <a:r>
              <a:rPr lang="en-US" sz="4000" b="1" dirty="0">
                <a:solidFill>
                  <a:srgbClr val="AE5B48"/>
                </a:solidFill>
                <a:latin typeface="Glacial Indifference"/>
                <a:ea typeface="Glacial Indifference"/>
                <a:cs typeface="Glacial Indifference"/>
                <a:sym typeface="Glacial Indifference"/>
              </a:rPr>
              <a:t>mitigate critical pathways </a:t>
            </a:r>
            <a:r>
              <a:rPr lang="en-US" sz="4000" dirty="0">
                <a:solidFill>
                  <a:srgbClr val="AE5B48"/>
                </a:solidFill>
                <a:latin typeface="Glacial Indifference"/>
                <a:ea typeface="Glacial Indifference"/>
                <a:cs typeface="Glacial Indifference"/>
                <a:sym typeface="Glacial Indifference"/>
              </a:rPr>
              <a:t>like </a:t>
            </a:r>
            <a:r>
              <a:rPr lang="en-US" sz="4000" b="1" dirty="0">
                <a:solidFill>
                  <a:srgbClr val="AE5B48"/>
                </a:solidFill>
                <a:latin typeface="Glacial Indifference"/>
                <a:ea typeface="Glacial Indifference"/>
                <a:cs typeface="Glacial Indifference"/>
                <a:sym typeface="Glacial Indifference"/>
              </a:rPr>
              <a:t>MECP2</a:t>
            </a:r>
            <a:r>
              <a:rPr lang="en-US" sz="4000" dirty="0">
                <a:solidFill>
                  <a:srgbClr val="AE5B48"/>
                </a:solidFill>
                <a:latin typeface="Glacial Indifference"/>
                <a:ea typeface="Glacial Indifference"/>
                <a:cs typeface="Glacial Indifference"/>
                <a:sym typeface="Glacial Indifference"/>
              </a:rPr>
              <a:t>, linked to worsening symptoms.</a:t>
            </a:r>
          </a:p>
          <a:p>
            <a:pPr>
              <a:lnSpc>
                <a:spcPts val="4410"/>
              </a:lnSpc>
            </a:pPr>
            <a:r>
              <a:rPr lang="en-US" sz="4000" dirty="0">
                <a:solidFill>
                  <a:srgbClr val="AE5B48"/>
                </a:solidFill>
                <a:latin typeface="Glacial Indifference"/>
                <a:ea typeface="Glacial Indifference"/>
                <a:cs typeface="Glacial Indifference"/>
                <a:sym typeface="Glacial Indifference"/>
              </a:rPr>
              <a:t>	These </a:t>
            </a:r>
            <a:r>
              <a:rPr lang="en-US" sz="4000" b="1" dirty="0">
                <a:solidFill>
                  <a:srgbClr val="AE5B48"/>
                </a:solidFill>
                <a:latin typeface="Glacial Indifference"/>
                <a:ea typeface="Glacial Indifference"/>
                <a:cs typeface="Glacial Indifference"/>
                <a:sym typeface="Glacial Indifference"/>
              </a:rPr>
              <a:t>multifocal strategies </a:t>
            </a:r>
            <a:r>
              <a:rPr lang="en-US" sz="4000" dirty="0">
                <a:solidFill>
                  <a:srgbClr val="AE5B48"/>
                </a:solidFill>
                <a:latin typeface="Glacial Indifference"/>
                <a:ea typeface="Glacial Indifference"/>
                <a:cs typeface="Glacial Indifference"/>
                <a:sym typeface="Glacial Indifference"/>
              </a:rPr>
              <a:t>address visible symptoms and underlying causes.</a:t>
            </a:r>
          </a:p>
          <a:p>
            <a:pPr>
              <a:lnSpc>
                <a:spcPts val="4410"/>
              </a:lnSpc>
            </a:pPr>
            <a:r>
              <a:rPr lang="en-US" sz="4000" dirty="0">
                <a:solidFill>
                  <a:srgbClr val="AE5B48"/>
                </a:solidFill>
                <a:latin typeface="Glacial Indifference"/>
                <a:ea typeface="Glacial Indifference"/>
                <a:cs typeface="Glacial Indifference"/>
                <a:sym typeface="Glacial Indifference"/>
              </a:rPr>
              <a:t>	By combining toxic protein removal and genetic repair, this approach </a:t>
            </a:r>
            <a:r>
              <a:rPr lang="en-US" sz="4000" b="1" dirty="0">
                <a:solidFill>
                  <a:srgbClr val="AE5B48"/>
                </a:solidFill>
                <a:latin typeface="Glacial Indifference"/>
                <a:ea typeface="Glacial Indifference"/>
                <a:cs typeface="Glacial Indifference"/>
                <a:sym typeface="Glacial Indifference"/>
              </a:rPr>
              <a:t>offers tangible hope </a:t>
            </a:r>
            <a:r>
              <a:rPr lang="en-US" sz="4000" dirty="0">
                <a:solidFill>
                  <a:srgbClr val="AE5B48"/>
                </a:solidFill>
                <a:latin typeface="Glacial Indifference"/>
                <a:ea typeface="Glacial Indifference"/>
                <a:cs typeface="Glacial Indifference"/>
                <a:sym typeface="Glacial Indifference"/>
              </a:rPr>
              <a:t>for patients and their families.</a:t>
            </a:r>
          </a:p>
        </p:txBody>
      </p:sp>
      <p:sp>
        <p:nvSpPr>
          <p:cNvPr id="8" name="Freeform 3">
            <a:extLst>
              <a:ext uri="{FF2B5EF4-FFF2-40B4-BE49-F238E27FC236}">
                <a16:creationId xmlns:a16="http://schemas.microsoft.com/office/drawing/2014/main" id="{08ABE3F8-8445-887E-340A-59C5AA55CD74}"/>
              </a:ext>
            </a:extLst>
          </p:cNvPr>
          <p:cNvSpPr/>
          <p:nvPr/>
        </p:nvSpPr>
        <p:spPr>
          <a:xfrm>
            <a:off x="1100901" y="1771510"/>
            <a:ext cx="808117" cy="628790"/>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2000"/>
          </a:p>
        </p:txBody>
      </p:sp>
      <p:sp>
        <p:nvSpPr>
          <p:cNvPr id="11" name="Freeform 3">
            <a:extLst>
              <a:ext uri="{FF2B5EF4-FFF2-40B4-BE49-F238E27FC236}">
                <a16:creationId xmlns:a16="http://schemas.microsoft.com/office/drawing/2014/main" id="{DE46893F-A839-7F6C-FB54-B524DA81DD51}"/>
              </a:ext>
            </a:extLst>
          </p:cNvPr>
          <p:cNvSpPr/>
          <p:nvPr/>
        </p:nvSpPr>
        <p:spPr>
          <a:xfrm>
            <a:off x="1100901" y="4000339"/>
            <a:ext cx="808117" cy="628790"/>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2000"/>
          </a:p>
        </p:txBody>
      </p:sp>
      <p:sp>
        <p:nvSpPr>
          <p:cNvPr id="12" name="Freeform 3">
            <a:extLst>
              <a:ext uri="{FF2B5EF4-FFF2-40B4-BE49-F238E27FC236}">
                <a16:creationId xmlns:a16="http://schemas.microsoft.com/office/drawing/2014/main" id="{F8049976-49E0-D60C-05C2-1DD16EF89A54}"/>
              </a:ext>
            </a:extLst>
          </p:cNvPr>
          <p:cNvSpPr/>
          <p:nvPr/>
        </p:nvSpPr>
        <p:spPr>
          <a:xfrm>
            <a:off x="1100901" y="2890998"/>
            <a:ext cx="808117" cy="628790"/>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2000"/>
          </a:p>
        </p:txBody>
      </p:sp>
      <p:sp>
        <p:nvSpPr>
          <p:cNvPr id="13" name="Freeform 3">
            <a:extLst>
              <a:ext uri="{FF2B5EF4-FFF2-40B4-BE49-F238E27FC236}">
                <a16:creationId xmlns:a16="http://schemas.microsoft.com/office/drawing/2014/main" id="{1FF0698E-3E3B-9B20-870E-07E0F3C1395C}"/>
              </a:ext>
            </a:extLst>
          </p:cNvPr>
          <p:cNvSpPr/>
          <p:nvPr/>
        </p:nvSpPr>
        <p:spPr>
          <a:xfrm>
            <a:off x="1100901" y="5102601"/>
            <a:ext cx="808117" cy="628790"/>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2000"/>
          </a:p>
        </p:txBody>
      </p:sp>
      <p:sp>
        <p:nvSpPr>
          <p:cNvPr id="15" name="Freeform 3">
            <a:extLst>
              <a:ext uri="{FF2B5EF4-FFF2-40B4-BE49-F238E27FC236}">
                <a16:creationId xmlns:a16="http://schemas.microsoft.com/office/drawing/2014/main" id="{FEAB29EF-7331-6BE9-B0C0-2CBAD90E23F3}"/>
              </a:ext>
            </a:extLst>
          </p:cNvPr>
          <p:cNvSpPr/>
          <p:nvPr/>
        </p:nvSpPr>
        <p:spPr>
          <a:xfrm>
            <a:off x="1125993" y="5712438"/>
            <a:ext cx="808117" cy="628790"/>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2000"/>
          </a:p>
        </p:txBody>
      </p:sp>
      <p:sp>
        <p:nvSpPr>
          <p:cNvPr id="26" name="Freeform 3">
            <a:extLst>
              <a:ext uri="{FF2B5EF4-FFF2-40B4-BE49-F238E27FC236}">
                <a16:creationId xmlns:a16="http://schemas.microsoft.com/office/drawing/2014/main" id="{883AEBF4-BCC5-0961-38A6-3C5C60CD3A03}"/>
              </a:ext>
            </a:extLst>
          </p:cNvPr>
          <p:cNvSpPr/>
          <p:nvPr/>
        </p:nvSpPr>
        <p:spPr>
          <a:xfrm>
            <a:off x="1100900" y="6797514"/>
            <a:ext cx="808117" cy="628790"/>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2000"/>
          </a:p>
        </p:txBody>
      </p:sp>
      <p:sp>
        <p:nvSpPr>
          <p:cNvPr id="27" name="Freeform 3">
            <a:extLst>
              <a:ext uri="{FF2B5EF4-FFF2-40B4-BE49-F238E27FC236}">
                <a16:creationId xmlns:a16="http://schemas.microsoft.com/office/drawing/2014/main" id="{4B37404C-66B9-FFC5-9204-3C7CC6756028}"/>
              </a:ext>
            </a:extLst>
          </p:cNvPr>
          <p:cNvSpPr/>
          <p:nvPr/>
        </p:nvSpPr>
        <p:spPr>
          <a:xfrm>
            <a:off x="1125993" y="7922648"/>
            <a:ext cx="808117" cy="628790"/>
          </a:xfrm>
          <a:custGeom>
            <a:avLst/>
            <a:gdLst/>
            <a:ahLst/>
            <a:cxnLst/>
            <a:rect l="l" t="t" r="r" b="b"/>
            <a:pathLst>
              <a:path w="7446872" h="6534630">
                <a:moveTo>
                  <a:pt x="0" y="0"/>
                </a:moveTo>
                <a:lnTo>
                  <a:pt x="7446872" y="0"/>
                </a:lnTo>
                <a:lnTo>
                  <a:pt x="7446872" y="6534630"/>
                </a:lnTo>
                <a:lnTo>
                  <a:pt x="0" y="6534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2000"/>
          </a:p>
        </p:txBody>
      </p:sp>
      <p:sp>
        <p:nvSpPr>
          <p:cNvPr id="28" name="Freeform 10">
            <a:extLst>
              <a:ext uri="{FF2B5EF4-FFF2-40B4-BE49-F238E27FC236}">
                <a16:creationId xmlns:a16="http://schemas.microsoft.com/office/drawing/2014/main" id="{136552C7-74FB-0349-3346-7F3E2BB803CC}"/>
              </a:ext>
            </a:extLst>
          </p:cNvPr>
          <p:cNvSpPr/>
          <p:nvPr/>
        </p:nvSpPr>
        <p:spPr>
          <a:xfrm rot="3679181">
            <a:off x="15401700" y="7471835"/>
            <a:ext cx="5032105" cy="5630327"/>
          </a:xfrm>
          <a:custGeom>
            <a:avLst/>
            <a:gdLst/>
            <a:ahLst/>
            <a:cxnLst/>
            <a:rect l="l" t="t" r="r" b="b"/>
            <a:pathLst>
              <a:path w="5032105" h="5630327">
                <a:moveTo>
                  <a:pt x="0" y="0"/>
                </a:moveTo>
                <a:lnTo>
                  <a:pt x="5032105" y="0"/>
                </a:lnTo>
                <a:lnTo>
                  <a:pt x="5032105" y="5630327"/>
                </a:lnTo>
                <a:lnTo>
                  <a:pt x="0" y="56303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9" name="Freeform 6">
            <a:extLst>
              <a:ext uri="{FF2B5EF4-FFF2-40B4-BE49-F238E27FC236}">
                <a16:creationId xmlns:a16="http://schemas.microsoft.com/office/drawing/2014/main" id="{9D8ACD85-92C7-F01A-66A3-45C00BBA8AE0}"/>
              </a:ext>
            </a:extLst>
          </p:cNvPr>
          <p:cNvSpPr/>
          <p:nvPr/>
        </p:nvSpPr>
        <p:spPr>
          <a:xfrm rot="3679181">
            <a:off x="16343621" y="-3848796"/>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Tree>
    <p:extLst>
      <p:ext uri="{BB962C8B-B14F-4D97-AF65-F5344CB8AC3E}">
        <p14:creationId xmlns:p14="http://schemas.microsoft.com/office/powerpoint/2010/main" val="4110765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77">
        <p159:morph option="byObject"/>
      </p:transition>
    </mc:Choice>
    <mc:Fallback xmlns="">
      <p:transition spd="slow" advTm="12877">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81CC69B2-7520-17D6-F1BA-E97844FB71BC}"/>
              </a:ext>
            </a:extLst>
          </p:cNvPr>
          <p:cNvSpPr/>
          <p:nvPr/>
        </p:nvSpPr>
        <p:spPr>
          <a:xfrm rot="3679181">
            <a:off x="15401700" y="7471835"/>
            <a:ext cx="5032105" cy="5630327"/>
          </a:xfrm>
          <a:custGeom>
            <a:avLst/>
            <a:gdLst/>
            <a:ahLst/>
            <a:cxnLst/>
            <a:rect l="l" t="t" r="r" b="b"/>
            <a:pathLst>
              <a:path w="5032105" h="5630327">
                <a:moveTo>
                  <a:pt x="0" y="0"/>
                </a:moveTo>
                <a:lnTo>
                  <a:pt x="5032105" y="0"/>
                </a:lnTo>
                <a:lnTo>
                  <a:pt x="5032105"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TextBox 7"/>
          <p:cNvSpPr txBox="1"/>
          <p:nvPr/>
        </p:nvSpPr>
        <p:spPr>
          <a:xfrm>
            <a:off x="370247" y="-44453"/>
            <a:ext cx="7840744" cy="1290738"/>
          </a:xfrm>
          <a:prstGeom prst="rect">
            <a:avLst/>
          </a:prstGeom>
        </p:spPr>
        <p:txBody>
          <a:bodyPr lIns="0" tIns="0" rIns="0" bIns="0" rtlCol="0" anchor="t">
            <a:spAutoFit/>
          </a:bodyPr>
          <a:lstStyle/>
          <a:p>
            <a:pPr marL="0" lvl="0" indent="0" algn="l">
              <a:lnSpc>
                <a:spcPts val="9909"/>
              </a:lnSpc>
              <a:spcBef>
                <a:spcPct val="0"/>
              </a:spcBef>
            </a:pPr>
            <a:r>
              <a:rPr lang="en-US" sz="7200" dirty="0">
                <a:solidFill>
                  <a:srgbClr val="9E5442"/>
                </a:solidFill>
                <a:latin typeface="UKIJ Chiwer Kesme"/>
                <a:ea typeface="UKIJ Chiwer Kesme"/>
                <a:cs typeface="UKIJ Chiwer Kesme"/>
                <a:sym typeface="UKIJ Chiwer Kesme"/>
              </a:rPr>
              <a:t>References</a:t>
            </a:r>
          </a:p>
        </p:txBody>
      </p:sp>
      <p:sp>
        <p:nvSpPr>
          <p:cNvPr id="8" name="TextBox 8"/>
          <p:cNvSpPr txBox="1"/>
          <p:nvPr/>
        </p:nvSpPr>
        <p:spPr>
          <a:xfrm>
            <a:off x="214130" y="1246285"/>
            <a:ext cx="17547506" cy="9274975"/>
          </a:xfrm>
          <a:prstGeom prst="rect">
            <a:avLst/>
          </a:prstGeom>
        </p:spPr>
        <p:txBody>
          <a:bodyPr wrap="square" lIns="0" tIns="0" rIns="0" bIns="0" rtlCol="0" anchor="t">
            <a:spAutoFit/>
          </a:bodyPr>
          <a:lstStyle/>
          <a:p>
            <a:pPr algn="just">
              <a:lnSpc>
                <a:spcPts val="2500"/>
              </a:lnSpc>
            </a:pPr>
            <a:r>
              <a:rPr lang="en-US" dirty="0">
                <a:solidFill>
                  <a:srgbClr val="9E5442"/>
                </a:solidFill>
                <a:latin typeface="Glacial Indifference"/>
                <a:ea typeface="Glacial Indifference"/>
                <a:cs typeface="Glacial Indifference"/>
                <a:sym typeface="Glacial Indifference"/>
              </a:rPr>
              <a:t>Andrich, J., Arning, L., Wieczorek, S., Kraus, P. H., Gold, R., &amp; Saft, C. (2008). Huntington's disease as caused by 34 CAG repeats. Movement Disorders, 23(6), 879-881. </a:t>
            </a: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err="1">
                <a:solidFill>
                  <a:srgbClr val="9E5442"/>
                </a:solidFill>
                <a:latin typeface="Glacial Indifference"/>
                <a:ea typeface="Glacial Indifference"/>
                <a:cs typeface="Glacial Indifference"/>
                <a:sym typeface="Glacial Indifference"/>
              </a:rPr>
              <a:t>Alteen</a:t>
            </a:r>
            <a:r>
              <a:rPr lang="en-US" dirty="0">
                <a:solidFill>
                  <a:srgbClr val="9E5442"/>
                </a:solidFill>
                <a:latin typeface="Glacial Indifference"/>
                <a:ea typeface="Glacial Indifference"/>
                <a:cs typeface="Glacial Indifference"/>
                <a:sym typeface="Glacial Indifference"/>
              </a:rPr>
              <a:t>, M. G., Deme, J. C., Alvarez, C. P., Loppnau, P., Hutchinson, A., </a:t>
            </a:r>
            <a:r>
              <a:rPr lang="en-US" dirty="0" err="1">
                <a:solidFill>
                  <a:srgbClr val="9E5442"/>
                </a:solidFill>
                <a:latin typeface="Glacial Indifference"/>
                <a:ea typeface="Glacial Indifference"/>
                <a:cs typeface="Glacial Indifference"/>
                <a:sym typeface="Glacial Indifference"/>
              </a:rPr>
              <a:t>Seitova</a:t>
            </a:r>
            <a:r>
              <a:rPr lang="en-US" dirty="0">
                <a:solidFill>
                  <a:srgbClr val="9E5442"/>
                </a:solidFill>
                <a:latin typeface="Glacial Indifference"/>
                <a:ea typeface="Glacial Indifference"/>
                <a:cs typeface="Glacial Indifference"/>
                <a:sym typeface="Glacial Indifference"/>
              </a:rPr>
              <a:t>, A., ... &amp; Harding, R. J. (2023). Delineation of functional subdomains of Huntingtin protein and their interaction with HAP40. Structure, 31(9), 1121-1131.</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Bates, G. P., Dorsey, R., </a:t>
            </a:r>
            <a:r>
              <a:rPr lang="en-US" dirty="0" err="1">
                <a:solidFill>
                  <a:srgbClr val="9E5442"/>
                </a:solidFill>
                <a:latin typeface="Glacial Indifference"/>
                <a:ea typeface="Glacial Indifference"/>
                <a:cs typeface="Glacial Indifference"/>
                <a:sym typeface="Glacial Indifference"/>
              </a:rPr>
              <a:t>Gusella</a:t>
            </a:r>
            <a:r>
              <a:rPr lang="en-US" dirty="0">
                <a:solidFill>
                  <a:srgbClr val="9E5442"/>
                </a:solidFill>
                <a:latin typeface="Glacial Indifference"/>
                <a:ea typeface="Glacial Indifference"/>
                <a:cs typeface="Glacial Indifference"/>
                <a:sym typeface="Glacial Indifference"/>
              </a:rPr>
              <a:t>, J. F., Hayden, M. R., Kay, C., Leavitt, B. R., … Tabrizi, S. J. (2015). Huntington disease. Nature Reviews Disease Primers, 15005. doi:10.1038/nrdp.2015.5 </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Bhide, P. G., Day, M., Sapp, E., Schwarz, C., Sheth, A., Kim, J., ... &amp; DiFiglia, M. (1996). Expression of normal and mutant huntingtin in the developing brain. Journal of Neuroscience, 16(17), 5523-5535.</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Chao, M. J., Kim, K. H., Shin, J. W., Lucente, D., Wheeler, V. C., Li, H., ... &amp; Lee, J. M. (2018). Population-specific genetic modification of Huntington's disease in Venezuela. </a:t>
            </a:r>
            <a:r>
              <a:rPr lang="en-US" dirty="0" err="1">
                <a:solidFill>
                  <a:srgbClr val="9E5442"/>
                </a:solidFill>
                <a:latin typeface="Glacial Indifference"/>
                <a:ea typeface="Glacial Indifference"/>
                <a:cs typeface="Glacial Indifference"/>
                <a:sym typeface="Glacial Indifference"/>
              </a:rPr>
              <a:t>PLoS</a:t>
            </a:r>
            <a:r>
              <a:rPr lang="en-US" dirty="0">
                <a:solidFill>
                  <a:srgbClr val="9E5442"/>
                </a:solidFill>
                <a:latin typeface="Glacial Indifference"/>
                <a:ea typeface="Glacial Indifference"/>
                <a:cs typeface="Glacial Indifference"/>
                <a:sym typeface="Glacial Indifference"/>
              </a:rPr>
              <a:t> genetics, 14(5), e1007274.</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err="1">
                <a:solidFill>
                  <a:srgbClr val="9E5442"/>
                </a:solidFill>
                <a:latin typeface="Glacial Indifference"/>
                <a:ea typeface="Glacial Indifference"/>
                <a:cs typeface="Glacial Indifference"/>
                <a:sym typeface="Glacial Indifference"/>
              </a:rPr>
              <a:t>Ciosi</a:t>
            </a:r>
            <a:r>
              <a:rPr lang="en-US" dirty="0">
                <a:solidFill>
                  <a:srgbClr val="9E5442"/>
                </a:solidFill>
                <a:latin typeface="Glacial Indifference"/>
                <a:ea typeface="Glacial Indifference"/>
                <a:cs typeface="Glacial Indifference"/>
                <a:sym typeface="Glacial Indifference"/>
              </a:rPr>
              <a:t>, M., Maxwell, A., Cumming, S. A., Moss, D. J. H., Alshammari, A. M., Flower, M. D., ... &amp; Monckton, D. G. (2019). A genetic association study of glutamine-encoding DNA sequence structures, somatic CAG expansion, and DNA repair gene variants, with Huntington disease clinical outcomes. </a:t>
            </a:r>
            <a:r>
              <a:rPr lang="en-US" dirty="0" err="1">
                <a:solidFill>
                  <a:srgbClr val="9E5442"/>
                </a:solidFill>
                <a:latin typeface="Glacial Indifference"/>
                <a:ea typeface="Glacial Indifference"/>
                <a:cs typeface="Glacial Indifference"/>
                <a:sym typeface="Glacial Indifference"/>
              </a:rPr>
              <a:t>EBioMedicine</a:t>
            </a:r>
            <a:r>
              <a:rPr lang="en-US" dirty="0">
                <a:solidFill>
                  <a:srgbClr val="9E5442"/>
                </a:solidFill>
                <a:latin typeface="Glacial Indifference"/>
                <a:ea typeface="Glacial Indifference"/>
                <a:cs typeface="Glacial Indifference"/>
                <a:sym typeface="Glacial Indifference"/>
              </a:rPr>
              <a:t>, 48, 568-580.</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Deshmukh, A. L., Porro, A., Mohiuddin, M., Lanni, S., Panigrahi, G. B., Caron, M. C., ... &amp; Pearson, C. E. (2021). FAN1, a DNA repair nuclease, as a modifier of repeat expansion disorders. Journal of Huntington's disease, 10(1), 95-122.</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Du, G., Dong, W., Yang, Q., Yu, X., Ma, J., Gu, W., &amp; Huang, Y. (2021). Altered gut microbiota related to inflammatory responses in patients with Huntington’s disease. Frontiers in Immunology, 11, 603594.</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Flower, M., </a:t>
            </a:r>
            <a:r>
              <a:rPr lang="en-US" dirty="0" err="1">
                <a:solidFill>
                  <a:srgbClr val="9E5442"/>
                </a:solidFill>
                <a:latin typeface="Glacial Indifference"/>
                <a:ea typeface="Glacial Indifference"/>
                <a:cs typeface="Glacial Indifference"/>
                <a:sym typeface="Glacial Indifference"/>
              </a:rPr>
              <a:t>Lomeikaite</a:t>
            </a:r>
            <a:r>
              <a:rPr lang="en-US" dirty="0">
                <a:solidFill>
                  <a:srgbClr val="9E5442"/>
                </a:solidFill>
                <a:latin typeface="Glacial Indifference"/>
                <a:ea typeface="Glacial Indifference"/>
                <a:cs typeface="Glacial Indifference"/>
                <a:sym typeface="Glacial Indifference"/>
              </a:rPr>
              <a:t>, V., </a:t>
            </a:r>
            <a:r>
              <a:rPr lang="en-US" dirty="0" err="1">
                <a:solidFill>
                  <a:srgbClr val="9E5442"/>
                </a:solidFill>
                <a:latin typeface="Glacial Indifference"/>
                <a:ea typeface="Glacial Indifference"/>
                <a:cs typeface="Glacial Indifference"/>
                <a:sym typeface="Glacial Indifference"/>
              </a:rPr>
              <a:t>Ciosi</a:t>
            </a:r>
            <a:r>
              <a:rPr lang="en-US" dirty="0">
                <a:solidFill>
                  <a:srgbClr val="9E5442"/>
                </a:solidFill>
                <a:latin typeface="Glacial Indifference"/>
                <a:ea typeface="Glacial Indifference"/>
                <a:cs typeface="Glacial Indifference"/>
                <a:sym typeface="Glacial Indifference"/>
              </a:rPr>
              <a:t>, M., Cumming, S., Morales, F., Lo, K., ... &amp; Tabrizi, S. J. (2019). MSH3 modifies somatic instability and disease severity in Huntington’s and myotonic dystrophy type 1. Brain, 142(7), 1876-1886.</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ndParaRPr>
          </a:p>
          <a:p>
            <a:pPr algn="just">
              <a:lnSpc>
                <a:spcPts val="2500"/>
              </a:lnSpc>
            </a:pPr>
            <a:r>
              <a:rPr lang="en-US" dirty="0">
                <a:solidFill>
                  <a:srgbClr val="9E5442"/>
                </a:solidFill>
                <a:latin typeface="Glacial Indifference"/>
              </a:rPr>
              <a:t>Goold, R., Hamilton, J., </a:t>
            </a:r>
            <a:r>
              <a:rPr lang="en-US" dirty="0" err="1">
                <a:solidFill>
                  <a:srgbClr val="9E5442"/>
                </a:solidFill>
                <a:latin typeface="Glacial Indifference"/>
              </a:rPr>
              <a:t>Menneteau</a:t>
            </a:r>
            <a:r>
              <a:rPr lang="en-US" dirty="0">
                <a:solidFill>
                  <a:srgbClr val="9E5442"/>
                </a:solidFill>
                <a:latin typeface="Glacial Indifference"/>
              </a:rPr>
              <a:t>, T., Flower, M., Bunting, E. L., Aldous, S. G., Porro, A., Vicente, J. R., Allen, N. D., Wilkinson, H., Bates, G. P., Sartori, A. A., </a:t>
            </a:r>
            <a:r>
              <a:rPr lang="en-US" dirty="0" err="1">
                <a:solidFill>
                  <a:srgbClr val="9E5442"/>
                </a:solidFill>
                <a:latin typeface="Glacial Indifference"/>
              </a:rPr>
              <a:t>Thalassinos</a:t>
            </a:r>
            <a:r>
              <a:rPr lang="en-US" dirty="0">
                <a:solidFill>
                  <a:srgbClr val="9E5442"/>
                </a:solidFill>
                <a:latin typeface="Glacial Indifference"/>
              </a:rPr>
              <a:t>, K., </a:t>
            </a:r>
            <a:r>
              <a:rPr lang="en-US" dirty="0" err="1">
                <a:solidFill>
                  <a:srgbClr val="9E5442"/>
                </a:solidFill>
                <a:latin typeface="Glacial Indifference"/>
              </a:rPr>
              <a:t>Balmus</a:t>
            </a:r>
            <a:r>
              <a:rPr lang="en-US" dirty="0">
                <a:solidFill>
                  <a:srgbClr val="9E5442"/>
                </a:solidFill>
                <a:latin typeface="Glacial Indifference"/>
              </a:rPr>
              <a:t>, G., &amp; Tabrizi, S. J. (2021). FAN1 controls mismatch repair complex assembly via MLH1 retention to stabilize CAG repeat expansion in Huntington’s disease. Cell Reports, 36(9).</a:t>
            </a:r>
            <a:endParaRPr lang="en-US"/>
          </a:p>
          <a:p>
            <a:pPr algn="just">
              <a:lnSpc>
                <a:spcPts val="2500"/>
              </a:lnSpc>
            </a:pPr>
            <a:endParaRPr lang="en-US" dirty="0">
              <a:solidFill>
                <a:srgbClr val="9E5442"/>
              </a:solidFill>
              <a:latin typeface="Glacial Indifference"/>
            </a:endParaRPr>
          </a:p>
        </p:txBody>
      </p:sp>
      <p:sp>
        <p:nvSpPr>
          <p:cNvPr id="4" name="Freeform 6">
            <a:extLst>
              <a:ext uri="{FF2B5EF4-FFF2-40B4-BE49-F238E27FC236}">
                <a16:creationId xmlns:a16="http://schemas.microsoft.com/office/drawing/2014/main" id="{1FD81600-BA05-1E49-3CAC-848CED1E9FCD}"/>
              </a:ext>
            </a:extLst>
          </p:cNvPr>
          <p:cNvSpPr/>
          <p:nvPr/>
        </p:nvSpPr>
        <p:spPr>
          <a:xfrm rot="3679181">
            <a:off x="16343621" y="-3848796"/>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13">
        <p159:morph option="byObject"/>
      </p:transition>
    </mc:Choice>
    <mc:Fallback xmlns="">
      <p:transition spd="slow" advTm="613">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A4D1F90B-C790-B272-E3FC-B3C030FED04B}"/>
              </a:ext>
            </a:extLst>
          </p:cNvPr>
          <p:cNvSpPr/>
          <p:nvPr/>
        </p:nvSpPr>
        <p:spPr>
          <a:xfrm rot="3679181">
            <a:off x="15401700" y="7471835"/>
            <a:ext cx="5032105" cy="5630327"/>
          </a:xfrm>
          <a:custGeom>
            <a:avLst/>
            <a:gdLst/>
            <a:ahLst/>
            <a:cxnLst/>
            <a:rect l="l" t="t" r="r" b="b"/>
            <a:pathLst>
              <a:path w="5032105" h="5630327">
                <a:moveTo>
                  <a:pt x="0" y="0"/>
                </a:moveTo>
                <a:lnTo>
                  <a:pt x="5032105" y="0"/>
                </a:lnTo>
                <a:lnTo>
                  <a:pt x="5032105"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TextBox 8"/>
          <p:cNvSpPr txBox="1"/>
          <p:nvPr/>
        </p:nvSpPr>
        <p:spPr>
          <a:xfrm>
            <a:off x="370247" y="1218551"/>
            <a:ext cx="17547506" cy="8954374"/>
          </a:xfrm>
          <a:prstGeom prst="rect">
            <a:avLst/>
          </a:prstGeom>
        </p:spPr>
        <p:txBody>
          <a:bodyPr wrap="square" lIns="0" tIns="0" rIns="0" bIns="0" rtlCol="0" anchor="t">
            <a:spAutoFit/>
          </a:bodyPr>
          <a:lstStyle/>
          <a:p>
            <a:pPr algn="just">
              <a:lnSpc>
                <a:spcPts val="2500"/>
              </a:lnSpc>
            </a:pPr>
            <a:r>
              <a:rPr lang="en-US" dirty="0">
                <a:solidFill>
                  <a:srgbClr val="9E5442"/>
                </a:solidFill>
                <a:latin typeface="Glacial Indifference"/>
                <a:sym typeface="Glacial Indifference"/>
              </a:rPr>
              <a:t>Ha, A. D., Beck, C. A., &amp; Jankovic, J. (2012). Intermediate CAG repeats in Huntington's disease: analysis of COHORT. Tremor and other hyperkinetic movements, 2. </a:t>
            </a:r>
            <a:endParaRPr lang="en-US" dirty="0">
              <a:solidFill>
                <a:srgbClr val="000000"/>
              </a:solidFill>
              <a:latin typeface="Glacial Indifference"/>
              <a:sym typeface="Glacial Indifference"/>
            </a:endParaRPr>
          </a:p>
          <a:p>
            <a:pPr algn="just">
              <a:lnSpc>
                <a:spcPts val="2500"/>
              </a:lnSpc>
            </a:pPr>
            <a:r>
              <a:rPr lang="en-US" dirty="0">
                <a:solidFill>
                  <a:srgbClr val="9E5442"/>
                </a:solidFill>
                <a:latin typeface="Glacial Indifference"/>
                <a:sym typeface="Glacial Indifference"/>
              </a:rPr>
              <a:t>Kim, K. H., Hong, E. P., Shin, J. W., Chao, M. J., Loupe, J., Gillis, T., ... &amp; Lee, J. M. (2020). Genetic and functional analyses point to FAN1 as the source of multiple Huntington disease modifier effects. The American Journal of Human Genetics, 107(1), 96-110.</a:t>
            </a:r>
            <a:endParaRPr lang="en-US"/>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err="1">
                <a:solidFill>
                  <a:srgbClr val="9E5442"/>
                </a:solidFill>
                <a:latin typeface="Glacial Indifference"/>
                <a:ea typeface="Glacial Indifference"/>
                <a:cs typeface="Glacial Indifference"/>
                <a:sym typeface="Glacial Indifference"/>
              </a:rPr>
              <a:t>Ismailoglu</a:t>
            </a:r>
            <a:r>
              <a:rPr lang="en-US" dirty="0">
                <a:solidFill>
                  <a:srgbClr val="9E5442"/>
                </a:solidFill>
                <a:latin typeface="Glacial Indifference"/>
                <a:ea typeface="Glacial Indifference"/>
                <a:cs typeface="Glacial Indifference"/>
                <a:sym typeface="Glacial Indifference"/>
              </a:rPr>
              <a:t>, I., Chen, Q., Popowski, M., Yang, L., Gross, S. S., &amp; </a:t>
            </a:r>
            <a:r>
              <a:rPr lang="en-US" dirty="0" err="1">
                <a:solidFill>
                  <a:srgbClr val="9E5442"/>
                </a:solidFill>
                <a:latin typeface="Glacial Indifference"/>
                <a:ea typeface="Glacial Indifference"/>
                <a:cs typeface="Glacial Indifference"/>
                <a:sym typeface="Glacial Indifference"/>
              </a:rPr>
              <a:t>Brivanlou</a:t>
            </a:r>
            <a:r>
              <a:rPr lang="en-US" dirty="0">
                <a:solidFill>
                  <a:srgbClr val="9E5442"/>
                </a:solidFill>
                <a:latin typeface="Glacial Indifference"/>
                <a:ea typeface="Glacial Indifference"/>
                <a:cs typeface="Glacial Indifference"/>
                <a:sym typeface="Glacial Indifference"/>
              </a:rPr>
              <a:t>, A. H. (2014). Huntingtin protein is essential for mitochondrial metabolism, bioenergetics and structure in murine embryonic stem cells. Developmental biology, 391(2), 230-240.</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ndParaRPr>
          </a:p>
          <a:p>
            <a:pPr algn="just">
              <a:lnSpc>
                <a:spcPts val="2500"/>
              </a:lnSpc>
            </a:pPr>
            <a:r>
              <a:rPr lang="en-US" dirty="0">
                <a:solidFill>
                  <a:srgbClr val="9E5442"/>
                </a:solidFill>
                <a:latin typeface="Glacial Indifference"/>
              </a:rPr>
              <a:t>Jin, P., Wei, P., Zhang, Y., Lin, J., Sha, R., Hu, Y., Zhang, J., Zhou, W., Yao, H., Ren, L., Yang, J. Y., Liu, Y., &amp; Wen, L. (2016). Autophagy-mediated clearance of ubiquitinated mutant huntingtin by graphene oxide. Nanoscale.</a:t>
            </a:r>
            <a:endParaRPr lang="en-US"/>
          </a:p>
          <a:p>
            <a:pPr algn="just">
              <a:lnSpc>
                <a:spcPts val="2500"/>
              </a:lnSpc>
            </a:pPr>
            <a:endParaRPr lang="en-US" dirty="0">
              <a:solidFill>
                <a:srgbClr val="9E5442"/>
              </a:solidFill>
              <a:latin typeface="Glacial Indifference"/>
              <a:ea typeface="Glacial Indifference"/>
              <a:cs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Langbehn, D. R., Hayden, M. R., Paulsen, J. S., Johnson, H., Aylward, E., </a:t>
            </a:r>
            <a:r>
              <a:rPr lang="en-US" dirty="0" err="1">
                <a:solidFill>
                  <a:srgbClr val="9E5442"/>
                </a:solidFill>
                <a:latin typeface="Glacial Indifference"/>
                <a:ea typeface="Glacial Indifference"/>
                <a:cs typeface="Glacial Indifference"/>
                <a:sym typeface="Glacial Indifference"/>
              </a:rPr>
              <a:t>Biglan</a:t>
            </a:r>
            <a:r>
              <a:rPr lang="en-US" dirty="0">
                <a:solidFill>
                  <a:srgbClr val="9E5442"/>
                </a:solidFill>
                <a:latin typeface="Glacial Indifference"/>
                <a:ea typeface="Glacial Indifference"/>
                <a:cs typeface="Glacial Indifference"/>
                <a:sym typeface="Glacial Indifference"/>
              </a:rPr>
              <a:t>, K., </a:t>
            </a:r>
            <a:r>
              <a:rPr lang="en-US" dirty="0" err="1">
                <a:solidFill>
                  <a:srgbClr val="9E5442"/>
                </a:solidFill>
                <a:latin typeface="Glacial Indifference"/>
                <a:ea typeface="Glacial Indifference"/>
                <a:cs typeface="Glacial Indifference"/>
                <a:sym typeface="Glacial Indifference"/>
              </a:rPr>
              <a:t>Kieburtz</a:t>
            </a:r>
            <a:r>
              <a:rPr lang="en-US" dirty="0">
                <a:solidFill>
                  <a:srgbClr val="9E5442"/>
                </a:solidFill>
                <a:latin typeface="Glacial Indifference"/>
                <a:ea typeface="Glacial Indifference"/>
                <a:cs typeface="Glacial Indifference"/>
                <a:sym typeface="Glacial Indifference"/>
              </a:rPr>
              <a:t>, K., Oakes, D., </a:t>
            </a:r>
            <a:r>
              <a:rPr lang="en-US" dirty="0" err="1">
                <a:solidFill>
                  <a:srgbClr val="9E5442"/>
                </a:solidFill>
                <a:latin typeface="Glacial Indifference"/>
                <a:ea typeface="Glacial Indifference"/>
                <a:cs typeface="Glacial Indifference"/>
                <a:sym typeface="Glacial Indifference"/>
              </a:rPr>
              <a:t>Shoulson</a:t>
            </a:r>
            <a:r>
              <a:rPr lang="en-US" dirty="0">
                <a:solidFill>
                  <a:srgbClr val="9E5442"/>
                </a:solidFill>
                <a:latin typeface="Glacial Indifference"/>
                <a:ea typeface="Glacial Indifference"/>
                <a:cs typeface="Glacial Indifference"/>
                <a:sym typeface="Glacial Indifference"/>
              </a:rPr>
              <a:t>, I., Guttman, M., </a:t>
            </a:r>
            <a:r>
              <a:rPr lang="en-US" dirty="0" err="1">
                <a:solidFill>
                  <a:srgbClr val="9E5442"/>
                </a:solidFill>
                <a:latin typeface="Glacial Indifference"/>
                <a:ea typeface="Glacial Indifference"/>
                <a:cs typeface="Glacial Indifference"/>
                <a:sym typeface="Glacial Indifference"/>
              </a:rPr>
              <a:t>Landwehrmeyer</a:t>
            </a:r>
            <a:r>
              <a:rPr lang="en-US" dirty="0">
                <a:solidFill>
                  <a:srgbClr val="9E5442"/>
                </a:solidFill>
                <a:latin typeface="Glacial Indifference"/>
                <a:ea typeface="Glacial Indifference"/>
                <a:cs typeface="Glacial Indifference"/>
                <a:sym typeface="Glacial Indifference"/>
              </a:rPr>
              <a:t>, B. G., Nance, M., Ross, C., &amp; Stout, J. (2010). CAG-repeat length and the age of onset in Huntington Disease (HD): A review and validation study of statistical approaches. In American Journal of Medical Genetics, Part B: Neuropsychiatric Genetics (Vol. 153, Issue 2, pp. 397–408) </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err="1">
                <a:solidFill>
                  <a:srgbClr val="9E5442"/>
                </a:solidFill>
                <a:latin typeface="Glacial Indifference"/>
                <a:ea typeface="Glacial Indifference"/>
                <a:cs typeface="Glacial Indifference"/>
                <a:sym typeface="Glacial Indifference"/>
              </a:rPr>
              <a:t>Landwehrmeyer</a:t>
            </a:r>
            <a:r>
              <a:rPr lang="en-US" dirty="0">
                <a:solidFill>
                  <a:srgbClr val="9E5442"/>
                </a:solidFill>
                <a:latin typeface="Glacial Indifference"/>
                <a:ea typeface="Glacial Indifference"/>
                <a:cs typeface="Glacial Indifference"/>
                <a:sym typeface="Glacial Indifference"/>
              </a:rPr>
              <a:t>, G. B., McNeil, S. M., Dure IV, L. S., Ge, P., Aizawa, H., Huang, Q., ... &amp; </a:t>
            </a:r>
            <a:r>
              <a:rPr lang="en-US" dirty="0" err="1">
                <a:solidFill>
                  <a:srgbClr val="9E5442"/>
                </a:solidFill>
                <a:latin typeface="Glacial Indifference"/>
                <a:ea typeface="Glacial Indifference"/>
                <a:cs typeface="Glacial Indifference"/>
                <a:sym typeface="Glacial Indifference"/>
              </a:rPr>
              <a:t>Vonsattel</a:t>
            </a:r>
            <a:r>
              <a:rPr lang="en-US" dirty="0">
                <a:solidFill>
                  <a:srgbClr val="9E5442"/>
                </a:solidFill>
                <a:latin typeface="Glacial Indifference"/>
                <a:ea typeface="Glacial Indifference"/>
                <a:cs typeface="Glacial Indifference"/>
                <a:sym typeface="Glacial Indifference"/>
              </a:rPr>
              <a:t>, J. P. (1995). Huntington's disease gene: regional and cellular expression in brain of normal and affected individuals. Annals of Neurology: Official Journal of the American Neurological Association and the Child Neurology Society, 37(2), 218-230.</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Lee, J. M., Correia, K., Loupe, J., Kim, K. H., Barker, D., Hong, E. P., ... &amp; Myers, R. H. (2019). CAG repeat not polyglutamine length determines timing of Huntington’s disease onset. Cell, 178(4), 887-900.</a:t>
            </a:r>
            <a:endParaRPr lang="en-US" dirty="0">
              <a:solidFill>
                <a:srgbClr val="9E5442"/>
              </a:solidFill>
              <a:latin typeface="Glacial Indifference"/>
              <a:ea typeface="Glacial Indifference"/>
              <a:cs typeface="Glacial Indifference"/>
            </a:endParaRPr>
          </a:p>
          <a:p>
            <a:pPr algn="just">
              <a:lnSpc>
                <a:spcPts val="2500"/>
              </a:lnSpc>
            </a:pPr>
            <a:endParaRPr lang="en-US">
              <a:solidFill>
                <a:srgbClr val="9E5442"/>
              </a:solidFill>
              <a:latin typeface="Glacial Indifference"/>
              <a:ea typeface="Glacial Indifference"/>
              <a:cs typeface="Glacial Indifference"/>
            </a:endParaRPr>
          </a:p>
          <a:p>
            <a:pPr algn="just">
              <a:lnSpc>
                <a:spcPts val="2500"/>
              </a:lnSpc>
            </a:pPr>
            <a:r>
              <a:rPr lang="en-US">
                <a:solidFill>
                  <a:srgbClr val="9E5442"/>
                </a:solidFill>
                <a:latin typeface="Glacial Indifference"/>
                <a:ea typeface="Glacial Indifference"/>
                <a:cs typeface="Glacial Indifference"/>
              </a:rPr>
              <a:t>Liyanage, V. R., et al. (2013). DNA methylation in the regulation of MeCP2 and its role in Rett syndrome. Epigenomics, 5(2), 185-194. https://doi.org/10.2217/epi.13.13</a:t>
            </a:r>
            <a:endParaRPr lang="en-US" dirty="0">
              <a:solidFill>
                <a:srgbClr val="9E5442"/>
              </a:solidFill>
              <a:latin typeface="Glacial Indifference"/>
              <a:ea typeface="Glacial Indifference"/>
              <a:cs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Moss, D. J. H., </a:t>
            </a:r>
            <a:r>
              <a:rPr lang="en-US" dirty="0" err="1">
                <a:solidFill>
                  <a:srgbClr val="9E5442"/>
                </a:solidFill>
                <a:latin typeface="Glacial Indifference"/>
                <a:ea typeface="Glacial Indifference"/>
                <a:cs typeface="Glacial Indifference"/>
                <a:sym typeface="Glacial Indifference"/>
              </a:rPr>
              <a:t>Pardiñas</a:t>
            </a:r>
            <a:r>
              <a:rPr lang="en-US" dirty="0">
                <a:solidFill>
                  <a:srgbClr val="9E5442"/>
                </a:solidFill>
                <a:latin typeface="Glacial Indifference"/>
                <a:ea typeface="Glacial Indifference"/>
                <a:cs typeface="Glacial Indifference"/>
                <a:sym typeface="Glacial Indifference"/>
              </a:rPr>
              <a:t>, A. F., Langbehn, D., Lo, K., Leavitt, B. R., </a:t>
            </a:r>
            <a:r>
              <a:rPr lang="en-US" dirty="0" err="1">
                <a:solidFill>
                  <a:srgbClr val="9E5442"/>
                </a:solidFill>
                <a:latin typeface="Glacial Indifference"/>
                <a:ea typeface="Glacial Indifference"/>
                <a:cs typeface="Glacial Indifference"/>
                <a:sym typeface="Glacial Indifference"/>
              </a:rPr>
              <a:t>Roos</a:t>
            </a:r>
            <a:r>
              <a:rPr lang="en-US" dirty="0">
                <a:solidFill>
                  <a:srgbClr val="9E5442"/>
                </a:solidFill>
                <a:latin typeface="Glacial Indifference"/>
                <a:ea typeface="Glacial Indifference"/>
                <a:cs typeface="Glacial Indifference"/>
                <a:sym typeface="Glacial Indifference"/>
              </a:rPr>
              <a:t>, R., ... &amp; Hecht, K. (2017). Identification of genetic variants associated with Huntington's disease progression: a genome-wide association study. The Lancet Neurology, 16(9), 701-711.</a:t>
            </a: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Papoutsi, M., Flower, M., Hensman Moss, D. J., </a:t>
            </a:r>
            <a:r>
              <a:rPr lang="en-US" dirty="0" err="1">
                <a:solidFill>
                  <a:srgbClr val="9E5442"/>
                </a:solidFill>
                <a:latin typeface="Glacial Indifference"/>
                <a:ea typeface="Glacial Indifference"/>
                <a:cs typeface="Glacial Indifference"/>
                <a:sym typeface="Glacial Indifference"/>
              </a:rPr>
              <a:t>Holmans</a:t>
            </a:r>
            <a:r>
              <a:rPr lang="en-US" dirty="0">
                <a:solidFill>
                  <a:srgbClr val="9E5442"/>
                </a:solidFill>
                <a:latin typeface="Glacial Indifference"/>
                <a:ea typeface="Glacial Indifference"/>
                <a:cs typeface="Glacial Indifference"/>
                <a:sym typeface="Glacial Indifference"/>
              </a:rPr>
              <a:t>, P., Estevez-Fraga, C., Johnson, E. B., ... &amp; Tabrizi, S. J. (2022). Intellectual enrichment and genetic modifiers of cognition and brain volume in Huntington’s disease. Brain Communications, 4(6), fcac279.</a:t>
            </a:r>
            <a:endParaRPr lang="en-US" dirty="0">
              <a:solidFill>
                <a:srgbClr val="9E5442"/>
              </a:solidFill>
              <a:latin typeface="Glacial Indifference"/>
              <a:ea typeface="Glacial Indifference"/>
              <a:cs typeface="Glacial Indifference"/>
            </a:endParaRPr>
          </a:p>
          <a:p>
            <a:pPr algn="just">
              <a:lnSpc>
                <a:spcPts val="2500"/>
              </a:lnSpc>
            </a:pPr>
            <a:endParaRPr lang="en-US" dirty="0">
              <a:solidFill>
                <a:srgbClr val="9E5442"/>
              </a:solidFill>
              <a:latin typeface="Glacial Indifference"/>
              <a:ea typeface="Glacial Indifference"/>
              <a:cs typeface="Glacial Indifference"/>
              <a:sym typeface="Glacial Indifference"/>
            </a:endParaRPr>
          </a:p>
        </p:txBody>
      </p:sp>
      <p:sp>
        <p:nvSpPr>
          <p:cNvPr id="3" name="TextBox 7">
            <a:extLst>
              <a:ext uri="{FF2B5EF4-FFF2-40B4-BE49-F238E27FC236}">
                <a16:creationId xmlns:a16="http://schemas.microsoft.com/office/drawing/2014/main" id="{662D1FEC-DF9E-A945-2963-4C9DD5222E9E}"/>
              </a:ext>
            </a:extLst>
          </p:cNvPr>
          <p:cNvSpPr txBox="1"/>
          <p:nvPr/>
        </p:nvSpPr>
        <p:spPr>
          <a:xfrm>
            <a:off x="370247" y="-44453"/>
            <a:ext cx="7840744" cy="1290738"/>
          </a:xfrm>
          <a:prstGeom prst="rect">
            <a:avLst/>
          </a:prstGeom>
        </p:spPr>
        <p:txBody>
          <a:bodyPr lIns="0" tIns="0" rIns="0" bIns="0" rtlCol="0" anchor="t">
            <a:spAutoFit/>
          </a:bodyPr>
          <a:lstStyle/>
          <a:p>
            <a:pPr marL="0" lvl="0" indent="0" algn="l">
              <a:lnSpc>
                <a:spcPts val="9909"/>
              </a:lnSpc>
              <a:spcBef>
                <a:spcPct val="0"/>
              </a:spcBef>
            </a:pPr>
            <a:r>
              <a:rPr lang="en-US" sz="7200" dirty="0">
                <a:solidFill>
                  <a:srgbClr val="9E5442"/>
                </a:solidFill>
                <a:latin typeface="UKIJ Chiwer Kesme"/>
                <a:ea typeface="UKIJ Chiwer Kesme"/>
                <a:cs typeface="UKIJ Chiwer Kesme"/>
                <a:sym typeface="UKIJ Chiwer Kesme"/>
              </a:rPr>
              <a:t>References</a:t>
            </a:r>
          </a:p>
        </p:txBody>
      </p:sp>
      <p:sp>
        <p:nvSpPr>
          <p:cNvPr id="6" name="Freeform 6">
            <a:extLst>
              <a:ext uri="{FF2B5EF4-FFF2-40B4-BE49-F238E27FC236}">
                <a16:creationId xmlns:a16="http://schemas.microsoft.com/office/drawing/2014/main" id="{5D8DB855-F7F0-01FC-5364-942D85EB428B}"/>
              </a:ext>
            </a:extLst>
          </p:cNvPr>
          <p:cNvSpPr/>
          <p:nvPr/>
        </p:nvSpPr>
        <p:spPr>
          <a:xfrm rot="3679181">
            <a:off x="16343621" y="-3848796"/>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Tree>
    <p:extLst>
      <p:ext uri="{BB962C8B-B14F-4D97-AF65-F5344CB8AC3E}">
        <p14:creationId xmlns:p14="http://schemas.microsoft.com/office/powerpoint/2010/main" val="1527309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43">
        <p159:morph option="byObject"/>
      </p:transition>
    </mc:Choice>
    <mc:Fallback xmlns="">
      <p:transition spd="slow" advTm="743">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a:extLst>
            <a:ext uri="{FF2B5EF4-FFF2-40B4-BE49-F238E27FC236}">
              <a16:creationId xmlns:a16="http://schemas.microsoft.com/office/drawing/2014/main" id="{AE510A28-8FB1-6026-5BEB-09AA0616C659}"/>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1FE36207-1DC8-1E6B-4538-D334F4EF9EEC}"/>
              </a:ext>
            </a:extLst>
          </p:cNvPr>
          <p:cNvSpPr/>
          <p:nvPr/>
        </p:nvSpPr>
        <p:spPr>
          <a:xfrm rot="3679181">
            <a:off x="15401700" y="7471835"/>
            <a:ext cx="5032105" cy="5630327"/>
          </a:xfrm>
          <a:custGeom>
            <a:avLst/>
            <a:gdLst/>
            <a:ahLst/>
            <a:cxnLst/>
            <a:rect l="l" t="t" r="r" b="b"/>
            <a:pathLst>
              <a:path w="5032105" h="5630327">
                <a:moveTo>
                  <a:pt x="0" y="0"/>
                </a:moveTo>
                <a:lnTo>
                  <a:pt x="5032105" y="0"/>
                </a:lnTo>
                <a:lnTo>
                  <a:pt x="5032105"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TextBox 8">
            <a:extLst>
              <a:ext uri="{FF2B5EF4-FFF2-40B4-BE49-F238E27FC236}">
                <a16:creationId xmlns:a16="http://schemas.microsoft.com/office/drawing/2014/main" id="{09E3B5CE-9ACB-E19E-054E-FF2F685D8257}"/>
              </a:ext>
            </a:extLst>
          </p:cNvPr>
          <p:cNvSpPr txBox="1"/>
          <p:nvPr/>
        </p:nvSpPr>
        <p:spPr>
          <a:xfrm>
            <a:off x="370247" y="1246285"/>
            <a:ext cx="17547506" cy="7030771"/>
          </a:xfrm>
          <a:prstGeom prst="rect">
            <a:avLst/>
          </a:prstGeom>
        </p:spPr>
        <p:txBody>
          <a:bodyPr wrap="square" lIns="0" tIns="0" rIns="0" bIns="0" rtlCol="0" anchor="t">
            <a:spAutoFit/>
          </a:bodyPr>
          <a:lstStyle/>
          <a:p>
            <a:pPr algn="just">
              <a:lnSpc>
                <a:spcPts val="2500"/>
              </a:lnSpc>
            </a:pPr>
            <a:endParaRPr lang="en-US">
              <a:solidFill>
                <a:srgbClr val="000000"/>
              </a:solidFill>
              <a:latin typeface="Glacial Indifference"/>
              <a:ea typeface="Glacial Indifference"/>
              <a:cs typeface="Glacial Indifference"/>
            </a:endParaRPr>
          </a:p>
          <a:p>
            <a:pPr algn="just">
              <a:lnSpc>
                <a:spcPts val="2500"/>
              </a:lnSpc>
            </a:pPr>
            <a:r>
              <a:rPr lang="en-US">
                <a:solidFill>
                  <a:srgbClr val="9E5442"/>
                </a:solidFill>
                <a:latin typeface="Glacial Indifference"/>
              </a:rPr>
              <a:t>Rubinsztein, D. C., Leggo, J., Coles, R., Almqvist, E., Biancalana, V., Cassiman, J. J., ... &amp; Hayden, M. R. (1996). Phenotypic characterization of individuals with 30–40 CAG repeats in the Huntington disease (HD) gene reveals HD cases with 36 repeats and apparently normal elderly individuals with 36–39 repeats. American journal of human genetics, 59(1), 16. </a:t>
            </a:r>
            <a:endParaRPr lang="en-US"/>
          </a:p>
          <a:p>
            <a:pPr algn="just">
              <a:lnSpc>
                <a:spcPts val="2500"/>
              </a:lnSpc>
            </a:pPr>
            <a:endParaRPr lang="en-US">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Sapp, E., Schwarz, C., Chase, K., </a:t>
            </a:r>
            <a:r>
              <a:rPr lang="en-US" dirty="0" err="1">
                <a:solidFill>
                  <a:srgbClr val="9E5442"/>
                </a:solidFill>
                <a:latin typeface="Glacial Indifference"/>
                <a:ea typeface="Glacial Indifference"/>
                <a:cs typeface="Glacial Indifference"/>
                <a:sym typeface="Glacial Indifference"/>
              </a:rPr>
              <a:t>Bhide</a:t>
            </a:r>
            <a:r>
              <a:rPr lang="en-US" dirty="0">
                <a:solidFill>
                  <a:srgbClr val="9E5442"/>
                </a:solidFill>
                <a:latin typeface="Glacial Indifference"/>
                <a:ea typeface="Glacial Indifference"/>
                <a:cs typeface="Glacial Indifference"/>
                <a:sym typeface="Glacial Indifference"/>
              </a:rPr>
              <a:t>, P. G., Young, A. B., Penney, J., ... &amp; DiFiglia, M. (1997). Huntingtin localization in brains of normal and Huntington's disease patients. Annals of Neurology: Official Journal of the American Neurological Association and the Child Neurology Society, 42(4), 604-612</a:t>
            </a:r>
            <a:endParaRPr lang="en-US"/>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Sharp, A. H., </a:t>
            </a:r>
            <a:r>
              <a:rPr lang="en-US" dirty="0" err="1">
                <a:solidFill>
                  <a:srgbClr val="9E5442"/>
                </a:solidFill>
                <a:latin typeface="Glacial Indifference"/>
                <a:ea typeface="Glacial Indifference"/>
                <a:cs typeface="Glacial Indifference"/>
                <a:sym typeface="Glacial Indifference"/>
              </a:rPr>
              <a:t>Loev</a:t>
            </a:r>
            <a:r>
              <a:rPr lang="en-US" dirty="0">
                <a:solidFill>
                  <a:srgbClr val="9E5442"/>
                </a:solidFill>
                <a:latin typeface="Glacial Indifference"/>
                <a:ea typeface="Glacial Indifference"/>
                <a:cs typeface="Glacial Indifference"/>
                <a:sym typeface="Glacial Indifference"/>
              </a:rPr>
              <a:t>, S. J., Schilling, G., Li, S. H., Li, X. J., Bao, J., ... &amp; Ross, C. A. (1995). Widespread expression of Huntington's disease gene (IT15) protein product. Neuron, 14(5), 1065-1074.</a:t>
            </a: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Strong, T. V., Tagle, D. A., Valdes, J. M., Elmer, L. W., Boehm, K., Swaroop, M., ... &amp; Albin, R. L. (1993). Widespread expression of the human and rat Huntington's disease gene in brain and nonneural tissues. Nature genetics, 5(3), 259-265.</a:t>
            </a: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err="1">
                <a:solidFill>
                  <a:srgbClr val="9E5442"/>
                </a:solidFill>
                <a:latin typeface="Glacial Indifference"/>
                <a:ea typeface="Glacial Indifference"/>
                <a:cs typeface="Glacial Indifference"/>
                <a:sym typeface="Glacial Indifference"/>
              </a:rPr>
              <a:t>Vonsattel</a:t>
            </a:r>
            <a:r>
              <a:rPr lang="en-US" dirty="0">
                <a:solidFill>
                  <a:srgbClr val="9E5442"/>
                </a:solidFill>
                <a:latin typeface="Glacial Indifference"/>
                <a:ea typeface="Glacial Indifference"/>
                <a:cs typeface="Glacial Indifference"/>
                <a:sym typeface="Glacial Indifference"/>
              </a:rPr>
              <a:t>, J. P. G., &amp; DiFiglia, M. (1998). Huntington disease. Journal of neuropathology and experimental neurology, 57(5), 369.</a:t>
            </a: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Xu, S., Li, G., Ye, X., Chen, D., Chen, Z., Xu, Z., ... &amp; Zhang, S. (2022). HAP40 is a conserved central regulator of Huntingtin and a potential modulator of Huntington’s disease pathogenesis. </a:t>
            </a:r>
            <a:r>
              <a:rPr lang="en-US" dirty="0" err="1">
                <a:solidFill>
                  <a:srgbClr val="9E5442"/>
                </a:solidFill>
                <a:latin typeface="Glacial Indifference"/>
                <a:ea typeface="Glacial Indifference"/>
                <a:cs typeface="Glacial Indifference"/>
                <a:sym typeface="Glacial Indifference"/>
              </a:rPr>
              <a:t>PLoS</a:t>
            </a:r>
            <a:r>
              <a:rPr lang="en-US" dirty="0">
                <a:solidFill>
                  <a:srgbClr val="9E5442"/>
                </a:solidFill>
                <a:latin typeface="Glacial Indifference"/>
                <a:ea typeface="Glacial Indifference"/>
                <a:cs typeface="Glacial Indifference"/>
                <a:sym typeface="Glacial Indifference"/>
              </a:rPr>
              <a:t> Genetics, 18(7), e1010302.</a:t>
            </a: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a:solidFill>
                  <a:srgbClr val="9E5442"/>
                </a:solidFill>
                <a:latin typeface="Glacial Indifference"/>
                <a:ea typeface="Glacial Indifference"/>
                <a:cs typeface="Glacial Indifference"/>
                <a:sym typeface="Glacial Indifference"/>
              </a:rPr>
              <a:t>Young, A. B. (2003). Huntingtin in health and disease. The Journal of clinical investigation, 111(3), 299-302. </a:t>
            </a:r>
          </a:p>
          <a:p>
            <a:pPr algn="just">
              <a:lnSpc>
                <a:spcPts val="2500"/>
              </a:lnSpc>
            </a:pPr>
            <a:endParaRPr lang="en-US" dirty="0">
              <a:solidFill>
                <a:srgbClr val="9E5442"/>
              </a:solidFill>
              <a:latin typeface="Glacial Indifference"/>
              <a:ea typeface="Glacial Indifference"/>
              <a:cs typeface="Glacial Indifference"/>
              <a:sym typeface="Glacial Indifference"/>
            </a:endParaRPr>
          </a:p>
          <a:p>
            <a:pPr algn="just">
              <a:lnSpc>
                <a:spcPts val="2500"/>
              </a:lnSpc>
            </a:pPr>
            <a:r>
              <a:rPr lang="en-US" dirty="0" err="1">
                <a:solidFill>
                  <a:srgbClr val="9E5442"/>
                </a:solidFill>
                <a:latin typeface="Glacial Indifference"/>
                <a:ea typeface="Glacial Indifference"/>
                <a:cs typeface="Glacial Indifference"/>
                <a:sym typeface="Glacial Indifference"/>
              </a:rPr>
              <a:t>Zuccato</a:t>
            </a:r>
            <a:r>
              <a:rPr lang="en-US" dirty="0">
                <a:solidFill>
                  <a:srgbClr val="9E5442"/>
                </a:solidFill>
                <a:latin typeface="Glacial Indifference"/>
                <a:ea typeface="Glacial Indifference"/>
                <a:cs typeface="Glacial Indifference"/>
                <a:sym typeface="Glacial Indifference"/>
              </a:rPr>
              <a:t>, C., &amp; Cattaneo, E. (2014). Normal function of huntingtin. In Huntington's disease (pp. 243-273). Oxford University Press.</a:t>
            </a:r>
          </a:p>
          <a:p>
            <a:pPr algn="just">
              <a:lnSpc>
                <a:spcPts val="2500"/>
              </a:lnSpc>
            </a:pPr>
            <a:endParaRPr lang="en-US" dirty="0">
              <a:solidFill>
                <a:srgbClr val="9E5442"/>
              </a:solidFill>
              <a:latin typeface="Glacial Indifference"/>
              <a:ea typeface="Glacial Indifference"/>
              <a:cs typeface="Glacial Indifference"/>
              <a:sym typeface="Glacial Indifference"/>
            </a:endParaRPr>
          </a:p>
        </p:txBody>
      </p:sp>
      <p:sp>
        <p:nvSpPr>
          <p:cNvPr id="3" name="TextBox 7">
            <a:extLst>
              <a:ext uri="{FF2B5EF4-FFF2-40B4-BE49-F238E27FC236}">
                <a16:creationId xmlns:a16="http://schemas.microsoft.com/office/drawing/2014/main" id="{70E64E2B-1153-EF4B-0582-AF51F0C343E3}"/>
              </a:ext>
            </a:extLst>
          </p:cNvPr>
          <p:cNvSpPr txBox="1"/>
          <p:nvPr/>
        </p:nvSpPr>
        <p:spPr>
          <a:xfrm>
            <a:off x="370247" y="-44453"/>
            <a:ext cx="7840744" cy="1290738"/>
          </a:xfrm>
          <a:prstGeom prst="rect">
            <a:avLst/>
          </a:prstGeom>
        </p:spPr>
        <p:txBody>
          <a:bodyPr lIns="0" tIns="0" rIns="0" bIns="0" rtlCol="0" anchor="t">
            <a:spAutoFit/>
          </a:bodyPr>
          <a:lstStyle/>
          <a:p>
            <a:pPr marL="0" lvl="0" indent="0" algn="l">
              <a:lnSpc>
                <a:spcPts val="9909"/>
              </a:lnSpc>
              <a:spcBef>
                <a:spcPct val="0"/>
              </a:spcBef>
            </a:pPr>
            <a:r>
              <a:rPr lang="en-US" sz="7200" dirty="0">
                <a:solidFill>
                  <a:srgbClr val="9E5442"/>
                </a:solidFill>
                <a:latin typeface="UKIJ Chiwer Kesme"/>
                <a:ea typeface="UKIJ Chiwer Kesme"/>
                <a:cs typeface="UKIJ Chiwer Kesme"/>
                <a:sym typeface="UKIJ Chiwer Kesme"/>
              </a:rPr>
              <a:t>References</a:t>
            </a:r>
          </a:p>
        </p:txBody>
      </p:sp>
      <p:sp>
        <p:nvSpPr>
          <p:cNvPr id="6" name="Freeform 6">
            <a:extLst>
              <a:ext uri="{FF2B5EF4-FFF2-40B4-BE49-F238E27FC236}">
                <a16:creationId xmlns:a16="http://schemas.microsoft.com/office/drawing/2014/main" id="{148FC8DC-7F4E-4C94-7705-51E9CF5F4308}"/>
              </a:ext>
            </a:extLst>
          </p:cNvPr>
          <p:cNvSpPr/>
          <p:nvPr/>
        </p:nvSpPr>
        <p:spPr>
          <a:xfrm rot="3679181">
            <a:off x="16343621" y="-3848796"/>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Tree>
    <p:extLst>
      <p:ext uri="{BB962C8B-B14F-4D97-AF65-F5344CB8AC3E}">
        <p14:creationId xmlns:p14="http://schemas.microsoft.com/office/powerpoint/2010/main" val="1770940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893">
        <p159:morph option="byObject"/>
      </p:transition>
    </mc:Choice>
    <mc:Fallback xmlns="">
      <p:transition spd="slow" advTm="1893">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5" name="TextBox 5"/>
          <p:cNvSpPr txBox="1"/>
          <p:nvPr/>
        </p:nvSpPr>
        <p:spPr>
          <a:xfrm>
            <a:off x="4237409" y="3445632"/>
            <a:ext cx="9900775" cy="2205201"/>
          </a:xfrm>
          <a:prstGeom prst="rect">
            <a:avLst/>
          </a:prstGeom>
        </p:spPr>
        <p:txBody>
          <a:bodyPr lIns="0" tIns="0" rIns="0" bIns="0" rtlCol="0" anchor="t">
            <a:spAutoFit/>
          </a:bodyPr>
          <a:lstStyle/>
          <a:p>
            <a:pPr algn="ctr">
              <a:lnSpc>
                <a:spcPts val="15636"/>
              </a:lnSpc>
            </a:pPr>
            <a:r>
              <a:rPr lang="en-US" sz="16813">
                <a:solidFill>
                  <a:srgbClr val="9E5442"/>
                </a:solidFill>
                <a:latin typeface="UKIJ Chiwer Kesme"/>
                <a:ea typeface="UKIJ Chiwer Kesme"/>
                <a:cs typeface="UKIJ Chiwer Kesme"/>
                <a:sym typeface="UKIJ Chiwer Kesme"/>
              </a:rPr>
              <a:t>Thank you</a:t>
            </a:r>
          </a:p>
        </p:txBody>
      </p:sp>
      <p:sp>
        <p:nvSpPr>
          <p:cNvPr id="6" name="Freeform 6"/>
          <p:cNvSpPr/>
          <p:nvPr/>
        </p:nvSpPr>
        <p:spPr>
          <a:xfrm>
            <a:off x="10851506" y="4228283"/>
            <a:ext cx="15851135" cy="15851135"/>
          </a:xfrm>
          <a:custGeom>
            <a:avLst/>
            <a:gdLst/>
            <a:ahLst/>
            <a:cxnLst/>
            <a:rect l="l" t="t" r="r" b="b"/>
            <a:pathLst>
              <a:path w="15851135" h="15851135">
                <a:moveTo>
                  <a:pt x="0" y="0"/>
                </a:moveTo>
                <a:lnTo>
                  <a:pt x="15851136" y="0"/>
                </a:lnTo>
                <a:lnTo>
                  <a:pt x="15851136" y="15851136"/>
                </a:lnTo>
                <a:lnTo>
                  <a:pt x="0" y="1585113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p:cNvSpPr/>
          <p:nvPr/>
        </p:nvSpPr>
        <p:spPr>
          <a:xfrm>
            <a:off x="-8414642" y="-9792419"/>
            <a:ext cx="15851135" cy="15851135"/>
          </a:xfrm>
          <a:custGeom>
            <a:avLst/>
            <a:gdLst/>
            <a:ahLst/>
            <a:cxnLst/>
            <a:rect l="l" t="t" r="r" b="b"/>
            <a:pathLst>
              <a:path w="15851135" h="15851135">
                <a:moveTo>
                  <a:pt x="0" y="0"/>
                </a:moveTo>
                <a:lnTo>
                  <a:pt x="15851136" y="0"/>
                </a:lnTo>
                <a:lnTo>
                  <a:pt x="15851136" y="15851136"/>
                </a:lnTo>
                <a:lnTo>
                  <a:pt x="0" y="1585113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0" name="Freeform 10"/>
          <p:cNvSpPr/>
          <p:nvPr/>
        </p:nvSpPr>
        <p:spPr>
          <a:xfrm rot="3679181">
            <a:off x="14253642" y="5998399"/>
            <a:ext cx="5032105" cy="5630327"/>
          </a:xfrm>
          <a:custGeom>
            <a:avLst/>
            <a:gdLst/>
            <a:ahLst/>
            <a:cxnLst/>
            <a:rect l="l" t="t" r="r" b="b"/>
            <a:pathLst>
              <a:path w="5032105" h="5630327">
                <a:moveTo>
                  <a:pt x="0" y="0"/>
                </a:moveTo>
                <a:lnTo>
                  <a:pt x="5032105" y="0"/>
                </a:lnTo>
                <a:lnTo>
                  <a:pt x="5032105" y="5630327"/>
                </a:lnTo>
                <a:lnTo>
                  <a:pt x="0" y="56303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Freeform 11"/>
          <p:cNvSpPr/>
          <p:nvPr/>
        </p:nvSpPr>
        <p:spPr>
          <a:xfrm rot="3679181" flipH="1" flipV="1">
            <a:off x="-997747" y="-1341726"/>
            <a:ext cx="5032105" cy="5630327"/>
          </a:xfrm>
          <a:custGeom>
            <a:avLst/>
            <a:gdLst/>
            <a:ahLst/>
            <a:cxnLst/>
            <a:rect l="l" t="t" r="r" b="b"/>
            <a:pathLst>
              <a:path w="5032105" h="5630327">
                <a:moveTo>
                  <a:pt x="5032105" y="5630327"/>
                </a:moveTo>
                <a:lnTo>
                  <a:pt x="0" y="5630327"/>
                </a:lnTo>
                <a:lnTo>
                  <a:pt x="0" y="0"/>
                </a:lnTo>
                <a:lnTo>
                  <a:pt x="5032105" y="0"/>
                </a:lnTo>
                <a:lnTo>
                  <a:pt x="5032105" y="5630327"/>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pic>
        <p:nvPicPr>
          <p:cNvPr id="2050" name="Picture 2" descr="Código QR&#10;&#10;Descripción generada automáticamente">
            <a:extLst>
              <a:ext uri="{FF2B5EF4-FFF2-40B4-BE49-F238E27FC236}">
                <a16:creationId xmlns:a16="http://schemas.microsoft.com/office/drawing/2014/main" id="{C37DF24D-1C69-40BD-BC76-729A1A3D3281}"/>
              </a:ext>
            </a:extLst>
          </p:cNvPr>
          <p:cNvPicPr>
            <a:picLocks noChangeAspect="1" noChangeArrowheads="1"/>
          </p:cNvPicPr>
          <p:nvPr/>
        </p:nvPicPr>
        <p:blipFill>
          <a:blip r:embed="rId6">
            <a:duotone>
              <a:srgbClr val="C0504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628806" y="5488032"/>
            <a:ext cx="2476502" cy="2476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Logo - símbolo, significado logotipo, historia, PNG">
            <a:extLst>
              <a:ext uri="{FF2B5EF4-FFF2-40B4-BE49-F238E27FC236}">
                <a16:creationId xmlns:a16="http://schemas.microsoft.com/office/drawing/2014/main" id="{E5EF1FD2-171B-4932-ABBE-71B2EAA10380}"/>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7545" y="5650833"/>
            <a:ext cx="3920357" cy="2205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32">
        <p159:morph option="byObject"/>
      </p:transition>
    </mc:Choice>
    <mc:Fallback xmlns="">
      <p:transition spd="slow" advTm="1332">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0EEEF"/>
        </a:solidFill>
        <a:effectLst/>
      </p:bgPr>
    </p:bg>
    <p:spTree>
      <p:nvGrpSpPr>
        <p:cNvPr id="1" name="">
          <a:extLst>
            <a:ext uri="{FF2B5EF4-FFF2-40B4-BE49-F238E27FC236}">
              <a16:creationId xmlns:a16="http://schemas.microsoft.com/office/drawing/2014/main" id="{43930E4C-3585-2DAC-01D8-C2F27BE62F61}"/>
            </a:ext>
          </a:extLst>
        </p:cNvPr>
        <p:cNvGrpSpPr/>
        <p:nvPr/>
      </p:nvGrpSpPr>
      <p:grpSpPr>
        <a:xfrm>
          <a:off x="0" y="0"/>
          <a:ext cx="0" cy="0"/>
          <a:chOff x="0" y="0"/>
          <a:chExt cx="0" cy="0"/>
        </a:xfrm>
      </p:grpSpPr>
      <p:sp>
        <p:nvSpPr>
          <p:cNvPr id="7" name="Freeform 4">
            <a:extLst>
              <a:ext uri="{FF2B5EF4-FFF2-40B4-BE49-F238E27FC236}">
                <a16:creationId xmlns:a16="http://schemas.microsoft.com/office/drawing/2014/main" id="{4EFAC6D4-1054-9D49-1A69-29D8FB934BF2}"/>
              </a:ext>
            </a:extLst>
          </p:cNvPr>
          <p:cNvSpPr/>
          <p:nvPr/>
        </p:nvSpPr>
        <p:spPr>
          <a:xfrm flipH="1">
            <a:off x="12138986" y="1414550"/>
            <a:ext cx="3312784" cy="2194339"/>
          </a:xfrm>
          <a:custGeom>
            <a:avLst/>
            <a:gdLst/>
            <a:ahLst/>
            <a:cxnLst/>
            <a:rect l="l" t="t" r="r" b="b"/>
            <a:pathLst>
              <a:path w="3312784" h="2194339">
                <a:moveTo>
                  <a:pt x="3312784" y="0"/>
                </a:moveTo>
                <a:lnTo>
                  <a:pt x="0" y="0"/>
                </a:lnTo>
                <a:lnTo>
                  <a:pt x="0" y="2194339"/>
                </a:lnTo>
                <a:lnTo>
                  <a:pt x="3312784" y="2194339"/>
                </a:lnTo>
                <a:lnTo>
                  <a:pt x="331278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5">
            <a:extLst>
              <a:ext uri="{FF2B5EF4-FFF2-40B4-BE49-F238E27FC236}">
                <a16:creationId xmlns:a16="http://schemas.microsoft.com/office/drawing/2014/main" id="{957DAF22-0C68-2906-4107-FE81C6E0E7F4}"/>
              </a:ext>
            </a:extLst>
          </p:cNvPr>
          <p:cNvSpPr/>
          <p:nvPr/>
        </p:nvSpPr>
        <p:spPr>
          <a:xfrm>
            <a:off x="1466511" y="5786728"/>
            <a:ext cx="2365758" cy="2661894"/>
          </a:xfrm>
          <a:custGeom>
            <a:avLst/>
            <a:gdLst/>
            <a:ahLst/>
            <a:cxnLst/>
            <a:rect l="l" t="t" r="r" b="b"/>
            <a:pathLst>
              <a:path w="2365758" h="2661894">
                <a:moveTo>
                  <a:pt x="0" y="0"/>
                </a:moveTo>
                <a:lnTo>
                  <a:pt x="2365758" y="0"/>
                </a:lnTo>
                <a:lnTo>
                  <a:pt x="2365758" y="2661894"/>
                </a:lnTo>
                <a:lnTo>
                  <a:pt x="0" y="2661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9" name="Freeform 6">
            <a:extLst>
              <a:ext uri="{FF2B5EF4-FFF2-40B4-BE49-F238E27FC236}">
                <a16:creationId xmlns:a16="http://schemas.microsoft.com/office/drawing/2014/main" id="{69E5E1A2-7BDE-BE48-0B4B-C35A6B2F0F85}"/>
              </a:ext>
            </a:extLst>
          </p:cNvPr>
          <p:cNvSpPr/>
          <p:nvPr/>
        </p:nvSpPr>
        <p:spPr>
          <a:xfrm>
            <a:off x="4622303" y="135550"/>
            <a:ext cx="2704039" cy="2663479"/>
          </a:xfrm>
          <a:custGeom>
            <a:avLst/>
            <a:gdLst/>
            <a:ahLst/>
            <a:cxnLst/>
            <a:rect l="l" t="t" r="r" b="b"/>
            <a:pathLst>
              <a:path w="2704039" h="2663479">
                <a:moveTo>
                  <a:pt x="0" y="0"/>
                </a:moveTo>
                <a:lnTo>
                  <a:pt x="2704039" y="0"/>
                </a:lnTo>
                <a:lnTo>
                  <a:pt x="2704039" y="2663479"/>
                </a:lnTo>
                <a:lnTo>
                  <a:pt x="0" y="26634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0" name="Freeform 7">
            <a:extLst>
              <a:ext uri="{FF2B5EF4-FFF2-40B4-BE49-F238E27FC236}">
                <a16:creationId xmlns:a16="http://schemas.microsoft.com/office/drawing/2014/main" id="{DF988A9A-1F1E-758B-E447-54E75A049A6B}"/>
              </a:ext>
            </a:extLst>
          </p:cNvPr>
          <p:cNvSpPr/>
          <p:nvPr/>
        </p:nvSpPr>
        <p:spPr>
          <a:xfrm>
            <a:off x="1523490" y="3015848"/>
            <a:ext cx="2323205" cy="2323205"/>
          </a:xfrm>
          <a:custGeom>
            <a:avLst/>
            <a:gdLst/>
            <a:ahLst/>
            <a:cxnLst/>
            <a:rect l="l" t="t" r="r" b="b"/>
            <a:pathLst>
              <a:path w="2323205" h="2323205">
                <a:moveTo>
                  <a:pt x="0" y="0"/>
                </a:moveTo>
                <a:lnTo>
                  <a:pt x="2323204" y="0"/>
                </a:lnTo>
                <a:lnTo>
                  <a:pt x="2323204" y="2323205"/>
                </a:lnTo>
                <a:lnTo>
                  <a:pt x="0" y="23232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11" name="Freeform 8">
            <a:extLst>
              <a:ext uri="{FF2B5EF4-FFF2-40B4-BE49-F238E27FC236}">
                <a16:creationId xmlns:a16="http://schemas.microsoft.com/office/drawing/2014/main" id="{8C4A3A41-8D9C-2EE1-F1FB-F04955C0A327}"/>
              </a:ext>
            </a:extLst>
          </p:cNvPr>
          <p:cNvSpPr/>
          <p:nvPr/>
        </p:nvSpPr>
        <p:spPr>
          <a:xfrm>
            <a:off x="4164429" y="6175131"/>
            <a:ext cx="2480577" cy="2257325"/>
          </a:xfrm>
          <a:custGeom>
            <a:avLst/>
            <a:gdLst/>
            <a:ahLst/>
            <a:cxnLst/>
            <a:rect l="l" t="t" r="r" b="b"/>
            <a:pathLst>
              <a:path w="2480577" h="2257325">
                <a:moveTo>
                  <a:pt x="0" y="0"/>
                </a:moveTo>
                <a:lnTo>
                  <a:pt x="2480577" y="0"/>
                </a:lnTo>
                <a:lnTo>
                  <a:pt x="2480577" y="2257325"/>
                </a:lnTo>
                <a:lnTo>
                  <a:pt x="0" y="22573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12" name="Freeform 9">
            <a:extLst>
              <a:ext uri="{FF2B5EF4-FFF2-40B4-BE49-F238E27FC236}">
                <a16:creationId xmlns:a16="http://schemas.microsoft.com/office/drawing/2014/main" id="{5C1B354C-E5EA-D595-B737-5E6E1AEDF1EF}"/>
              </a:ext>
            </a:extLst>
          </p:cNvPr>
          <p:cNvSpPr/>
          <p:nvPr/>
        </p:nvSpPr>
        <p:spPr>
          <a:xfrm>
            <a:off x="4242203" y="3145934"/>
            <a:ext cx="3084139" cy="2640794"/>
          </a:xfrm>
          <a:custGeom>
            <a:avLst/>
            <a:gdLst/>
            <a:ahLst/>
            <a:cxnLst/>
            <a:rect l="l" t="t" r="r" b="b"/>
            <a:pathLst>
              <a:path w="3084139" h="2640794">
                <a:moveTo>
                  <a:pt x="0" y="0"/>
                </a:moveTo>
                <a:lnTo>
                  <a:pt x="3084139" y="0"/>
                </a:lnTo>
                <a:lnTo>
                  <a:pt x="3084139" y="2640794"/>
                </a:lnTo>
                <a:lnTo>
                  <a:pt x="0" y="26407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3" name="Freeform 10">
            <a:extLst>
              <a:ext uri="{FF2B5EF4-FFF2-40B4-BE49-F238E27FC236}">
                <a16:creationId xmlns:a16="http://schemas.microsoft.com/office/drawing/2014/main" id="{745448DF-4A83-E73E-9C9C-4A6B0112CE85}"/>
              </a:ext>
            </a:extLst>
          </p:cNvPr>
          <p:cNvSpPr/>
          <p:nvPr/>
        </p:nvSpPr>
        <p:spPr>
          <a:xfrm>
            <a:off x="6978381" y="5786728"/>
            <a:ext cx="1331699" cy="2814157"/>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14" name="Freeform 11">
            <a:extLst>
              <a:ext uri="{FF2B5EF4-FFF2-40B4-BE49-F238E27FC236}">
                <a16:creationId xmlns:a16="http://schemas.microsoft.com/office/drawing/2014/main" id="{9F9BBFE9-8465-A58B-750A-C00924708E69}"/>
              </a:ext>
            </a:extLst>
          </p:cNvPr>
          <p:cNvSpPr/>
          <p:nvPr/>
        </p:nvSpPr>
        <p:spPr>
          <a:xfrm>
            <a:off x="8549820" y="5553714"/>
            <a:ext cx="3179591" cy="3127922"/>
          </a:xfrm>
          <a:custGeom>
            <a:avLst/>
            <a:gdLst/>
            <a:ahLst/>
            <a:cxnLst/>
            <a:rect l="l" t="t" r="r" b="b"/>
            <a:pathLst>
              <a:path w="3179591" h="3127922">
                <a:moveTo>
                  <a:pt x="0" y="0"/>
                </a:moveTo>
                <a:lnTo>
                  <a:pt x="3179591" y="0"/>
                </a:lnTo>
                <a:lnTo>
                  <a:pt x="3179591" y="3127922"/>
                </a:lnTo>
                <a:lnTo>
                  <a:pt x="0" y="31279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15" name="Freeform 12">
            <a:extLst>
              <a:ext uri="{FF2B5EF4-FFF2-40B4-BE49-F238E27FC236}">
                <a16:creationId xmlns:a16="http://schemas.microsoft.com/office/drawing/2014/main" id="{57EE3C9D-BB7C-B752-918D-AFAC3FE9BD23}"/>
              </a:ext>
            </a:extLst>
          </p:cNvPr>
          <p:cNvSpPr/>
          <p:nvPr/>
        </p:nvSpPr>
        <p:spPr>
          <a:xfrm>
            <a:off x="7644231" y="393577"/>
            <a:ext cx="4693176" cy="3783873"/>
          </a:xfrm>
          <a:custGeom>
            <a:avLst/>
            <a:gdLst/>
            <a:ahLst/>
            <a:cxnLst/>
            <a:rect l="l" t="t" r="r" b="b"/>
            <a:pathLst>
              <a:path w="4693176" h="3783873">
                <a:moveTo>
                  <a:pt x="0" y="0"/>
                </a:moveTo>
                <a:lnTo>
                  <a:pt x="4693176" y="0"/>
                </a:lnTo>
                <a:lnTo>
                  <a:pt x="4693176" y="3783874"/>
                </a:lnTo>
                <a:lnTo>
                  <a:pt x="0" y="3783874"/>
                </a:lnTo>
                <a:lnTo>
                  <a:pt x="0" y="0"/>
                </a:lnTo>
                <a:close/>
              </a:path>
            </a:pathLst>
          </a:custGeom>
          <a:blipFill>
            <a:blip r:embed="rId18"/>
            <a:stretch>
              <a:fillRect/>
            </a:stretch>
          </a:blipFill>
        </p:spPr>
        <p:txBody>
          <a:bodyPr/>
          <a:lstStyle/>
          <a:p>
            <a:endParaRPr lang="es-CO"/>
          </a:p>
        </p:txBody>
      </p:sp>
      <p:sp>
        <p:nvSpPr>
          <p:cNvPr id="16" name="Freeform 13">
            <a:extLst>
              <a:ext uri="{FF2B5EF4-FFF2-40B4-BE49-F238E27FC236}">
                <a16:creationId xmlns:a16="http://schemas.microsoft.com/office/drawing/2014/main" id="{83DB8E37-AA66-529B-0721-EBDB60923351}"/>
              </a:ext>
            </a:extLst>
          </p:cNvPr>
          <p:cNvSpPr/>
          <p:nvPr/>
        </p:nvSpPr>
        <p:spPr>
          <a:xfrm>
            <a:off x="12138986" y="6460289"/>
            <a:ext cx="3220123" cy="2117231"/>
          </a:xfrm>
          <a:custGeom>
            <a:avLst/>
            <a:gdLst/>
            <a:ahLst/>
            <a:cxnLst/>
            <a:rect l="l" t="t" r="r" b="b"/>
            <a:pathLst>
              <a:path w="3220123" h="2117231">
                <a:moveTo>
                  <a:pt x="0" y="0"/>
                </a:moveTo>
                <a:lnTo>
                  <a:pt x="3220123" y="0"/>
                </a:lnTo>
                <a:lnTo>
                  <a:pt x="3220123" y="2117231"/>
                </a:lnTo>
                <a:lnTo>
                  <a:pt x="0" y="2117231"/>
                </a:lnTo>
                <a:lnTo>
                  <a:pt x="0" y="0"/>
                </a:lnTo>
                <a:close/>
              </a:path>
            </a:pathLst>
          </a:custGeom>
          <a:blipFill>
            <a:blip r:embed="rId19"/>
            <a:stretch>
              <a:fillRect/>
            </a:stretch>
          </a:blipFill>
        </p:spPr>
        <p:txBody>
          <a:bodyPr/>
          <a:lstStyle/>
          <a:p>
            <a:endParaRPr lang="es-CO"/>
          </a:p>
        </p:txBody>
      </p:sp>
      <p:sp>
        <p:nvSpPr>
          <p:cNvPr id="17" name="Freeform 14">
            <a:extLst>
              <a:ext uri="{FF2B5EF4-FFF2-40B4-BE49-F238E27FC236}">
                <a16:creationId xmlns:a16="http://schemas.microsoft.com/office/drawing/2014/main" id="{9FEFFD6A-EF08-8F22-D660-CCE34CAF7C57}"/>
              </a:ext>
            </a:extLst>
          </p:cNvPr>
          <p:cNvSpPr/>
          <p:nvPr/>
        </p:nvSpPr>
        <p:spPr>
          <a:xfrm>
            <a:off x="12166839" y="3608889"/>
            <a:ext cx="1886188" cy="2566242"/>
          </a:xfrm>
          <a:custGeom>
            <a:avLst/>
            <a:gdLst/>
            <a:ahLst/>
            <a:cxnLst/>
            <a:rect l="l" t="t" r="r" b="b"/>
            <a:pathLst>
              <a:path w="1886188" h="2566242">
                <a:moveTo>
                  <a:pt x="0" y="0"/>
                </a:moveTo>
                <a:lnTo>
                  <a:pt x="1886188" y="0"/>
                </a:lnTo>
                <a:lnTo>
                  <a:pt x="1886188" y="2566242"/>
                </a:lnTo>
                <a:lnTo>
                  <a:pt x="0" y="256624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Tree>
    <p:extLst>
      <p:ext uri="{BB962C8B-B14F-4D97-AF65-F5344CB8AC3E}">
        <p14:creationId xmlns:p14="http://schemas.microsoft.com/office/powerpoint/2010/main" val="418950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0EEEF"/>
        </a:solidFill>
        <a:effectLst/>
      </p:bgPr>
    </p:bg>
    <p:spTree>
      <p:nvGrpSpPr>
        <p:cNvPr id="1" name=""/>
        <p:cNvGrpSpPr/>
        <p:nvPr/>
      </p:nvGrpSpPr>
      <p:grpSpPr>
        <a:xfrm>
          <a:off x="0" y="0"/>
          <a:ext cx="0" cy="0"/>
          <a:chOff x="0" y="0"/>
          <a:chExt cx="0" cy="0"/>
        </a:xfrm>
      </p:grpSpPr>
      <p:sp>
        <p:nvSpPr>
          <p:cNvPr id="18" name="Freeform 3">
            <a:extLst>
              <a:ext uri="{FF2B5EF4-FFF2-40B4-BE49-F238E27FC236}">
                <a16:creationId xmlns:a16="http://schemas.microsoft.com/office/drawing/2014/main" id="{13982CDA-3221-EEBE-3B91-2B08FDED8486}"/>
              </a:ext>
            </a:extLst>
          </p:cNvPr>
          <p:cNvSpPr/>
          <p:nvPr/>
        </p:nvSpPr>
        <p:spPr>
          <a:xfrm>
            <a:off x="816576" y="370120"/>
            <a:ext cx="2579389" cy="3039045"/>
          </a:xfrm>
          <a:custGeom>
            <a:avLst/>
            <a:gdLst/>
            <a:ahLst/>
            <a:cxnLst/>
            <a:rect l="l" t="t" r="r" b="b"/>
            <a:pathLst>
              <a:path w="2579389" h="3039045">
                <a:moveTo>
                  <a:pt x="0" y="0"/>
                </a:moveTo>
                <a:lnTo>
                  <a:pt x="2579390" y="0"/>
                </a:lnTo>
                <a:lnTo>
                  <a:pt x="2579390" y="3039045"/>
                </a:lnTo>
                <a:lnTo>
                  <a:pt x="0" y="30390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 name="Freeform 4">
            <a:extLst>
              <a:ext uri="{FF2B5EF4-FFF2-40B4-BE49-F238E27FC236}">
                <a16:creationId xmlns:a16="http://schemas.microsoft.com/office/drawing/2014/main" id="{B1A96EDE-F0CC-0D05-837B-3C677C540654}"/>
              </a:ext>
            </a:extLst>
          </p:cNvPr>
          <p:cNvSpPr/>
          <p:nvPr/>
        </p:nvSpPr>
        <p:spPr>
          <a:xfrm>
            <a:off x="534112" y="4101760"/>
            <a:ext cx="3144318" cy="2837747"/>
          </a:xfrm>
          <a:custGeom>
            <a:avLst/>
            <a:gdLst/>
            <a:ahLst/>
            <a:cxnLst/>
            <a:rect l="l" t="t" r="r" b="b"/>
            <a:pathLst>
              <a:path w="3144318" h="2837747">
                <a:moveTo>
                  <a:pt x="0" y="0"/>
                </a:moveTo>
                <a:lnTo>
                  <a:pt x="3144318" y="0"/>
                </a:lnTo>
                <a:lnTo>
                  <a:pt x="3144318" y="2837747"/>
                </a:lnTo>
                <a:lnTo>
                  <a:pt x="0" y="28377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0" name="Freeform 5">
            <a:extLst>
              <a:ext uri="{FF2B5EF4-FFF2-40B4-BE49-F238E27FC236}">
                <a16:creationId xmlns:a16="http://schemas.microsoft.com/office/drawing/2014/main" id="{443F25C4-4984-0DE1-E4E0-9D452EA59893}"/>
              </a:ext>
            </a:extLst>
          </p:cNvPr>
          <p:cNvSpPr/>
          <p:nvPr/>
        </p:nvSpPr>
        <p:spPr>
          <a:xfrm>
            <a:off x="4250895" y="50918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1" name="Freeform 6">
            <a:extLst>
              <a:ext uri="{FF2B5EF4-FFF2-40B4-BE49-F238E27FC236}">
                <a16:creationId xmlns:a16="http://schemas.microsoft.com/office/drawing/2014/main" id="{C56B516A-5A82-4E3E-379F-D6F51C37B1E6}"/>
              </a:ext>
            </a:extLst>
          </p:cNvPr>
          <p:cNvSpPr/>
          <p:nvPr/>
        </p:nvSpPr>
        <p:spPr>
          <a:xfrm>
            <a:off x="2359492" y="1680043"/>
            <a:ext cx="2072947" cy="2057400"/>
          </a:xfrm>
          <a:custGeom>
            <a:avLst/>
            <a:gdLst/>
            <a:ahLst/>
            <a:cxnLst/>
            <a:rect l="l" t="t" r="r" b="b"/>
            <a:pathLst>
              <a:path w="2072947" h="2057400">
                <a:moveTo>
                  <a:pt x="0" y="0"/>
                </a:moveTo>
                <a:lnTo>
                  <a:pt x="2072947" y="0"/>
                </a:lnTo>
                <a:lnTo>
                  <a:pt x="2072947"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2" name="Freeform 7">
            <a:extLst>
              <a:ext uri="{FF2B5EF4-FFF2-40B4-BE49-F238E27FC236}">
                <a16:creationId xmlns:a16="http://schemas.microsoft.com/office/drawing/2014/main" id="{E337A514-10BF-9F19-BE62-F3C1ED7DB0EE}"/>
              </a:ext>
            </a:extLst>
          </p:cNvPr>
          <p:cNvSpPr/>
          <p:nvPr/>
        </p:nvSpPr>
        <p:spPr>
          <a:xfrm>
            <a:off x="4250895" y="4020620"/>
            <a:ext cx="3766306" cy="2918887"/>
          </a:xfrm>
          <a:custGeom>
            <a:avLst/>
            <a:gdLst/>
            <a:ahLst/>
            <a:cxnLst/>
            <a:rect l="l" t="t" r="r" b="b"/>
            <a:pathLst>
              <a:path w="3766306" h="2918887">
                <a:moveTo>
                  <a:pt x="0" y="0"/>
                </a:moveTo>
                <a:lnTo>
                  <a:pt x="3766305" y="0"/>
                </a:lnTo>
                <a:lnTo>
                  <a:pt x="3766305" y="2918887"/>
                </a:lnTo>
                <a:lnTo>
                  <a:pt x="0" y="2918887"/>
                </a:lnTo>
                <a:lnTo>
                  <a:pt x="0" y="0"/>
                </a:lnTo>
                <a:close/>
              </a:path>
            </a:pathLst>
          </a:custGeom>
          <a:blipFill>
            <a:blip r:embed="rId10"/>
            <a:stretch>
              <a:fillRect/>
            </a:stretch>
          </a:blipFill>
        </p:spPr>
        <p:txBody>
          <a:bodyPr/>
          <a:lstStyle/>
          <a:p>
            <a:endParaRPr lang="es-CO"/>
          </a:p>
        </p:txBody>
      </p:sp>
      <p:sp>
        <p:nvSpPr>
          <p:cNvPr id="23" name="Freeform 8">
            <a:extLst>
              <a:ext uri="{FF2B5EF4-FFF2-40B4-BE49-F238E27FC236}">
                <a16:creationId xmlns:a16="http://schemas.microsoft.com/office/drawing/2014/main" id="{F0CFBD05-4CB3-F135-1EDD-420BD6BE8565}"/>
              </a:ext>
            </a:extLst>
          </p:cNvPr>
          <p:cNvSpPr/>
          <p:nvPr/>
        </p:nvSpPr>
        <p:spPr>
          <a:xfrm>
            <a:off x="6780030" y="212317"/>
            <a:ext cx="2474341" cy="2935451"/>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11"/>
            <a:stretch>
              <a:fillRect/>
            </a:stretch>
          </a:blipFill>
        </p:spPr>
        <p:txBody>
          <a:bodyPr/>
          <a:lstStyle/>
          <a:p>
            <a:endParaRPr lang="es-CO"/>
          </a:p>
        </p:txBody>
      </p:sp>
      <p:sp>
        <p:nvSpPr>
          <p:cNvPr id="24" name="Freeform 9">
            <a:extLst>
              <a:ext uri="{FF2B5EF4-FFF2-40B4-BE49-F238E27FC236}">
                <a16:creationId xmlns:a16="http://schemas.microsoft.com/office/drawing/2014/main" id="{81A6298F-50BE-D806-D857-E3B4D6AFE232}"/>
              </a:ext>
            </a:extLst>
          </p:cNvPr>
          <p:cNvSpPr/>
          <p:nvPr/>
        </p:nvSpPr>
        <p:spPr>
          <a:xfrm>
            <a:off x="8155748" y="3605329"/>
            <a:ext cx="2703203" cy="2578180"/>
          </a:xfrm>
          <a:custGeom>
            <a:avLst/>
            <a:gdLst/>
            <a:ahLst/>
            <a:cxnLst/>
            <a:rect l="l" t="t" r="r" b="b"/>
            <a:pathLst>
              <a:path w="2703203" h="2578180">
                <a:moveTo>
                  <a:pt x="0" y="0"/>
                </a:moveTo>
                <a:lnTo>
                  <a:pt x="2703203" y="0"/>
                </a:lnTo>
                <a:lnTo>
                  <a:pt x="2703203" y="2578181"/>
                </a:lnTo>
                <a:lnTo>
                  <a:pt x="0" y="25781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25" name="Freeform 10">
            <a:extLst>
              <a:ext uri="{FF2B5EF4-FFF2-40B4-BE49-F238E27FC236}">
                <a16:creationId xmlns:a16="http://schemas.microsoft.com/office/drawing/2014/main" id="{19FF1106-9FD0-E2A6-DBBB-6FE5FBC27462}"/>
              </a:ext>
            </a:extLst>
          </p:cNvPr>
          <p:cNvSpPr/>
          <p:nvPr/>
        </p:nvSpPr>
        <p:spPr>
          <a:xfrm>
            <a:off x="9730621" y="310025"/>
            <a:ext cx="2851209" cy="3099140"/>
          </a:xfrm>
          <a:custGeom>
            <a:avLst/>
            <a:gdLst/>
            <a:ahLst/>
            <a:cxnLst/>
            <a:rect l="l" t="t" r="r" b="b"/>
            <a:pathLst>
              <a:path w="2851209" h="3099140">
                <a:moveTo>
                  <a:pt x="0" y="0"/>
                </a:moveTo>
                <a:lnTo>
                  <a:pt x="2851209" y="0"/>
                </a:lnTo>
                <a:lnTo>
                  <a:pt x="2851209" y="3099140"/>
                </a:lnTo>
                <a:lnTo>
                  <a:pt x="0" y="30991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26" name="Freeform 11">
            <a:extLst>
              <a:ext uri="{FF2B5EF4-FFF2-40B4-BE49-F238E27FC236}">
                <a16:creationId xmlns:a16="http://schemas.microsoft.com/office/drawing/2014/main" id="{91C27332-CC13-2E89-38F1-AFAF5A95BF23}"/>
              </a:ext>
            </a:extLst>
          </p:cNvPr>
          <p:cNvSpPr/>
          <p:nvPr/>
        </p:nvSpPr>
        <p:spPr>
          <a:xfrm>
            <a:off x="11430451" y="3661093"/>
            <a:ext cx="2441987" cy="2466654"/>
          </a:xfrm>
          <a:custGeom>
            <a:avLst/>
            <a:gdLst/>
            <a:ahLst/>
            <a:cxnLst/>
            <a:rect l="l" t="t" r="r" b="b"/>
            <a:pathLst>
              <a:path w="2441987" h="2466654">
                <a:moveTo>
                  <a:pt x="0" y="0"/>
                </a:moveTo>
                <a:lnTo>
                  <a:pt x="2441987" y="0"/>
                </a:lnTo>
                <a:lnTo>
                  <a:pt x="2441987" y="2466653"/>
                </a:lnTo>
                <a:lnTo>
                  <a:pt x="0" y="24666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27" name="Freeform 12">
            <a:extLst>
              <a:ext uri="{FF2B5EF4-FFF2-40B4-BE49-F238E27FC236}">
                <a16:creationId xmlns:a16="http://schemas.microsoft.com/office/drawing/2014/main" id="{D0108C38-53A2-F3FF-AED2-0FDF2C8F877A}"/>
              </a:ext>
            </a:extLst>
          </p:cNvPr>
          <p:cNvSpPr/>
          <p:nvPr/>
        </p:nvSpPr>
        <p:spPr>
          <a:xfrm>
            <a:off x="13872438" y="3928540"/>
            <a:ext cx="2518850" cy="2752842"/>
          </a:xfrm>
          <a:custGeom>
            <a:avLst/>
            <a:gdLst/>
            <a:ahLst/>
            <a:cxnLst/>
            <a:rect l="l" t="t" r="r" b="b"/>
            <a:pathLst>
              <a:path w="2518850" h="2752842">
                <a:moveTo>
                  <a:pt x="0" y="0"/>
                </a:moveTo>
                <a:lnTo>
                  <a:pt x="2518850" y="0"/>
                </a:lnTo>
                <a:lnTo>
                  <a:pt x="2518850" y="2752841"/>
                </a:lnTo>
                <a:lnTo>
                  <a:pt x="0" y="27528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a:p>
        </p:txBody>
      </p:sp>
      <p:sp>
        <p:nvSpPr>
          <p:cNvPr id="28" name="Freeform 13">
            <a:extLst>
              <a:ext uri="{FF2B5EF4-FFF2-40B4-BE49-F238E27FC236}">
                <a16:creationId xmlns:a16="http://schemas.microsoft.com/office/drawing/2014/main" id="{56EEBA56-04A8-5858-70D9-AAAE6D122900}"/>
              </a:ext>
            </a:extLst>
          </p:cNvPr>
          <p:cNvSpPr/>
          <p:nvPr/>
        </p:nvSpPr>
        <p:spPr>
          <a:xfrm>
            <a:off x="14529742" y="7223870"/>
            <a:ext cx="2477157" cy="2415228"/>
          </a:xfrm>
          <a:custGeom>
            <a:avLst/>
            <a:gdLst/>
            <a:ahLst/>
            <a:cxnLst/>
            <a:rect l="l" t="t" r="r" b="b"/>
            <a:pathLst>
              <a:path w="2477157" h="2415228">
                <a:moveTo>
                  <a:pt x="0" y="0"/>
                </a:moveTo>
                <a:lnTo>
                  <a:pt x="2477157" y="0"/>
                </a:lnTo>
                <a:lnTo>
                  <a:pt x="2477157" y="2415228"/>
                </a:lnTo>
                <a:lnTo>
                  <a:pt x="0" y="24152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29" name="Freeform 12">
            <a:extLst>
              <a:ext uri="{FF2B5EF4-FFF2-40B4-BE49-F238E27FC236}">
                <a16:creationId xmlns:a16="http://schemas.microsoft.com/office/drawing/2014/main" id="{94CD5A6D-BAC2-90C1-4D72-D8AC39D6F9AB}"/>
              </a:ext>
            </a:extLst>
          </p:cNvPr>
          <p:cNvSpPr/>
          <p:nvPr/>
        </p:nvSpPr>
        <p:spPr>
          <a:xfrm>
            <a:off x="10664324" y="6877836"/>
            <a:ext cx="3143199" cy="2752843"/>
          </a:xfrm>
          <a:custGeom>
            <a:avLst/>
            <a:gdLst/>
            <a:ahLst/>
            <a:cxnLst/>
            <a:rect l="l" t="t" r="r" b="b"/>
            <a:pathLst>
              <a:path w="5113155" h="4787772">
                <a:moveTo>
                  <a:pt x="0" y="0"/>
                </a:moveTo>
                <a:lnTo>
                  <a:pt x="5113156" y="0"/>
                </a:lnTo>
                <a:lnTo>
                  <a:pt x="5113156" y="4787772"/>
                </a:lnTo>
                <a:lnTo>
                  <a:pt x="0" y="478777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s-CO"/>
          </a:p>
        </p:txBody>
      </p:sp>
      <p:grpSp>
        <p:nvGrpSpPr>
          <p:cNvPr id="32" name="Grupo 31">
            <a:extLst>
              <a:ext uri="{FF2B5EF4-FFF2-40B4-BE49-F238E27FC236}">
                <a16:creationId xmlns:a16="http://schemas.microsoft.com/office/drawing/2014/main" id="{A8970ECA-D72D-5520-D04A-66B8B142BC21}"/>
              </a:ext>
            </a:extLst>
          </p:cNvPr>
          <p:cNvGrpSpPr/>
          <p:nvPr/>
        </p:nvGrpSpPr>
        <p:grpSpPr>
          <a:xfrm>
            <a:off x="5244781" y="6588040"/>
            <a:ext cx="5544838" cy="4081784"/>
            <a:chOff x="1235192" y="6692856"/>
            <a:chExt cx="7399444" cy="5021030"/>
          </a:xfrm>
        </p:grpSpPr>
        <p:sp>
          <p:nvSpPr>
            <p:cNvPr id="30" name="Freeform 4">
              <a:extLst>
                <a:ext uri="{FF2B5EF4-FFF2-40B4-BE49-F238E27FC236}">
                  <a16:creationId xmlns:a16="http://schemas.microsoft.com/office/drawing/2014/main" id="{0EA3EF00-AF94-9DF1-55BC-1C8E8877F2B4}"/>
                </a:ext>
              </a:extLst>
            </p:cNvPr>
            <p:cNvSpPr/>
            <p:nvPr/>
          </p:nvSpPr>
          <p:spPr>
            <a:xfrm rot="-1730115">
              <a:off x="1235192" y="7474824"/>
              <a:ext cx="6490570" cy="4239062"/>
            </a:xfrm>
            <a:custGeom>
              <a:avLst/>
              <a:gdLst/>
              <a:ahLst/>
              <a:cxnLst/>
              <a:rect l="l" t="t" r="r" b="b"/>
              <a:pathLst>
                <a:path w="8934625" h="5792194">
                  <a:moveTo>
                    <a:pt x="0" y="0"/>
                  </a:moveTo>
                  <a:lnTo>
                    <a:pt x="8934625" y="0"/>
                  </a:lnTo>
                  <a:lnTo>
                    <a:pt x="8934625" y="5792194"/>
                  </a:lnTo>
                  <a:lnTo>
                    <a:pt x="0" y="5792194"/>
                  </a:lnTo>
                  <a:lnTo>
                    <a:pt x="0" y="0"/>
                  </a:lnTo>
                  <a:close/>
                </a:path>
              </a:pathLst>
            </a:custGeom>
            <a:blipFill>
              <a:blip r:embed="rId24"/>
              <a:stretch>
                <a:fillRect/>
              </a:stretch>
            </a:blipFill>
          </p:spPr>
          <p:txBody>
            <a:bodyPr/>
            <a:lstStyle/>
            <a:p>
              <a:endParaRPr lang="es-CO"/>
            </a:p>
          </p:txBody>
        </p:sp>
        <p:sp>
          <p:nvSpPr>
            <p:cNvPr id="31" name="Freeform 6">
              <a:extLst>
                <a:ext uri="{FF2B5EF4-FFF2-40B4-BE49-F238E27FC236}">
                  <a16:creationId xmlns:a16="http://schemas.microsoft.com/office/drawing/2014/main" id="{9B36D87A-B073-B1B8-746A-8DA4E0F5B503}"/>
                </a:ext>
              </a:extLst>
            </p:cNvPr>
            <p:cNvSpPr/>
            <p:nvPr/>
          </p:nvSpPr>
          <p:spPr>
            <a:xfrm>
              <a:off x="1255222" y="6692856"/>
              <a:ext cx="7379414" cy="3410501"/>
            </a:xfrm>
            <a:custGeom>
              <a:avLst/>
              <a:gdLst/>
              <a:ahLst/>
              <a:cxnLst/>
              <a:rect l="l" t="t" r="r" b="b"/>
              <a:pathLst>
                <a:path w="10158168" h="4660060">
                  <a:moveTo>
                    <a:pt x="0" y="0"/>
                  </a:moveTo>
                  <a:lnTo>
                    <a:pt x="10158169" y="0"/>
                  </a:lnTo>
                  <a:lnTo>
                    <a:pt x="10158169" y="4660060"/>
                  </a:lnTo>
                  <a:lnTo>
                    <a:pt x="0" y="466006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s-CO"/>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a:extLst>
            <a:ext uri="{FF2B5EF4-FFF2-40B4-BE49-F238E27FC236}">
              <a16:creationId xmlns:a16="http://schemas.microsoft.com/office/drawing/2014/main" id="{091688C3-18E8-30E1-8BA7-A3B53BD0236F}"/>
            </a:ext>
          </a:extLst>
        </p:cNvPr>
        <p:cNvGrpSpPr/>
        <p:nvPr/>
      </p:nvGrpSpPr>
      <p:grpSpPr>
        <a:xfrm>
          <a:off x="0" y="0"/>
          <a:ext cx="0" cy="0"/>
          <a:chOff x="0" y="0"/>
          <a:chExt cx="0" cy="0"/>
        </a:xfrm>
      </p:grpSpPr>
      <p:grpSp>
        <p:nvGrpSpPr>
          <p:cNvPr id="2430" name="Grupo 2429">
            <a:extLst>
              <a:ext uri="{FF2B5EF4-FFF2-40B4-BE49-F238E27FC236}">
                <a16:creationId xmlns:a16="http://schemas.microsoft.com/office/drawing/2014/main" id="{03C975D5-7366-491D-AFA7-7210D80C5E33}"/>
              </a:ext>
            </a:extLst>
          </p:cNvPr>
          <p:cNvGrpSpPr/>
          <p:nvPr/>
        </p:nvGrpSpPr>
        <p:grpSpPr>
          <a:xfrm>
            <a:off x="655649" y="11559211"/>
            <a:ext cx="12717353" cy="4404689"/>
            <a:chOff x="2012020" y="2219698"/>
            <a:chExt cx="12717353" cy="4404689"/>
          </a:xfrm>
        </p:grpSpPr>
        <p:grpSp>
          <p:nvGrpSpPr>
            <p:cNvPr id="2431" name="Grupo 2430">
              <a:extLst>
                <a:ext uri="{FF2B5EF4-FFF2-40B4-BE49-F238E27FC236}">
                  <a16:creationId xmlns:a16="http://schemas.microsoft.com/office/drawing/2014/main" id="{5C1EE2A3-C272-223E-DA06-407D797BA6CF}"/>
                </a:ext>
              </a:extLst>
            </p:cNvPr>
            <p:cNvGrpSpPr/>
            <p:nvPr/>
          </p:nvGrpSpPr>
          <p:grpSpPr>
            <a:xfrm>
              <a:off x="2012020" y="2219698"/>
              <a:ext cx="12717353" cy="4404689"/>
              <a:chOff x="78854" y="1081089"/>
              <a:chExt cx="10200041" cy="3242679"/>
            </a:xfrm>
          </p:grpSpPr>
          <p:grpSp>
            <p:nvGrpSpPr>
              <p:cNvPr id="2433" name="Grupo 2432">
                <a:extLst>
                  <a:ext uri="{FF2B5EF4-FFF2-40B4-BE49-F238E27FC236}">
                    <a16:creationId xmlns:a16="http://schemas.microsoft.com/office/drawing/2014/main" id="{8FA7666D-A682-90D9-5110-D343FBAC3805}"/>
                  </a:ext>
                </a:extLst>
              </p:cNvPr>
              <p:cNvGrpSpPr/>
              <p:nvPr/>
            </p:nvGrpSpPr>
            <p:grpSpPr>
              <a:xfrm>
                <a:off x="117958" y="2174853"/>
                <a:ext cx="1416063" cy="615891"/>
                <a:chOff x="1081619" y="2883412"/>
                <a:chExt cx="1416063" cy="615891"/>
              </a:xfrm>
            </p:grpSpPr>
            <p:sp>
              <p:nvSpPr>
                <p:cNvPr id="2525" name="Freeform 16">
                  <a:extLst>
                    <a:ext uri="{FF2B5EF4-FFF2-40B4-BE49-F238E27FC236}">
                      <a16:creationId xmlns:a16="http://schemas.microsoft.com/office/drawing/2014/main" id="{27A659F3-65BE-5ECC-DF2D-06E036A9E5D5}"/>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26" name="Elipse 2525">
                  <a:extLst>
                    <a:ext uri="{FF2B5EF4-FFF2-40B4-BE49-F238E27FC236}">
                      <a16:creationId xmlns:a16="http://schemas.microsoft.com/office/drawing/2014/main" id="{02DE2877-76FB-8306-F15A-A90C9F3C1454}"/>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34" name="Grupo 2433">
                <a:extLst>
                  <a:ext uri="{FF2B5EF4-FFF2-40B4-BE49-F238E27FC236}">
                    <a16:creationId xmlns:a16="http://schemas.microsoft.com/office/drawing/2014/main" id="{BE5C99C1-7A58-8846-B8C6-C7C0BF08E7D4}"/>
                  </a:ext>
                </a:extLst>
              </p:cNvPr>
              <p:cNvGrpSpPr/>
              <p:nvPr/>
            </p:nvGrpSpPr>
            <p:grpSpPr>
              <a:xfrm>
                <a:off x="903807" y="2180643"/>
                <a:ext cx="1416063" cy="615891"/>
                <a:chOff x="1867468" y="2889202"/>
                <a:chExt cx="1416063" cy="615891"/>
              </a:xfrm>
            </p:grpSpPr>
            <p:sp>
              <p:nvSpPr>
                <p:cNvPr id="2523" name="Freeform 16">
                  <a:extLst>
                    <a:ext uri="{FF2B5EF4-FFF2-40B4-BE49-F238E27FC236}">
                      <a16:creationId xmlns:a16="http://schemas.microsoft.com/office/drawing/2014/main" id="{A0230613-5C5F-1091-2ABC-142C61720504}"/>
                    </a:ext>
                  </a:extLst>
                </p:cNvPr>
                <p:cNvSpPr/>
                <p:nvPr/>
              </p:nvSpPr>
              <p:spPr>
                <a:xfrm rot="20304082">
                  <a:off x="1867468" y="288920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24" name="Elipse 2523">
                  <a:extLst>
                    <a:ext uri="{FF2B5EF4-FFF2-40B4-BE49-F238E27FC236}">
                      <a16:creationId xmlns:a16="http://schemas.microsoft.com/office/drawing/2014/main" id="{25E612CD-EFFE-2475-632C-6F3BFE963866}"/>
                    </a:ext>
                  </a:extLst>
                </p:cNvPr>
                <p:cNvSpPr/>
                <p:nvPr/>
              </p:nvSpPr>
              <p:spPr>
                <a:xfrm>
                  <a:off x="2166793" y="3281183"/>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35" name="Grupo 2434">
                <a:extLst>
                  <a:ext uri="{FF2B5EF4-FFF2-40B4-BE49-F238E27FC236}">
                    <a16:creationId xmlns:a16="http://schemas.microsoft.com/office/drawing/2014/main" id="{49BB7A02-1F50-20A0-D173-AC8538842BFA}"/>
                  </a:ext>
                </a:extLst>
              </p:cNvPr>
              <p:cNvGrpSpPr/>
              <p:nvPr/>
            </p:nvGrpSpPr>
            <p:grpSpPr>
              <a:xfrm>
                <a:off x="520041" y="2548567"/>
                <a:ext cx="1416063" cy="615891"/>
                <a:chOff x="1483702" y="3257126"/>
                <a:chExt cx="1416063" cy="615891"/>
              </a:xfrm>
            </p:grpSpPr>
            <p:sp>
              <p:nvSpPr>
                <p:cNvPr id="2521" name="Freeform 16">
                  <a:extLst>
                    <a:ext uri="{FF2B5EF4-FFF2-40B4-BE49-F238E27FC236}">
                      <a16:creationId xmlns:a16="http://schemas.microsoft.com/office/drawing/2014/main" id="{3117AFC0-6A88-3A3D-4D54-D45F09F79221}"/>
                    </a:ext>
                  </a:extLst>
                </p:cNvPr>
                <p:cNvSpPr/>
                <p:nvPr/>
              </p:nvSpPr>
              <p:spPr>
                <a:xfrm rot="21273430">
                  <a:off x="1483702" y="3257126"/>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22" name="Elipse 2521">
                  <a:extLst>
                    <a:ext uri="{FF2B5EF4-FFF2-40B4-BE49-F238E27FC236}">
                      <a16:creationId xmlns:a16="http://schemas.microsoft.com/office/drawing/2014/main" id="{7D41AE94-1CD1-DCDB-83B7-48A43EC5E72F}"/>
                    </a:ext>
                  </a:extLst>
                </p:cNvPr>
                <p:cNvSpPr/>
                <p:nvPr/>
              </p:nvSpPr>
              <p:spPr>
                <a:xfrm rot="723217">
                  <a:off x="1761148" y="3548603"/>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36" name="Grupo 2435">
                <a:extLst>
                  <a:ext uri="{FF2B5EF4-FFF2-40B4-BE49-F238E27FC236}">
                    <a16:creationId xmlns:a16="http://schemas.microsoft.com/office/drawing/2014/main" id="{D098AAD9-9617-9A71-3C3D-ECF3D1F5F306}"/>
                  </a:ext>
                </a:extLst>
              </p:cNvPr>
              <p:cNvGrpSpPr/>
              <p:nvPr/>
            </p:nvGrpSpPr>
            <p:grpSpPr>
              <a:xfrm rot="851443">
                <a:off x="78854" y="2801637"/>
                <a:ext cx="1416063" cy="615891"/>
                <a:chOff x="1081619" y="2883412"/>
                <a:chExt cx="1416063" cy="615891"/>
              </a:xfrm>
            </p:grpSpPr>
            <p:sp>
              <p:nvSpPr>
                <p:cNvPr id="2519" name="Freeform 16">
                  <a:extLst>
                    <a:ext uri="{FF2B5EF4-FFF2-40B4-BE49-F238E27FC236}">
                      <a16:creationId xmlns:a16="http://schemas.microsoft.com/office/drawing/2014/main" id="{E74BF05A-B5BB-154B-D6E4-9BA9CA067B7E}"/>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20" name="Elipse 2519">
                  <a:extLst>
                    <a:ext uri="{FF2B5EF4-FFF2-40B4-BE49-F238E27FC236}">
                      <a16:creationId xmlns:a16="http://schemas.microsoft.com/office/drawing/2014/main" id="{9F0D18C5-396B-A836-9538-2FC2CF7EA030}"/>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37" name="Grupo 2436">
                <a:extLst>
                  <a:ext uri="{FF2B5EF4-FFF2-40B4-BE49-F238E27FC236}">
                    <a16:creationId xmlns:a16="http://schemas.microsoft.com/office/drawing/2014/main" id="{B7A4819B-8D2B-D697-08FC-6244835B72A6}"/>
                  </a:ext>
                </a:extLst>
              </p:cNvPr>
              <p:cNvGrpSpPr/>
              <p:nvPr/>
            </p:nvGrpSpPr>
            <p:grpSpPr>
              <a:xfrm rot="607332">
                <a:off x="412127" y="3111518"/>
                <a:ext cx="1416063" cy="615891"/>
                <a:chOff x="1081619" y="2883412"/>
                <a:chExt cx="1416063" cy="615891"/>
              </a:xfrm>
            </p:grpSpPr>
            <p:sp>
              <p:nvSpPr>
                <p:cNvPr id="2517" name="Freeform 16">
                  <a:extLst>
                    <a:ext uri="{FF2B5EF4-FFF2-40B4-BE49-F238E27FC236}">
                      <a16:creationId xmlns:a16="http://schemas.microsoft.com/office/drawing/2014/main" id="{9373315C-E250-36C7-6BC6-E1B10294256F}"/>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18" name="Elipse 2517">
                  <a:extLst>
                    <a:ext uri="{FF2B5EF4-FFF2-40B4-BE49-F238E27FC236}">
                      <a16:creationId xmlns:a16="http://schemas.microsoft.com/office/drawing/2014/main" id="{2213B059-DE4C-8D79-84C7-96FC663E5D74}"/>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38" name="Grupo 2437">
                <a:extLst>
                  <a:ext uri="{FF2B5EF4-FFF2-40B4-BE49-F238E27FC236}">
                    <a16:creationId xmlns:a16="http://schemas.microsoft.com/office/drawing/2014/main" id="{3706511B-471D-4146-4DB0-418F7DAF8BB5}"/>
                  </a:ext>
                </a:extLst>
              </p:cNvPr>
              <p:cNvGrpSpPr/>
              <p:nvPr/>
            </p:nvGrpSpPr>
            <p:grpSpPr>
              <a:xfrm>
                <a:off x="884197" y="2832972"/>
                <a:ext cx="1416063" cy="615891"/>
                <a:chOff x="1081619" y="2883412"/>
                <a:chExt cx="1416063" cy="615891"/>
              </a:xfrm>
            </p:grpSpPr>
            <p:sp>
              <p:nvSpPr>
                <p:cNvPr id="2515" name="Freeform 16">
                  <a:extLst>
                    <a:ext uri="{FF2B5EF4-FFF2-40B4-BE49-F238E27FC236}">
                      <a16:creationId xmlns:a16="http://schemas.microsoft.com/office/drawing/2014/main" id="{DE24DBE2-A592-4B3D-B35E-7465A865B690}"/>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16" name="Elipse 2515">
                  <a:extLst>
                    <a:ext uri="{FF2B5EF4-FFF2-40B4-BE49-F238E27FC236}">
                      <a16:creationId xmlns:a16="http://schemas.microsoft.com/office/drawing/2014/main" id="{2EE12B21-FE07-997A-4EBB-BBACB929AE2D}"/>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39" name="Grupo 2438">
                <a:extLst>
                  <a:ext uri="{FF2B5EF4-FFF2-40B4-BE49-F238E27FC236}">
                    <a16:creationId xmlns:a16="http://schemas.microsoft.com/office/drawing/2014/main" id="{7F02D2FB-314D-14EB-797F-69A53D992A54}"/>
                  </a:ext>
                </a:extLst>
              </p:cNvPr>
              <p:cNvGrpSpPr/>
              <p:nvPr/>
            </p:nvGrpSpPr>
            <p:grpSpPr>
              <a:xfrm>
                <a:off x="2903399" y="2128360"/>
                <a:ext cx="1416063" cy="615891"/>
                <a:chOff x="1081619" y="2883412"/>
                <a:chExt cx="1416063" cy="615891"/>
              </a:xfrm>
            </p:grpSpPr>
            <p:sp>
              <p:nvSpPr>
                <p:cNvPr id="2513" name="Freeform 16">
                  <a:extLst>
                    <a:ext uri="{FF2B5EF4-FFF2-40B4-BE49-F238E27FC236}">
                      <a16:creationId xmlns:a16="http://schemas.microsoft.com/office/drawing/2014/main" id="{EAB48140-643E-40C8-6EDE-0E09779FD403}"/>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14" name="Elipse 2513">
                  <a:extLst>
                    <a:ext uri="{FF2B5EF4-FFF2-40B4-BE49-F238E27FC236}">
                      <a16:creationId xmlns:a16="http://schemas.microsoft.com/office/drawing/2014/main" id="{D6706E05-EC00-A510-7A78-B0B1342ACC32}"/>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0" name="Grupo 2439">
                <a:extLst>
                  <a:ext uri="{FF2B5EF4-FFF2-40B4-BE49-F238E27FC236}">
                    <a16:creationId xmlns:a16="http://schemas.microsoft.com/office/drawing/2014/main" id="{43D5FBDF-9191-4B4F-1659-462F38FA5AB6}"/>
                  </a:ext>
                </a:extLst>
              </p:cNvPr>
              <p:cNvGrpSpPr/>
              <p:nvPr/>
            </p:nvGrpSpPr>
            <p:grpSpPr>
              <a:xfrm>
                <a:off x="3689248" y="2134150"/>
                <a:ext cx="1416063" cy="615891"/>
                <a:chOff x="1867468" y="2889202"/>
                <a:chExt cx="1416063" cy="615891"/>
              </a:xfrm>
            </p:grpSpPr>
            <p:sp>
              <p:nvSpPr>
                <p:cNvPr id="2511" name="Freeform 16">
                  <a:extLst>
                    <a:ext uri="{FF2B5EF4-FFF2-40B4-BE49-F238E27FC236}">
                      <a16:creationId xmlns:a16="http://schemas.microsoft.com/office/drawing/2014/main" id="{420C1985-873E-E2EF-0725-FAD6501643E8}"/>
                    </a:ext>
                  </a:extLst>
                </p:cNvPr>
                <p:cNvSpPr/>
                <p:nvPr/>
              </p:nvSpPr>
              <p:spPr>
                <a:xfrm rot="20304082">
                  <a:off x="1867468" y="288920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12" name="Elipse 2511">
                  <a:extLst>
                    <a:ext uri="{FF2B5EF4-FFF2-40B4-BE49-F238E27FC236}">
                      <a16:creationId xmlns:a16="http://schemas.microsoft.com/office/drawing/2014/main" id="{1138AD8D-1E68-614F-3F3F-2C93AEB64091}"/>
                    </a:ext>
                  </a:extLst>
                </p:cNvPr>
                <p:cNvSpPr/>
                <p:nvPr/>
              </p:nvSpPr>
              <p:spPr>
                <a:xfrm>
                  <a:off x="2166793" y="3281183"/>
                  <a:ext cx="152400" cy="100470"/>
                </a:xfrm>
                <a:prstGeom prst="ellipse">
                  <a:avLst/>
                </a:prstGeom>
                <a:solidFill>
                  <a:srgbClr val="F89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1" name="Grupo 2440">
                <a:extLst>
                  <a:ext uri="{FF2B5EF4-FFF2-40B4-BE49-F238E27FC236}">
                    <a16:creationId xmlns:a16="http://schemas.microsoft.com/office/drawing/2014/main" id="{106EB7EA-F87B-DBD8-4AC1-D5A8FC020707}"/>
                  </a:ext>
                </a:extLst>
              </p:cNvPr>
              <p:cNvGrpSpPr/>
              <p:nvPr/>
            </p:nvGrpSpPr>
            <p:grpSpPr>
              <a:xfrm>
                <a:off x="3305482" y="2502074"/>
                <a:ext cx="1416063" cy="615891"/>
                <a:chOff x="1483702" y="3257126"/>
                <a:chExt cx="1416063" cy="615891"/>
              </a:xfrm>
            </p:grpSpPr>
            <p:sp>
              <p:nvSpPr>
                <p:cNvPr id="2509" name="Freeform 16">
                  <a:extLst>
                    <a:ext uri="{FF2B5EF4-FFF2-40B4-BE49-F238E27FC236}">
                      <a16:creationId xmlns:a16="http://schemas.microsoft.com/office/drawing/2014/main" id="{81847197-A0EB-B51A-0E94-94BE29BCD2F9}"/>
                    </a:ext>
                  </a:extLst>
                </p:cNvPr>
                <p:cNvSpPr/>
                <p:nvPr/>
              </p:nvSpPr>
              <p:spPr>
                <a:xfrm rot="21273430">
                  <a:off x="1483702" y="3257126"/>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10" name="Elipse 2509">
                  <a:extLst>
                    <a:ext uri="{FF2B5EF4-FFF2-40B4-BE49-F238E27FC236}">
                      <a16:creationId xmlns:a16="http://schemas.microsoft.com/office/drawing/2014/main" id="{DCBCC83E-85FD-776F-66D6-8D28171DA0C1}"/>
                    </a:ext>
                  </a:extLst>
                </p:cNvPr>
                <p:cNvSpPr/>
                <p:nvPr/>
              </p:nvSpPr>
              <p:spPr>
                <a:xfrm rot="723217">
                  <a:off x="1761148" y="3548603"/>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2" name="Grupo 2441">
                <a:extLst>
                  <a:ext uri="{FF2B5EF4-FFF2-40B4-BE49-F238E27FC236}">
                    <a16:creationId xmlns:a16="http://schemas.microsoft.com/office/drawing/2014/main" id="{0DEE318B-510B-AFAD-B749-52290269D466}"/>
                  </a:ext>
                </a:extLst>
              </p:cNvPr>
              <p:cNvGrpSpPr/>
              <p:nvPr/>
            </p:nvGrpSpPr>
            <p:grpSpPr>
              <a:xfrm rot="851443">
                <a:off x="2864295" y="2755144"/>
                <a:ext cx="1416063" cy="615891"/>
                <a:chOff x="1081619" y="2883412"/>
                <a:chExt cx="1416063" cy="615891"/>
              </a:xfrm>
            </p:grpSpPr>
            <p:sp>
              <p:nvSpPr>
                <p:cNvPr id="2507" name="Freeform 16">
                  <a:extLst>
                    <a:ext uri="{FF2B5EF4-FFF2-40B4-BE49-F238E27FC236}">
                      <a16:creationId xmlns:a16="http://schemas.microsoft.com/office/drawing/2014/main" id="{8EDCAF63-8A1A-E256-D155-58FF2A80063C}"/>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08" name="Elipse 2507">
                  <a:extLst>
                    <a:ext uri="{FF2B5EF4-FFF2-40B4-BE49-F238E27FC236}">
                      <a16:creationId xmlns:a16="http://schemas.microsoft.com/office/drawing/2014/main" id="{7E3E963C-E9E1-CEEE-CCB0-80DF4A2CB915}"/>
                    </a:ext>
                  </a:extLst>
                </p:cNvPr>
                <p:cNvSpPr/>
                <p:nvPr/>
              </p:nvSpPr>
              <p:spPr>
                <a:xfrm>
                  <a:off x="1380055" y="3274040"/>
                  <a:ext cx="152400" cy="100470"/>
                </a:xfrm>
                <a:prstGeom prst="ellipse">
                  <a:avLst/>
                </a:prstGeom>
                <a:solidFill>
                  <a:srgbClr val="F89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3" name="Grupo 2442">
                <a:extLst>
                  <a:ext uri="{FF2B5EF4-FFF2-40B4-BE49-F238E27FC236}">
                    <a16:creationId xmlns:a16="http://schemas.microsoft.com/office/drawing/2014/main" id="{EF961929-349C-0FAF-F0CB-29AF85FE6EDC}"/>
                  </a:ext>
                </a:extLst>
              </p:cNvPr>
              <p:cNvGrpSpPr/>
              <p:nvPr/>
            </p:nvGrpSpPr>
            <p:grpSpPr>
              <a:xfrm rot="607332">
                <a:off x="3197568" y="3065025"/>
                <a:ext cx="1416063" cy="615891"/>
                <a:chOff x="1081619" y="2883412"/>
                <a:chExt cx="1416063" cy="615891"/>
              </a:xfrm>
            </p:grpSpPr>
            <p:sp>
              <p:nvSpPr>
                <p:cNvPr id="2505" name="Freeform 16">
                  <a:extLst>
                    <a:ext uri="{FF2B5EF4-FFF2-40B4-BE49-F238E27FC236}">
                      <a16:creationId xmlns:a16="http://schemas.microsoft.com/office/drawing/2014/main" id="{1D0256FB-0EAF-EC9F-3B58-63E216E12F44}"/>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06" name="Elipse 2505">
                  <a:extLst>
                    <a:ext uri="{FF2B5EF4-FFF2-40B4-BE49-F238E27FC236}">
                      <a16:creationId xmlns:a16="http://schemas.microsoft.com/office/drawing/2014/main" id="{E96758B2-2141-FD03-9406-E37F33447370}"/>
                    </a:ext>
                  </a:extLst>
                </p:cNvPr>
                <p:cNvSpPr/>
                <p:nvPr/>
              </p:nvSpPr>
              <p:spPr>
                <a:xfrm>
                  <a:off x="1380055" y="3274040"/>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4" name="Grupo 2443">
                <a:extLst>
                  <a:ext uri="{FF2B5EF4-FFF2-40B4-BE49-F238E27FC236}">
                    <a16:creationId xmlns:a16="http://schemas.microsoft.com/office/drawing/2014/main" id="{6A89C3EC-102D-A7B1-2D96-93355103CFFA}"/>
                  </a:ext>
                </a:extLst>
              </p:cNvPr>
              <p:cNvGrpSpPr/>
              <p:nvPr/>
            </p:nvGrpSpPr>
            <p:grpSpPr>
              <a:xfrm>
                <a:off x="3669638" y="2786479"/>
                <a:ext cx="1416063" cy="615891"/>
                <a:chOff x="1081619" y="2883412"/>
                <a:chExt cx="1416063" cy="615891"/>
              </a:xfrm>
            </p:grpSpPr>
            <p:sp>
              <p:nvSpPr>
                <p:cNvPr id="2503" name="Freeform 16">
                  <a:extLst>
                    <a:ext uri="{FF2B5EF4-FFF2-40B4-BE49-F238E27FC236}">
                      <a16:creationId xmlns:a16="http://schemas.microsoft.com/office/drawing/2014/main" id="{F993DFCC-75F0-6C67-F440-2048B12F30D2}"/>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04" name="Elipse 2503">
                  <a:extLst>
                    <a:ext uri="{FF2B5EF4-FFF2-40B4-BE49-F238E27FC236}">
                      <a16:creationId xmlns:a16="http://schemas.microsoft.com/office/drawing/2014/main" id="{9A0B528E-5CEC-2E59-191B-5A573979492A}"/>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5" name="Grupo 2444">
                <a:extLst>
                  <a:ext uri="{FF2B5EF4-FFF2-40B4-BE49-F238E27FC236}">
                    <a16:creationId xmlns:a16="http://schemas.microsoft.com/office/drawing/2014/main" id="{9A12A5FD-5885-D2DA-80D4-8FA152049BFB}"/>
                  </a:ext>
                </a:extLst>
              </p:cNvPr>
              <p:cNvGrpSpPr/>
              <p:nvPr/>
            </p:nvGrpSpPr>
            <p:grpSpPr>
              <a:xfrm>
                <a:off x="5758731" y="2168465"/>
                <a:ext cx="1416063" cy="615891"/>
                <a:chOff x="1081619" y="2883412"/>
                <a:chExt cx="1416063" cy="615891"/>
              </a:xfrm>
            </p:grpSpPr>
            <p:sp>
              <p:nvSpPr>
                <p:cNvPr id="2501" name="Freeform 16">
                  <a:extLst>
                    <a:ext uri="{FF2B5EF4-FFF2-40B4-BE49-F238E27FC236}">
                      <a16:creationId xmlns:a16="http://schemas.microsoft.com/office/drawing/2014/main" id="{F8EA9629-D603-9F82-B2D9-9DAE4D491674}"/>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02" name="Elipse 2501">
                  <a:extLst>
                    <a:ext uri="{FF2B5EF4-FFF2-40B4-BE49-F238E27FC236}">
                      <a16:creationId xmlns:a16="http://schemas.microsoft.com/office/drawing/2014/main" id="{70BD2843-7CD5-3728-95C8-F0CB0CE72E25}"/>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6" name="Grupo 2445">
                <a:extLst>
                  <a:ext uri="{FF2B5EF4-FFF2-40B4-BE49-F238E27FC236}">
                    <a16:creationId xmlns:a16="http://schemas.microsoft.com/office/drawing/2014/main" id="{59A4401B-13E8-2E6F-C48A-C3E18C83CEA2}"/>
                  </a:ext>
                </a:extLst>
              </p:cNvPr>
              <p:cNvGrpSpPr/>
              <p:nvPr/>
            </p:nvGrpSpPr>
            <p:grpSpPr>
              <a:xfrm>
                <a:off x="6544580" y="2174255"/>
                <a:ext cx="1416063" cy="615891"/>
                <a:chOff x="1867468" y="2889202"/>
                <a:chExt cx="1416063" cy="615891"/>
              </a:xfrm>
            </p:grpSpPr>
            <p:sp>
              <p:nvSpPr>
                <p:cNvPr id="2499" name="Freeform 16">
                  <a:extLst>
                    <a:ext uri="{FF2B5EF4-FFF2-40B4-BE49-F238E27FC236}">
                      <a16:creationId xmlns:a16="http://schemas.microsoft.com/office/drawing/2014/main" id="{6D41B8EE-F77C-AFCC-D8B4-ABD45EE3A416}"/>
                    </a:ext>
                  </a:extLst>
                </p:cNvPr>
                <p:cNvSpPr/>
                <p:nvPr/>
              </p:nvSpPr>
              <p:spPr>
                <a:xfrm rot="20304082">
                  <a:off x="1867468" y="288920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00" name="Elipse 2499">
                  <a:extLst>
                    <a:ext uri="{FF2B5EF4-FFF2-40B4-BE49-F238E27FC236}">
                      <a16:creationId xmlns:a16="http://schemas.microsoft.com/office/drawing/2014/main" id="{CC112795-49FA-00F1-C74E-52694003E4CC}"/>
                    </a:ext>
                  </a:extLst>
                </p:cNvPr>
                <p:cNvSpPr/>
                <p:nvPr/>
              </p:nvSpPr>
              <p:spPr>
                <a:xfrm>
                  <a:off x="2166793" y="3281183"/>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7" name="Grupo 2446">
                <a:extLst>
                  <a:ext uri="{FF2B5EF4-FFF2-40B4-BE49-F238E27FC236}">
                    <a16:creationId xmlns:a16="http://schemas.microsoft.com/office/drawing/2014/main" id="{B61A4430-DF5D-C369-61DC-5FE85E772E42}"/>
                  </a:ext>
                </a:extLst>
              </p:cNvPr>
              <p:cNvGrpSpPr/>
              <p:nvPr/>
            </p:nvGrpSpPr>
            <p:grpSpPr>
              <a:xfrm>
                <a:off x="6160814" y="2542179"/>
                <a:ext cx="1416063" cy="615891"/>
                <a:chOff x="1483702" y="3257126"/>
                <a:chExt cx="1416063" cy="615891"/>
              </a:xfrm>
            </p:grpSpPr>
            <p:sp>
              <p:nvSpPr>
                <p:cNvPr id="2497" name="Freeform 16">
                  <a:extLst>
                    <a:ext uri="{FF2B5EF4-FFF2-40B4-BE49-F238E27FC236}">
                      <a16:creationId xmlns:a16="http://schemas.microsoft.com/office/drawing/2014/main" id="{620328C7-90FB-4CA8-2269-C1351AC4AB48}"/>
                    </a:ext>
                  </a:extLst>
                </p:cNvPr>
                <p:cNvSpPr/>
                <p:nvPr/>
              </p:nvSpPr>
              <p:spPr>
                <a:xfrm rot="21273430">
                  <a:off x="1483702" y="3257126"/>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2498" name="Elipse 2497">
                  <a:extLst>
                    <a:ext uri="{FF2B5EF4-FFF2-40B4-BE49-F238E27FC236}">
                      <a16:creationId xmlns:a16="http://schemas.microsoft.com/office/drawing/2014/main" id="{59A00526-276A-474A-9B3D-71DCA6728C63}"/>
                    </a:ext>
                  </a:extLst>
                </p:cNvPr>
                <p:cNvSpPr/>
                <p:nvPr/>
              </p:nvSpPr>
              <p:spPr>
                <a:xfrm rot="723217">
                  <a:off x="1761148" y="3548603"/>
                  <a:ext cx="152400" cy="100470"/>
                </a:xfrm>
                <a:prstGeom prst="ellipse">
                  <a:avLst/>
                </a:prstGeom>
                <a:solidFill>
                  <a:srgbClr val="BE524A">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8" name="Grupo 2447">
                <a:extLst>
                  <a:ext uri="{FF2B5EF4-FFF2-40B4-BE49-F238E27FC236}">
                    <a16:creationId xmlns:a16="http://schemas.microsoft.com/office/drawing/2014/main" id="{47F3C6A0-7976-77E6-421A-CAA86B5AEB7C}"/>
                  </a:ext>
                </a:extLst>
              </p:cNvPr>
              <p:cNvGrpSpPr/>
              <p:nvPr/>
            </p:nvGrpSpPr>
            <p:grpSpPr>
              <a:xfrm rot="851443">
                <a:off x="5719627" y="2795249"/>
                <a:ext cx="1416063" cy="615891"/>
                <a:chOff x="1081619" y="2883412"/>
                <a:chExt cx="1416063" cy="615891"/>
              </a:xfrm>
            </p:grpSpPr>
            <p:sp>
              <p:nvSpPr>
                <p:cNvPr id="2495" name="Freeform 16">
                  <a:extLst>
                    <a:ext uri="{FF2B5EF4-FFF2-40B4-BE49-F238E27FC236}">
                      <a16:creationId xmlns:a16="http://schemas.microsoft.com/office/drawing/2014/main" id="{EC169184-ECAD-66FA-2A4D-6DBAEF60A41B}"/>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496" name="Elipse 2495">
                  <a:extLst>
                    <a:ext uri="{FF2B5EF4-FFF2-40B4-BE49-F238E27FC236}">
                      <a16:creationId xmlns:a16="http://schemas.microsoft.com/office/drawing/2014/main" id="{EAC97F25-D5C3-01F8-440F-1E5311F7B884}"/>
                    </a:ext>
                  </a:extLst>
                </p:cNvPr>
                <p:cNvSpPr/>
                <p:nvPr/>
              </p:nvSpPr>
              <p:spPr>
                <a:xfrm>
                  <a:off x="1380055" y="3274040"/>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49" name="Grupo 2448">
                <a:extLst>
                  <a:ext uri="{FF2B5EF4-FFF2-40B4-BE49-F238E27FC236}">
                    <a16:creationId xmlns:a16="http://schemas.microsoft.com/office/drawing/2014/main" id="{14CFF995-5200-5131-2F98-8A7FF6CFF768}"/>
                  </a:ext>
                </a:extLst>
              </p:cNvPr>
              <p:cNvGrpSpPr/>
              <p:nvPr/>
            </p:nvGrpSpPr>
            <p:grpSpPr>
              <a:xfrm rot="607332">
                <a:off x="6052900" y="3105130"/>
                <a:ext cx="1416063" cy="615891"/>
                <a:chOff x="1081619" y="2883412"/>
                <a:chExt cx="1416063" cy="615891"/>
              </a:xfrm>
            </p:grpSpPr>
            <p:sp>
              <p:nvSpPr>
                <p:cNvPr id="2493" name="Freeform 16">
                  <a:extLst>
                    <a:ext uri="{FF2B5EF4-FFF2-40B4-BE49-F238E27FC236}">
                      <a16:creationId xmlns:a16="http://schemas.microsoft.com/office/drawing/2014/main" id="{DFDCC0C3-F450-8B8F-54DD-3245CA44A34A}"/>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2494" name="Elipse 2493">
                  <a:extLst>
                    <a:ext uri="{FF2B5EF4-FFF2-40B4-BE49-F238E27FC236}">
                      <a16:creationId xmlns:a16="http://schemas.microsoft.com/office/drawing/2014/main" id="{7E6F682B-0A80-36FC-1912-5BCB6C313B21}"/>
                    </a:ext>
                  </a:extLst>
                </p:cNvPr>
                <p:cNvSpPr/>
                <p:nvPr/>
              </p:nvSpPr>
              <p:spPr>
                <a:xfrm>
                  <a:off x="1380055" y="3274040"/>
                  <a:ext cx="152400" cy="100470"/>
                </a:xfrm>
                <a:prstGeom prst="ellipse">
                  <a:avLst/>
                </a:prstGeom>
                <a:solidFill>
                  <a:srgbClr val="BE524A">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450" name="Grupo 2449">
                <a:extLst>
                  <a:ext uri="{FF2B5EF4-FFF2-40B4-BE49-F238E27FC236}">
                    <a16:creationId xmlns:a16="http://schemas.microsoft.com/office/drawing/2014/main" id="{73860DB1-E1C6-F685-4EC4-BC86201F6899}"/>
                  </a:ext>
                </a:extLst>
              </p:cNvPr>
              <p:cNvGrpSpPr/>
              <p:nvPr/>
            </p:nvGrpSpPr>
            <p:grpSpPr>
              <a:xfrm>
                <a:off x="6524970" y="2826584"/>
                <a:ext cx="1416063" cy="615891"/>
                <a:chOff x="1081619" y="2883412"/>
                <a:chExt cx="1416063" cy="615891"/>
              </a:xfrm>
            </p:grpSpPr>
            <p:sp>
              <p:nvSpPr>
                <p:cNvPr id="2491" name="Freeform 16">
                  <a:extLst>
                    <a:ext uri="{FF2B5EF4-FFF2-40B4-BE49-F238E27FC236}">
                      <a16:creationId xmlns:a16="http://schemas.microsoft.com/office/drawing/2014/main" id="{3263DA17-08FA-F9E6-70B4-43A6B79BA451}"/>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492" name="Elipse 2491">
                  <a:extLst>
                    <a:ext uri="{FF2B5EF4-FFF2-40B4-BE49-F238E27FC236}">
                      <a16:creationId xmlns:a16="http://schemas.microsoft.com/office/drawing/2014/main" id="{3A83E174-AC72-F5A2-4B4D-7EFAADE9D6FC}"/>
                    </a:ext>
                  </a:extLst>
                </p:cNvPr>
                <p:cNvSpPr/>
                <p:nvPr/>
              </p:nvSpPr>
              <p:spPr>
                <a:xfrm>
                  <a:off x="1380055" y="3274040"/>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451" name="Triángulo isósceles 2450">
                <a:extLst>
                  <a:ext uri="{FF2B5EF4-FFF2-40B4-BE49-F238E27FC236}">
                    <a16:creationId xmlns:a16="http://schemas.microsoft.com/office/drawing/2014/main" id="{94AECCE0-F496-8B2B-63D0-70373FCDDFD1}"/>
                  </a:ext>
                </a:extLst>
              </p:cNvPr>
              <p:cNvSpPr/>
              <p:nvPr/>
            </p:nvSpPr>
            <p:spPr>
              <a:xfrm rot="16200000">
                <a:off x="3951239" y="215329"/>
                <a:ext cx="228600" cy="7924800"/>
              </a:xfrm>
              <a:prstGeom prst="triangle">
                <a:avLst/>
              </a:prstGeom>
              <a:gradFill>
                <a:gsLst>
                  <a:gs pos="0">
                    <a:srgbClr val="F8A45E"/>
                  </a:gs>
                  <a:gs pos="41000">
                    <a:srgbClr val="F8923E"/>
                  </a:gs>
                  <a:gs pos="83000">
                    <a:srgbClr val="BE524A"/>
                  </a:gs>
                  <a:gs pos="100000">
                    <a:srgbClr val="A6443C"/>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2452" name="TextBox 5">
                <a:extLst>
                  <a:ext uri="{FF2B5EF4-FFF2-40B4-BE49-F238E27FC236}">
                    <a16:creationId xmlns:a16="http://schemas.microsoft.com/office/drawing/2014/main" id="{F0CA5460-0726-95BC-2884-8E78ABBD3F9A}"/>
                  </a:ext>
                </a:extLst>
              </p:cNvPr>
              <p:cNvSpPr txBox="1"/>
              <p:nvPr/>
            </p:nvSpPr>
            <p:spPr>
              <a:xfrm>
                <a:off x="2082213" y="3974455"/>
                <a:ext cx="5654140" cy="349313"/>
              </a:xfrm>
              <a:prstGeom prst="rect">
                <a:avLst/>
              </a:prstGeom>
            </p:spPr>
            <p:txBody>
              <a:bodyPr wrap="square" lIns="0" tIns="0" rIns="0" bIns="0" rtlCol="0" anchor="t">
                <a:spAutoFit/>
              </a:bodyPr>
              <a:lstStyle/>
              <a:p>
                <a:pPr algn="just">
                  <a:lnSpc>
                    <a:spcPts val="3700"/>
                  </a:lnSpc>
                </a:pPr>
                <a:r>
                  <a:rPr lang="en-US" sz="3200">
                    <a:solidFill>
                      <a:srgbClr val="682B26"/>
                    </a:solidFill>
                    <a:latin typeface="Glacial Indifference"/>
                    <a:ea typeface="Glacial Indifference"/>
                    <a:cs typeface="Glacial Indifference"/>
                    <a:sym typeface="Glacial Indifference"/>
                  </a:rPr>
                  <a:t>Repeat expansion over time</a:t>
                </a:r>
              </a:p>
            </p:txBody>
          </p:sp>
          <p:grpSp>
            <p:nvGrpSpPr>
              <p:cNvPr id="2453" name="Grupo 2452">
                <a:extLst>
                  <a:ext uri="{FF2B5EF4-FFF2-40B4-BE49-F238E27FC236}">
                    <a16:creationId xmlns:a16="http://schemas.microsoft.com/office/drawing/2014/main" id="{3A7DE039-1DA4-92AF-35D3-2AB21B610384}"/>
                  </a:ext>
                </a:extLst>
              </p:cNvPr>
              <p:cNvGrpSpPr/>
              <p:nvPr/>
            </p:nvGrpSpPr>
            <p:grpSpPr>
              <a:xfrm>
                <a:off x="2922539" y="1538733"/>
                <a:ext cx="2326477" cy="153008"/>
                <a:chOff x="5081590" y="2495552"/>
                <a:chExt cx="2326477" cy="153008"/>
              </a:xfrm>
            </p:grpSpPr>
            <p:cxnSp>
              <p:nvCxnSpPr>
                <p:cNvPr id="2486" name="Conector recto 2485">
                  <a:extLst>
                    <a:ext uri="{FF2B5EF4-FFF2-40B4-BE49-F238E27FC236}">
                      <a16:creationId xmlns:a16="http://schemas.microsoft.com/office/drawing/2014/main" id="{FA3E7B55-1BFE-5698-3B0D-9F5B40E32293}"/>
                    </a:ext>
                  </a:extLst>
                </p:cNvPr>
                <p:cNvCxnSpPr>
                  <a:cxnSpLocks/>
                </p:cNvCxnSpPr>
                <p:nvPr/>
              </p:nvCxnSpPr>
              <p:spPr>
                <a:xfrm>
                  <a:off x="6798467" y="2569367"/>
                  <a:ext cx="6096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487" name="Conector recto 2486">
                  <a:extLst>
                    <a:ext uri="{FF2B5EF4-FFF2-40B4-BE49-F238E27FC236}">
                      <a16:creationId xmlns:a16="http://schemas.microsoft.com/office/drawing/2014/main" id="{5AC53974-B8E9-8AD0-CF27-E6C23627AD3C}"/>
                    </a:ext>
                  </a:extLst>
                </p:cNvPr>
                <p:cNvCxnSpPr>
                  <a:cxnSpLocks/>
                </p:cNvCxnSpPr>
                <p:nvPr/>
              </p:nvCxnSpPr>
              <p:spPr>
                <a:xfrm>
                  <a:off x="5081590" y="2569367"/>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488" name="Grupo 2487">
                  <a:extLst>
                    <a:ext uri="{FF2B5EF4-FFF2-40B4-BE49-F238E27FC236}">
                      <a16:creationId xmlns:a16="http://schemas.microsoft.com/office/drawing/2014/main" id="{B1E03478-389E-7C87-9AF4-79ADF1BC94F7}"/>
                    </a:ext>
                  </a:extLst>
                </p:cNvPr>
                <p:cNvGrpSpPr/>
                <p:nvPr/>
              </p:nvGrpSpPr>
              <p:grpSpPr>
                <a:xfrm>
                  <a:off x="5297753" y="2495552"/>
                  <a:ext cx="1672165" cy="153008"/>
                  <a:chOff x="5319182" y="2586933"/>
                  <a:chExt cx="1672165" cy="153008"/>
                </a:xfrm>
              </p:grpSpPr>
              <p:sp>
                <p:nvSpPr>
                  <p:cNvPr id="2489" name="Rectángulo 2488">
                    <a:extLst>
                      <a:ext uri="{FF2B5EF4-FFF2-40B4-BE49-F238E27FC236}">
                        <a16:creationId xmlns:a16="http://schemas.microsoft.com/office/drawing/2014/main" id="{E7C14251-5DC0-D563-3F37-94BF54D1B612}"/>
                      </a:ext>
                    </a:extLst>
                  </p:cNvPr>
                  <p:cNvSpPr/>
                  <p:nvPr/>
                </p:nvSpPr>
                <p:spPr>
                  <a:xfrm>
                    <a:off x="5319182" y="2586933"/>
                    <a:ext cx="1672165"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90" name="Rectángulo 2489">
                    <a:extLst>
                      <a:ext uri="{FF2B5EF4-FFF2-40B4-BE49-F238E27FC236}">
                        <a16:creationId xmlns:a16="http://schemas.microsoft.com/office/drawing/2014/main" id="{5D9FBA2D-C71A-CDEA-5E58-3658E1A84AFD}"/>
                      </a:ext>
                    </a:extLst>
                  </p:cNvPr>
                  <p:cNvSpPr/>
                  <p:nvPr/>
                </p:nvSpPr>
                <p:spPr>
                  <a:xfrm>
                    <a:off x="5439674" y="2586933"/>
                    <a:ext cx="503925" cy="153008"/>
                  </a:xfrm>
                  <a:prstGeom prst="rect">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454" name="Grupo 2453">
                <a:extLst>
                  <a:ext uri="{FF2B5EF4-FFF2-40B4-BE49-F238E27FC236}">
                    <a16:creationId xmlns:a16="http://schemas.microsoft.com/office/drawing/2014/main" id="{1A16895B-CE60-EB3E-7ABB-A6ACAFBBD416}"/>
                  </a:ext>
                </a:extLst>
              </p:cNvPr>
              <p:cNvGrpSpPr/>
              <p:nvPr/>
            </p:nvGrpSpPr>
            <p:grpSpPr>
              <a:xfrm>
                <a:off x="2922539" y="1234541"/>
                <a:ext cx="2333620" cy="152400"/>
                <a:chOff x="5081590" y="2310635"/>
                <a:chExt cx="2333620" cy="152400"/>
              </a:xfrm>
            </p:grpSpPr>
            <p:cxnSp>
              <p:nvCxnSpPr>
                <p:cNvPr id="2481" name="Conector recto 2480">
                  <a:extLst>
                    <a:ext uri="{FF2B5EF4-FFF2-40B4-BE49-F238E27FC236}">
                      <a16:creationId xmlns:a16="http://schemas.microsoft.com/office/drawing/2014/main" id="{20D55E41-20C1-5BFD-9F30-7A8840F20074}"/>
                    </a:ext>
                  </a:extLst>
                </p:cNvPr>
                <p:cNvCxnSpPr>
                  <a:cxnSpLocks/>
                </p:cNvCxnSpPr>
                <p:nvPr/>
              </p:nvCxnSpPr>
              <p:spPr>
                <a:xfrm>
                  <a:off x="6653210" y="2383633"/>
                  <a:ext cx="7620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482" name="Conector recto 2481">
                  <a:extLst>
                    <a:ext uri="{FF2B5EF4-FFF2-40B4-BE49-F238E27FC236}">
                      <a16:creationId xmlns:a16="http://schemas.microsoft.com/office/drawing/2014/main" id="{3DFD79EA-11F5-3F02-A6B5-00DEF31853C2}"/>
                    </a:ext>
                  </a:extLst>
                </p:cNvPr>
                <p:cNvCxnSpPr>
                  <a:cxnSpLocks/>
                </p:cNvCxnSpPr>
                <p:nvPr/>
              </p:nvCxnSpPr>
              <p:spPr>
                <a:xfrm>
                  <a:off x="5081590" y="2383633"/>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483" name="Grupo 2482">
                  <a:extLst>
                    <a:ext uri="{FF2B5EF4-FFF2-40B4-BE49-F238E27FC236}">
                      <a16:creationId xmlns:a16="http://schemas.microsoft.com/office/drawing/2014/main" id="{4B5947E9-1B79-F75A-519F-235FE363FBE7}"/>
                    </a:ext>
                  </a:extLst>
                </p:cNvPr>
                <p:cNvGrpSpPr/>
                <p:nvPr/>
              </p:nvGrpSpPr>
              <p:grpSpPr>
                <a:xfrm>
                  <a:off x="5298285" y="2310635"/>
                  <a:ext cx="1356360" cy="152400"/>
                  <a:chOff x="1463040" y="2499360"/>
                  <a:chExt cx="1356360" cy="152400"/>
                </a:xfrm>
              </p:grpSpPr>
              <p:sp>
                <p:nvSpPr>
                  <p:cNvPr id="2484" name="Rectángulo 2483">
                    <a:extLst>
                      <a:ext uri="{FF2B5EF4-FFF2-40B4-BE49-F238E27FC236}">
                        <a16:creationId xmlns:a16="http://schemas.microsoft.com/office/drawing/2014/main" id="{CA554394-2732-5942-E128-EC7B5641EDC9}"/>
                      </a:ext>
                    </a:extLst>
                  </p:cNvPr>
                  <p:cNvSpPr/>
                  <p:nvPr/>
                </p:nvSpPr>
                <p:spPr>
                  <a:xfrm>
                    <a:off x="1463040" y="2499360"/>
                    <a:ext cx="135636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85" name="Rectángulo 2484">
                    <a:extLst>
                      <a:ext uri="{FF2B5EF4-FFF2-40B4-BE49-F238E27FC236}">
                        <a16:creationId xmlns:a16="http://schemas.microsoft.com/office/drawing/2014/main" id="{6A0B8756-69C0-35F4-6362-08692B643D00}"/>
                      </a:ext>
                    </a:extLst>
                  </p:cNvPr>
                  <p:cNvSpPr/>
                  <p:nvPr/>
                </p:nvSpPr>
                <p:spPr>
                  <a:xfrm>
                    <a:off x="1600200" y="2499360"/>
                    <a:ext cx="152400" cy="152400"/>
                  </a:xfrm>
                  <a:prstGeom prst="rect">
                    <a:avLst/>
                  </a:prstGeom>
                  <a:solidFill>
                    <a:srgbClr val="FAB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455" name="Grupo 2454">
                <a:extLst>
                  <a:ext uri="{FF2B5EF4-FFF2-40B4-BE49-F238E27FC236}">
                    <a16:creationId xmlns:a16="http://schemas.microsoft.com/office/drawing/2014/main" id="{A7A4640D-ECA9-0612-2A7E-CA461C0F2553}"/>
                  </a:ext>
                </a:extLst>
              </p:cNvPr>
              <p:cNvGrpSpPr/>
              <p:nvPr/>
            </p:nvGrpSpPr>
            <p:grpSpPr>
              <a:xfrm>
                <a:off x="124568" y="1232766"/>
                <a:ext cx="2340771" cy="152400"/>
                <a:chOff x="1240629" y="2308860"/>
                <a:chExt cx="2340771" cy="152400"/>
              </a:xfrm>
            </p:grpSpPr>
            <p:cxnSp>
              <p:nvCxnSpPr>
                <p:cNvPr id="2476" name="Conector recto 2475">
                  <a:extLst>
                    <a:ext uri="{FF2B5EF4-FFF2-40B4-BE49-F238E27FC236}">
                      <a16:creationId xmlns:a16="http://schemas.microsoft.com/office/drawing/2014/main" id="{21D455FD-9761-CBBC-6B4C-C0B2B8C4DDB2}"/>
                    </a:ext>
                  </a:extLst>
                </p:cNvPr>
                <p:cNvCxnSpPr>
                  <a:cxnSpLocks/>
                </p:cNvCxnSpPr>
                <p:nvPr/>
              </p:nvCxnSpPr>
              <p:spPr>
                <a:xfrm>
                  <a:off x="2819400" y="2386014"/>
                  <a:ext cx="7620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477" name="Conector recto 2476">
                  <a:extLst>
                    <a:ext uri="{FF2B5EF4-FFF2-40B4-BE49-F238E27FC236}">
                      <a16:creationId xmlns:a16="http://schemas.microsoft.com/office/drawing/2014/main" id="{E62C3AD8-7FD6-C3B6-EFDE-8741B9DF2C30}"/>
                    </a:ext>
                  </a:extLst>
                </p:cNvPr>
                <p:cNvCxnSpPr>
                  <a:cxnSpLocks/>
                </p:cNvCxnSpPr>
                <p:nvPr/>
              </p:nvCxnSpPr>
              <p:spPr>
                <a:xfrm>
                  <a:off x="1240629" y="2386014"/>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478" name="Grupo 2477">
                  <a:extLst>
                    <a:ext uri="{FF2B5EF4-FFF2-40B4-BE49-F238E27FC236}">
                      <a16:creationId xmlns:a16="http://schemas.microsoft.com/office/drawing/2014/main" id="{7977F5AC-0460-2949-177A-D7AF725BD6B0}"/>
                    </a:ext>
                  </a:extLst>
                </p:cNvPr>
                <p:cNvGrpSpPr/>
                <p:nvPr/>
              </p:nvGrpSpPr>
              <p:grpSpPr>
                <a:xfrm>
                  <a:off x="1470660" y="2308860"/>
                  <a:ext cx="1356360" cy="152400"/>
                  <a:chOff x="1463040" y="2499360"/>
                  <a:chExt cx="1356360" cy="152400"/>
                </a:xfrm>
              </p:grpSpPr>
              <p:sp>
                <p:nvSpPr>
                  <p:cNvPr id="2479" name="Rectángulo 2478">
                    <a:extLst>
                      <a:ext uri="{FF2B5EF4-FFF2-40B4-BE49-F238E27FC236}">
                        <a16:creationId xmlns:a16="http://schemas.microsoft.com/office/drawing/2014/main" id="{9448C543-9C46-E7C4-8346-FFCAD90CEC12}"/>
                      </a:ext>
                    </a:extLst>
                  </p:cNvPr>
                  <p:cNvSpPr/>
                  <p:nvPr/>
                </p:nvSpPr>
                <p:spPr>
                  <a:xfrm>
                    <a:off x="1463040" y="2499360"/>
                    <a:ext cx="135636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80" name="Rectángulo 2479">
                    <a:extLst>
                      <a:ext uri="{FF2B5EF4-FFF2-40B4-BE49-F238E27FC236}">
                        <a16:creationId xmlns:a16="http://schemas.microsoft.com/office/drawing/2014/main" id="{4899F1BF-8318-7A99-03CE-EB14F7E00C38}"/>
                      </a:ext>
                    </a:extLst>
                  </p:cNvPr>
                  <p:cNvSpPr/>
                  <p:nvPr/>
                </p:nvSpPr>
                <p:spPr>
                  <a:xfrm>
                    <a:off x="1600200" y="2499360"/>
                    <a:ext cx="152400" cy="152400"/>
                  </a:xfrm>
                  <a:prstGeom prst="rect">
                    <a:avLst/>
                  </a:prstGeom>
                  <a:solidFill>
                    <a:srgbClr val="FAB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456" name="Grupo 2455">
                <a:extLst>
                  <a:ext uri="{FF2B5EF4-FFF2-40B4-BE49-F238E27FC236}">
                    <a16:creationId xmlns:a16="http://schemas.microsoft.com/office/drawing/2014/main" id="{3F7DB83F-E1E8-DC3D-A244-CF0A9F66114D}"/>
                  </a:ext>
                </a:extLst>
              </p:cNvPr>
              <p:cNvGrpSpPr/>
              <p:nvPr/>
            </p:nvGrpSpPr>
            <p:grpSpPr>
              <a:xfrm>
                <a:off x="124568" y="1536348"/>
                <a:ext cx="2340771" cy="153008"/>
                <a:chOff x="1240629" y="2493167"/>
                <a:chExt cx="2340771" cy="153008"/>
              </a:xfrm>
            </p:grpSpPr>
            <p:cxnSp>
              <p:nvCxnSpPr>
                <p:cNvPr id="2471" name="Conector recto 2470">
                  <a:extLst>
                    <a:ext uri="{FF2B5EF4-FFF2-40B4-BE49-F238E27FC236}">
                      <a16:creationId xmlns:a16="http://schemas.microsoft.com/office/drawing/2014/main" id="{6F16E258-F6CD-8E74-3CB5-1D20E4A76821}"/>
                    </a:ext>
                  </a:extLst>
                </p:cNvPr>
                <p:cNvCxnSpPr>
                  <a:cxnSpLocks/>
                </p:cNvCxnSpPr>
                <p:nvPr/>
              </p:nvCxnSpPr>
              <p:spPr>
                <a:xfrm>
                  <a:off x="2971800" y="2571748"/>
                  <a:ext cx="6096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472" name="Conector recto 2471">
                  <a:extLst>
                    <a:ext uri="{FF2B5EF4-FFF2-40B4-BE49-F238E27FC236}">
                      <a16:creationId xmlns:a16="http://schemas.microsoft.com/office/drawing/2014/main" id="{2BAB35CD-ABB9-42FC-3C7C-E8D00A296EEC}"/>
                    </a:ext>
                  </a:extLst>
                </p:cNvPr>
                <p:cNvCxnSpPr>
                  <a:cxnSpLocks/>
                </p:cNvCxnSpPr>
                <p:nvPr/>
              </p:nvCxnSpPr>
              <p:spPr>
                <a:xfrm>
                  <a:off x="1240629" y="2571748"/>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473" name="Grupo 2472">
                  <a:extLst>
                    <a:ext uri="{FF2B5EF4-FFF2-40B4-BE49-F238E27FC236}">
                      <a16:creationId xmlns:a16="http://schemas.microsoft.com/office/drawing/2014/main" id="{79DF27ED-716F-FE6A-2552-76541ECE2C5E}"/>
                    </a:ext>
                  </a:extLst>
                </p:cNvPr>
                <p:cNvGrpSpPr/>
                <p:nvPr/>
              </p:nvGrpSpPr>
              <p:grpSpPr>
                <a:xfrm>
                  <a:off x="1471610" y="2493167"/>
                  <a:ext cx="1500190" cy="153008"/>
                  <a:chOff x="1471610" y="2500310"/>
                  <a:chExt cx="1500190" cy="153008"/>
                </a:xfrm>
              </p:grpSpPr>
              <p:sp>
                <p:nvSpPr>
                  <p:cNvPr id="2474" name="Rectángulo 2473">
                    <a:extLst>
                      <a:ext uri="{FF2B5EF4-FFF2-40B4-BE49-F238E27FC236}">
                        <a16:creationId xmlns:a16="http://schemas.microsoft.com/office/drawing/2014/main" id="{C8E4746F-E4E8-ADAC-AD3D-D9D25F111E55}"/>
                      </a:ext>
                    </a:extLst>
                  </p:cNvPr>
                  <p:cNvSpPr/>
                  <p:nvPr/>
                </p:nvSpPr>
                <p:spPr>
                  <a:xfrm>
                    <a:off x="1471610" y="2500310"/>
                    <a:ext cx="150019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75" name="Rectángulo 2474">
                    <a:extLst>
                      <a:ext uri="{FF2B5EF4-FFF2-40B4-BE49-F238E27FC236}">
                        <a16:creationId xmlns:a16="http://schemas.microsoft.com/office/drawing/2014/main" id="{0EFE6DD4-FFA3-4FEB-561F-01E43E0771D2}"/>
                      </a:ext>
                    </a:extLst>
                  </p:cNvPr>
                  <p:cNvSpPr/>
                  <p:nvPr/>
                </p:nvSpPr>
                <p:spPr>
                  <a:xfrm>
                    <a:off x="1596865" y="2500310"/>
                    <a:ext cx="381000" cy="153008"/>
                  </a:xfrm>
                  <a:prstGeom prst="rect">
                    <a:avLst/>
                  </a:prstGeom>
                  <a:solidFill>
                    <a:srgbClr val="F89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457" name="Grupo 2456">
                <a:extLst>
                  <a:ext uri="{FF2B5EF4-FFF2-40B4-BE49-F238E27FC236}">
                    <a16:creationId xmlns:a16="http://schemas.microsoft.com/office/drawing/2014/main" id="{15722CC4-FE20-5449-EC8B-1FB896F988AF}"/>
                  </a:ext>
                </a:extLst>
              </p:cNvPr>
              <p:cNvGrpSpPr/>
              <p:nvPr/>
            </p:nvGrpSpPr>
            <p:grpSpPr>
              <a:xfrm>
                <a:off x="5618119" y="1519681"/>
                <a:ext cx="2326477" cy="153616"/>
                <a:chOff x="5081590" y="2495552"/>
                <a:chExt cx="2326477" cy="153616"/>
              </a:xfrm>
            </p:grpSpPr>
            <p:cxnSp>
              <p:nvCxnSpPr>
                <p:cNvPr id="2466" name="Conector recto 2465">
                  <a:extLst>
                    <a:ext uri="{FF2B5EF4-FFF2-40B4-BE49-F238E27FC236}">
                      <a16:creationId xmlns:a16="http://schemas.microsoft.com/office/drawing/2014/main" id="{76F952A8-9E75-A021-72CF-5282CD8B19F5}"/>
                    </a:ext>
                  </a:extLst>
                </p:cNvPr>
                <p:cNvCxnSpPr>
                  <a:cxnSpLocks/>
                </p:cNvCxnSpPr>
                <p:nvPr/>
              </p:nvCxnSpPr>
              <p:spPr>
                <a:xfrm>
                  <a:off x="6798467" y="2569367"/>
                  <a:ext cx="6096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467" name="Conector recto 2466">
                  <a:extLst>
                    <a:ext uri="{FF2B5EF4-FFF2-40B4-BE49-F238E27FC236}">
                      <a16:creationId xmlns:a16="http://schemas.microsoft.com/office/drawing/2014/main" id="{D79E1621-2EA7-550F-B7F9-05CF8589DCEB}"/>
                    </a:ext>
                  </a:extLst>
                </p:cNvPr>
                <p:cNvCxnSpPr>
                  <a:cxnSpLocks/>
                </p:cNvCxnSpPr>
                <p:nvPr/>
              </p:nvCxnSpPr>
              <p:spPr>
                <a:xfrm>
                  <a:off x="5081590" y="2569367"/>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468" name="Grupo 2467">
                  <a:extLst>
                    <a:ext uri="{FF2B5EF4-FFF2-40B4-BE49-F238E27FC236}">
                      <a16:creationId xmlns:a16="http://schemas.microsoft.com/office/drawing/2014/main" id="{06EF11E8-0808-B365-C0A7-1B1FF5C1B2A2}"/>
                    </a:ext>
                  </a:extLst>
                </p:cNvPr>
                <p:cNvGrpSpPr/>
                <p:nvPr/>
              </p:nvGrpSpPr>
              <p:grpSpPr>
                <a:xfrm>
                  <a:off x="5297753" y="2495552"/>
                  <a:ext cx="1884096" cy="153616"/>
                  <a:chOff x="5319182" y="2586933"/>
                  <a:chExt cx="1884096" cy="153616"/>
                </a:xfrm>
              </p:grpSpPr>
              <p:sp>
                <p:nvSpPr>
                  <p:cNvPr id="2469" name="Rectángulo 2468">
                    <a:extLst>
                      <a:ext uri="{FF2B5EF4-FFF2-40B4-BE49-F238E27FC236}">
                        <a16:creationId xmlns:a16="http://schemas.microsoft.com/office/drawing/2014/main" id="{8CF44560-B80D-622E-806D-0F00B4C38158}"/>
                      </a:ext>
                    </a:extLst>
                  </p:cNvPr>
                  <p:cNvSpPr/>
                  <p:nvPr/>
                </p:nvSpPr>
                <p:spPr>
                  <a:xfrm>
                    <a:off x="5319182" y="2586933"/>
                    <a:ext cx="1884096"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70" name="Rectángulo 2469">
                    <a:extLst>
                      <a:ext uri="{FF2B5EF4-FFF2-40B4-BE49-F238E27FC236}">
                        <a16:creationId xmlns:a16="http://schemas.microsoft.com/office/drawing/2014/main" id="{E58DF2E6-A6B2-A135-9F24-80E85243C6F8}"/>
                      </a:ext>
                    </a:extLst>
                  </p:cNvPr>
                  <p:cNvSpPr/>
                  <p:nvPr/>
                </p:nvSpPr>
                <p:spPr>
                  <a:xfrm>
                    <a:off x="5439674" y="2587541"/>
                    <a:ext cx="696804" cy="153008"/>
                  </a:xfrm>
                  <a:prstGeom prst="rect">
                    <a:avLst/>
                  </a:prstGeom>
                  <a:solidFill>
                    <a:srgbClr val="682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458" name="Grupo 2457">
                <a:extLst>
                  <a:ext uri="{FF2B5EF4-FFF2-40B4-BE49-F238E27FC236}">
                    <a16:creationId xmlns:a16="http://schemas.microsoft.com/office/drawing/2014/main" id="{321359B5-6678-4067-2843-7E906AD168DE}"/>
                  </a:ext>
                </a:extLst>
              </p:cNvPr>
              <p:cNvGrpSpPr/>
              <p:nvPr/>
            </p:nvGrpSpPr>
            <p:grpSpPr>
              <a:xfrm>
                <a:off x="5618119" y="1214881"/>
                <a:ext cx="2333620" cy="152400"/>
                <a:chOff x="5081590" y="2310635"/>
                <a:chExt cx="2333620" cy="152400"/>
              </a:xfrm>
            </p:grpSpPr>
            <p:cxnSp>
              <p:nvCxnSpPr>
                <p:cNvPr id="2461" name="Conector recto 2460">
                  <a:extLst>
                    <a:ext uri="{FF2B5EF4-FFF2-40B4-BE49-F238E27FC236}">
                      <a16:creationId xmlns:a16="http://schemas.microsoft.com/office/drawing/2014/main" id="{DA7F1F29-7C77-BF75-64BC-1206FF172D40}"/>
                    </a:ext>
                  </a:extLst>
                </p:cNvPr>
                <p:cNvCxnSpPr>
                  <a:cxnSpLocks/>
                </p:cNvCxnSpPr>
                <p:nvPr/>
              </p:nvCxnSpPr>
              <p:spPr>
                <a:xfrm>
                  <a:off x="6653210" y="2383633"/>
                  <a:ext cx="7620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462" name="Conector recto 2461">
                  <a:extLst>
                    <a:ext uri="{FF2B5EF4-FFF2-40B4-BE49-F238E27FC236}">
                      <a16:creationId xmlns:a16="http://schemas.microsoft.com/office/drawing/2014/main" id="{E9741A60-AB7D-CBD4-4909-E13D1D3F82EE}"/>
                    </a:ext>
                  </a:extLst>
                </p:cNvPr>
                <p:cNvCxnSpPr>
                  <a:cxnSpLocks/>
                </p:cNvCxnSpPr>
                <p:nvPr/>
              </p:nvCxnSpPr>
              <p:spPr>
                <a:xfrm>
                  <a:off x="5081590" y="2383633"/>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463" name="Grupo 2462">
                  <a:extLst>
                    <a:ext uri="{FF2B5EF4-FFF2-40B4-BE49-F238E27FC236}">
                      <a16:creationId xmlns:a16="http://schemas.microsoft.com/office/drawing/2014/main" id="{22ACD919-8F83-0B8C-8A3F-5F24EE10A3CB}"/>
                    </a:ext>
                  </a:extLst>
                </p:cNvPr>
                <p:cNvGrpSpPr/>
                <p:nvPr/>
              </p:nvGrpSpPr>
              <p:grpSpPr>
                <a:xfrm>
                  <a:off x="5298285" y="2310635"/>
                  <a:ext cx="1356360" cy="152400"/>
                  <a:chOff x="1463040" y="2499360"/>
                  <a:chExt cx="1356360" cy="152400"/>
                </a:xfrm>
              </p:grpSpPr>
              <p:sp>
                <p:nvSpPr>
                  <p:cNvPr id="2464" name="Rectángulo 2463">
                    <a:extLst>
                      <a:ext uri="{FF2B5EF4-FFF2-40B4-BE49-F238E27FC236}">
                        <a16:creationId xmlns:a16="http://schemas.microsoft.com/office/drawing/2014/main" id="{1513B562-8CFF-1436-D213-68C882B17508}"/>
                      </a:ext>
                    </a:extLst>
                  </p:cNvPr>
                  <p:cNvSpPr/>
                  <p:nvPr/>
                </p:nvSpPr>
                <p:spPr>
                  <a:xfrm>
                    <a:off x="1463040" y="2499360"/>
                    <a:ext cx="135636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65" name="Rectángulo 2464">
                    <a:extLst>
                      <a:ext uri="{FF2B5EF4-FFF2-40B4-BE49-F238E27FC236}">
                        <a16:creationId xmlns:a16="http://schemas.microsoft.com/office/drawing/2014/main" id="{5D5199F1-E229-5399-D9E2-82432BF6AF86}"/>
                      </a:ext>
                    </a:extLst>
                  </p:cNvPr>
                  <p:cNvSpPr/>
                  <p:nvPr/>
                </p:nvSpPr>
                <p:spPr>
                  <a:xfrm>
                    <a:off x="1600200" y="2499360"/>
                    <a:ext cx="152400" cy="152400"/>
                  </a:xfrm>
                  <a:prstGeom prst="rect">
                    <a:avLst/>
                  </a:prstGeom>
                  <a:solidFill>
                    <a:srgbClr val="FAB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
            <p:nvSpPr>
              <p:cNvPr id="2459" name="TextBox 5">
                <a:extLst>
                  <a:ext uri="{FF2B5EF4-FFF2-40B4-BE49-F238E27FC236}">
                    <a16:creationId xmlns:a16="http://schemas.microsoft.com/office/drawing/2014/main" id="{A4D5E251-4817-647A-C185-A79B0E996E8D}"/>
                  </a:ext>
                </a:extLst>
              </p:cNvPr>
              <p:cNvSpPr txBox="1"/>
              <p:nvPr/>
            </p:nvSpPr>
            <p:spPr>
              <a:xfrm>
                <a:off x="8015239" y="1081089"/>
                <a:ext cx="1176435" cy="318630"/>
              </a:xfrm>
              <a:prstGeom prst="rect">
                <a:avLst/>
              </a:prstGeom>
            </p:spPr>
            <p:txBody>
              <a:bodyPr wrap="square" lIns="0" tIns="0" rIns="0" bIns="0" rtlCol="0" anchor="t">
                <a:spAutoFit/>
              </a:bodyPr>
              <a:lstStyle/>
              <a:p>
                <a:pPr algn="just">
                  <a:lnSpc>
                    <a:spcPts val="3700"/>
                  </a:lnSpc>
                </a:pPr>
                <a:r>
                  <a:rPr lang="en-US" sz="2400">
                    <a:solidFill>
                      <a:srgbClr val="682B26"/>
                    </a:solidFill>
                    <a:latin typeface="Glacial Indifference"/>
                    <a:ea typeface="Glacial Indifference"/>
                    <a:cs typeface="Glacial Indifference"/>
                    <a:sym typeface="Glacial Indifference"/>
                  </a:rPr>
                  <a:t>Wild type</a:t>
                </a:r>
              </a:p>
            </p:txBody>
          </p:sp>
          <p:sp>
            <p:nvSpPr>
              <p:cNvPr id="2460" name="TextBox 5">
                <a:extLst>
                  <a:ext uri="{FF2B5EF4-FFF2-40B4-BE49-F238E27FC236}">
                    <a16:creationId xmlns:a16="http://schemas.microsoft.com/office/drawing/2014/main" id="{CFF45ACD-1248-78A5-EDE6-E6FFA646B142}"/>
                  </a:ext>
                </a:extLst>
              </p:cNvPr>
              <p:cNvSpPr txBox="1"/>
              <p:nvPr/>
            </p:nvSpPr>
            <p:spPr>
              <a:xfrm>
                <a:off x="8027939" y="1369606"/>
                <a:ext cx="2250956" cy="318630"/>
              </a:xfrm>
              <a:prstGeom prst="rect">
                <a:avLst/>
              </a:prstGeom>
            </p:spPr>
            <p:txBody>
              <a:bodyPr wrap="square" lIns="0" tIns="0" rIns="0" bIns="0" rtlCol="0" anchor="t">
                <a:spAutoFit/>
              </a:bodyPr>
              <a:lstStyle/>
              <a:p>
                <a:pPr algn="just">
                  <a:lnSpc>
                    <a:spcPts val="3700"/>
                  </a:lnSpc>
                </a:pPr>
                <a:r>
                  <a:rPr lang="en-US" sz="2400">
                    <a:solidFill>
                      <a:srgbClr val="682B26"/>
                    </a:solidFill>
                    <a:latin typeface="Glacial Indifference"/>
                    <a:ea typeface="Glacial Indifference"/>
                    <a:cs typeface="Glacial Indifference"/>
                    <a:sym typeface="Glacial Indifference"/>
                  </a:rPr>
                  <a:t>Huntington disease</a:t>
                </a:r>
              </a:p>
            </p:txBody>
          </p:sp>
        </p:grpSp>
        <p:sp>
          <p:nvSpPr>
            <p:cNvPr id="2432" name="TextBox 5">
              <a:extLst>
                <a:ext uri="{FF2B5EF4-FFF2-40B4-BE49-F238E27FC236}">
                  <a16:creationId xmlns:a16="http://schemas.microsoft.com/office/drawing/2014/main" id="{566A13F7-C67D-DDC1-1513-9686804499A8}"/>
                </a:ext>
              </a:extLst>
            </p:cNvPr>
            <p:cNvSpPr txBox="1"/>
            <p:nvPr/>
          </p:nvSpPr>
          <p:spPr>
            <a:xfrm>
              <a:off x="8847936" y="5722988"/>
              <a:ext cx="3004498" cy="461665"/>
            </a:xfrm>
            <a:prstGeom prst="rect">
              <a:avLst/>
            </a:prstGeom>
          </p:spPr>
          <p:txBody>
            <a:bodyPr wrap="square" lIns="0" tIns="0" rIns="0" bIns="0" rtlCol="0" anchor="t">
              <a:spAutoFit/>
            </a:bodyPr>
            <a:lstStyle/>
            <a:p>
              <a:pPr algn="r">
                <a:lnSpc>
                  <a:spcPts val="4200"/>
                </a:lnSpc>
              </a:pPr>
              <a:r>
                <a:rPr lang="en-US">
                  <a:solidFill>
                    <a:srgbClr val="BE524A"/>
                  </a:solidFill>
                  <a:latin typeface="Glacial Indifference"/>
                  <a:ea typeface="Glacial Indifference"/>
                  <a:cs typeface="Glacial Indifference"/>
                  <a:sym typeface="Glacial Indifference"/>
                </a:rPr>
                <a:t>Striatal neuron degeneration</a:t>
              </a:r>
            </a:p>
          </p:txBody>
        </p:sp>
      </p:grpSp>
      <p:sp>
        <p:nvSpPr>
          <p:cNvPr id="2426" name="TextBox 5">
            <a:extLst>
              <a:ext uri="{FF2B5EF4-FFF2-40B4-BE49-F238E27FC236}">
                <a16:creationId xmlns:a16="http://schemas.microsoft.com/office/drawing/2014/main" id="{9D787C0D-033B-4DF5-1C8A-A3DC705686C7}"/>
              </a:ext>
            </a:extLst>
          </p:cNvPr>
          <p:cNvSpPr txBox="1"/>
          <p:nvPr/>
        </p:nvSpPr>
        <p:spPr>
          <a:xfrm>
            <a:off x="299884" y="10392434"/>
            <a:ext cx="13948306" cy="1045158"/>
          </a:xfrm>
          <a:prstGeom prst="rect">
            <a:avLst/>
          </a:prstGeom>
        </p:spPr>
        <p:txBody>
          <a:bodyPr wrap="square" lIns="0" tIns="0" rIns="0" bIns="0" rtlCol="0" anchor="t">
            <a:spAutoFit/>
          </a:bodyPr>
          <a:lstStyle/>
          <a:p>
            <a:pPr>
              <a:lnSpc>
                <a:spcPts val="4200"/>
              </a:lnSpc>
            </a:pPr>
            <a:r>
              <a:rPr lang="en-US" sz="3200">
                <a:solidFill>
                  <a:srgbClr val="BE524A"/>
                </a:solidFill>
                <a:latin typeface="Glacial Indifference"/>
                <a:ea typeface="Glacial Indifference"/>
                <a:cs typeface="Glacial Indifference"/>
                <a:sym typeface="Glacial Indifference"/>
              </a:rPr>
              <a:t>Between </a:t>
            </a:r>
            <a:r>
              <a:rPr lang="en-US" sz="3200" b="1">
                <a:solidFill>
                  <a:srgbClr val="BE524A"/>
                </a:solidFill>
                <a:latin typeface="Glacial Indifference"/>
                <a:ea typeface="Glacial Indifference"/>
                <a:cs typeface="Glacial Indifference"/>
                <a:sym typeface="Glacial Indifference"/>
              </a:rPr>
              <a:t>36-39 CAG repeats</a:t>
            </a:r>
            <a:r>
              <a:rPr lang="en-US" sz="3200">
                <a:solidFill>
                  <a:srgbClr val="BE524A"/>
                </a:solidFill>
                <a:latin typeface="Glacial Indifference"/>
                <a:ea typeface="Glacial Indifference"/>
                <a:cs typeface="Glacial Indifference"/>
                <a:sym typeface="Glacial Indifference"/>
              </a:rPr>
              <a:t> is associated with symptom onset between the ages of </a:t>
            </a:r>
            <a:r>
              <a:rPr lang="en-US" sz="3200" b="1">
                <a:solidFill>
                  <a:srgbClr val="BE524A"/>
                </a:solidFill>
                <a:latin typeface="Glacial Indifference"/>
                <a:ea typeface="Glacial Indifference"/>
                <a:cs typeface="Glacial Indifference"/>
                <a:sym typeface="Glacial Indifference"/>
              </a:rPr>
              <a:t>35 </a:t>
            </a:r>
            <a:r>
              <a:rPr lang="en-US" sz="3200">
                <a:solidFill>
                  <a:srgbClr val="BE524A"/>
                </a:solidFill>
                <a:latin typeface="Glacial Indifference"/>
                <a:ea typeface="Glacial Indifference"/>
                <a:cs typeface="Glacial Indifference"/>
                <a:sym typeface="Glacial Indifference"/>
              </a:rPr>
              <a:t>and </a:t>
            </a:r>
            <a:r>
              <a:rPr lang="en-US" sz="3200" b="1">
                <a:solidFill>
                  <a:srgbClr val="BE524A"/>
                </a:solidFill>
                <a:latin typeface="Glacial Indifference"/>
                <a:ea typeface="Glacial Indifference"/>
                <a:cs typeface="Glacial Indifference"/>
                <a:sym typeface="Glacial Indifference"/>
              </a:rPr>
              <a:t>45</a:t>
            </a:r>
            <a:r>
              <a:rPr lang="en-US" sz="3200">
                <a:solidFill>
                  <a:srgbClr val="BE524A"/>
                </a:solidFill>
                <a:latin typeface="Glacial Indifference"/>
                <a:ea typeface="Glacial Indifference"/>
                <a:cs typeface="Glacial Indifference"/>
                <a:sym typeface="Glacial Indifference"/>
              </a:rPr>
              <a:t>.</a:t>
            </a:r>
          </a:p>
        </p:txBody>
      </p:sp>
      <p:sp>
        <p:nvSpPr>
          <p:cNvPr id="2427" name="Freeform 2">
            <a:extLst>
              <a:ext uri="{FF2B5EF4-FFF2-40B4-BE49-F238E27FC236}">
                <a16:creationId xmlns:a16="http://schemas.microsoft.com/office/drawing/2014/main" id="{2E4939FD-18FD-6E35-C414-E2B6C2A81E63}"/>
              </a:ext>
            </a:extLst>
          </p:cNvPr>
          <p:cNvSpPr/>
          <p:nvPr/>
        </p:nvSpPr>
        <p:spPr>
          <a:xfrm>
            <a:off x="10104072" y="8196849"/>
            <a:ext cx="11519246"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txBody>
          <a:bodyPr/>
          <a:lstStyle/>
          <a:p>
            <a:endParaRPr lang="es-CO"/>
          </a:p>
        </p:txBody>
      </p:sp>
      <p:sp>
        <p:nvSpPr>
          <p:cNvPr id="2328" name="Freeform 8">
            <a:extLst>
              <a:ext uri="{FF2B5EF4-FFF2-40B4-BE49-F238E27FC236}">
                <a16:creationId xmlns:a16="http://schemas.microsoft.com/office/drawing/2014/main" id="{8E985674-727C-5361-D7E8-AE3A04F74878}"/>
              </a:ext>
            </a:extLst>
          </p:cNvPr>
          <p:cNvSpPr/>
          <p:nvPr/>
        </p:nvSpPr>
        <p:spPr>
          <a:xfrm>
            <a:off x="12601894" y="10396726"/>
            <a:ext cx="4961004" cy="5567174"/>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9">
              <a:alphaModFix amt="5000"/>
            </a:blip>
            <a:stretch>
              <a:fillRect/>
            </a:stretch>
          </a:blipFill>
        </p:spPr>
        <p:txBody>
          <a:bodyPr/>
          <a:lstStyle/>
          <a:p>
            <a:endParaRPr lang="es-CO"/>
          </a:p>
        </p:txBody>
      </p:sp>
      <p:grpSp>
        <p:nvGrpSpPr>
          <p:cNvPr id="2321" name="Grupo 2320">
            <a:extLst>
              <a:ext uri="{FF2B5EF4-FFF2-40B4-BE49-F238E27FC236}">
                <a16:creationId xmlns:a16="http://schemas.microsoft.com/office/drawing/2014/main" id="{7295B231-24A2-E56B-C347-859029882BDA}"/>
              </a:ext>
            </a:extLst>
          </p:cNvPr>
          <p:cNvGrpSpPr/>
          <p:nvPr/>
        </p:nvGrpSpPr>
        <p:grpSpPr>
          <a:xfrm>
            <a:off x="-1938346" y="-41141"/>
            <a:ext cx="24327783" cy="14829470"/>
            <a:chOff x="-2565116" y="-246230"/>
            <a:chExt cx="24327783" cy="14829470"/>
          </a:xfrm>
        </p:grpSpPr>
        <p:sp>
          <p:nvSpPr>
            <p:cNvPr id="2320" name="Freeform 2">
              <a:extLst>
                <a:ext uri="{FF2B5EF4-FFF2-40B4-BE49-F238E27FC236}">
                  <a16:creationId xmlns:a16="http://schemas.microsoft.com/office/drawing/2014/main" id="{F08109A2-5C6E-B258-22CF-CD73D44CB3FF}"/>
                </a:ext>
              </a:extLst>
            </p:cNvPr>
            <p:cNvSpPr/>
            <p:nvPr/>
          </p:nvSpPr>
          <p:spPr>
            <a:xfrm>
              <a:off x="-2565116" y="-246230"/>
              <a:ext cx="19293707"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txBody>
            <a:bodyPr/>
            <a:lstStyle/>
            <a:p>
              <a:endParaRPr lang="es-CO"/>
            </a:p>
          </p:txBody>
        </p:sp>
        <p:sp>
          <p:nvSpPr>
            <p:cNvPr id="2" name="Freeform 2">
              <a:extLst>
                <a:ext uri="{FF2B5EF4-FFF2-40B4-BE49-F238E27FC236}">
                  <a16:creationId xmlns:a16="http://schemas.microsoft.com/office/drawing/2014/main" id="{4AA78E78-8642-572B-31F9-6C84FD31204C}"/>
                </a:ext>
              </a:extLst>
            </p:cNvPr>
            <p:cNvSpPr/>
            <p:nvPr/>
          </p:nvSpPr>
          <p:spPr>
            <a:xfrm>
              <a:off x="10243421" y="3063994"/>
              <a:ext cx="11519246"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txBody>
            <a:bodyPr/>
            <a:lstStyle/>
            <a:p>
              <a:endParaRPr lang="es-CO"/>
            </a:p>
          </p:txBody>
        </p:sp>
      </p:grpSp>
      <p:sp>
        <p:nvSpPr>
          <p:cNvPr id="5" name="TextBox 5">
            <a:extLst>
              <a:ext uri="{FF2B5EF4-FFF2-40B4-BE49-F238E27FC236}">
                <a16:creationId xmlns:a16="http://schemas.microsoft.com/office/drawing/2014/main" id="{5F15FFD5-ADEB-B2C6-E53D-373A73E8565C}"/>
              </a:ext>
            </a:extLst>
          </p:cNvPr>
          <p:cNvSpPr txBox="1"/>
          <p:nvPr/>
        </p:nvSpPr>
        <p:spPr>
          <a:xfrm>
            <a:off x="3888858" y="1730950"/>
            <a:ext cx="10293513" cy="1615827"/>
          </a:xfrm>
          <a:prstGeom prst="rect">
            <a:avLst/>
          </a:prstGeom>
        </p:spPr>
        <p:txBody>
          <a:bodyPr wrap="square" lIns="0" tIns="0" rIns="0" bIns="0" rtlCol="0" anchor="t">
            <a:spAutoFit/>
          </a:bodyPr>
          <a:lstStyle/>
          <a:p>
            <a:pPr algn="r">
              <a:lnSpc>
                <a:spcPts val="4200"/>
              </a:lnSpc>
            </a:pPr>
            <a:r>
              <a:rPr lang="en-US" sz="3600">
                <a:solidFill>
                  <a:srgbClr val="BE524A"/>
                </a:solidFill>
                <a:latin typeface="Glacial Indifference"/>
                <a:ea typeface="Glacial Indifference"/>
                <a:cs typeface="Glacial Indifference"/>
                <a:sym typeface="Glacial Indifference"/>
              </a:rPr>
              <a:t>Expansion of CAG trinucleotide repeats (encoding glutamine) in exon 1 of the HTT gene on chromosome 4</a:t>
            </a:r>
          </a:p>
        </p:txBody>
      </p:sp>
      <p:sp>
        <p:nvSpPr>
          <p:cNvPr id="3" name="Freeform 3">
            <a:extLst>
              <a:ext uri="{FF2B5EF4-FFF2-40B4-BE49-F238E27FC236}">
                <a16:creationId xmlns:a16="http://schemas.microsoft.com/office/drawing/2014/main" id="{4E001784-A26F-CA19-CDBD-24B702C0CC2F}"/>
              </a:ext>
            </a:extLst>
          </p:cNvPr>
          <p:cNvSpPr/>
          <p:nvPr/>
        </p:nvSpPr>
        <p:spPr>
          <a:xfrm rot="903056">
            <a:off x="12764565" y="8990496"/>
            <a:ext cx="6357806" cy="1766995"/>
          </a:xfrm>
          <a:custGeom>
            <a:avLst/>
            <a:gdLst/>
            <a:ahLst/>
            <a:cxnLst/>
            <a:rect l="l" t="t" r="r" b="b"/>
            <a:pathLst>
              <a:path w="14094690" h="4557794">
                <a:moveTo>
                  <a:pt x="0" y="0"/>
                </a:moveTo>
                <a:lnTo>
                  <a:pt x="14094690" y="0"/>
                </a:lnTo>
                <a:lnTo>
                  <a:pt x="14094690" y="4557794"/>
                </a:lnTo>
                <a:lnTo>
                  <a:pt x="0" y="4557794"/>
                </a:lnTo>
                <a:lnTo>
                  <a:pt x="0" y="0"/>
                </a:lnTo>
                <a:close/>
              </a:path>
            </a:pathLst>
          </a:custGeom>
          <a:blipFill>
            <a:blip r:embed="rId10">
              <a:extLst>
                <a:ext uri="{BEBA8EAE-BF5A-486C-A8C5-ECC9F3942E4B}">
                  <a14:imgProps xmlns:a14="http://schemas.microsoft.com/office/drawing/2010/main">
                    <a14:imgLayer r:embed="rId11">
                      <a14:imgEffect>
                        <a14:colorTemperature colorTemp="8800"/>
                      </a14:imgEffect>
                      <a14:imgEffect>
                        <a14:saturation sat="76000"/>
                      </a14:imgEffect>
                    </a14:imgLayer>
                  </a14:imgProps>
                </a:ext>
              </a:extLst>
            </a:blip>
            <a:stretch>
              <a:fillRect/>
            </a:stretch>
          </a:blipFill>
        </p:spPr>
        <p:txBody>
          <a:bodyPr/>
          <a:lstStyle/>
          <a:p>
            <a:endParaRPr lang="es-CO"/>
          </a:p>
        </p:txBody>
      </p:sp>
      <p:sp>
        <p:nvSpPr>
          <p:cNvPr id="6" name="Freeform 4">
            <a:extLst>
              <a:ext uri="{FF2B5EF4-FFF2-40B4-BE49-F238E27FC236}">
                <a16:creationId xmlns:a16="http://schemas.microsoft.com/office/drawing/2014/main" id="{3358DCF3-7F7F-01DC-C233-DBA296315A1A}"/>
              </a:ext>
            </a:extLst>
          </p:cNvPr>
          <p:cNvSpPr/>
          <p:nvPr/>
        </p:nvSpPr>
        <p:spPr>
          <a:xfrm rot="1002187">
            <a:off x="13678889" y="8336737"/>
            <a:ext cx="4997808" cy="1910455"/>
          </a:xfrm>
          <a:custGeom>
            <a:avLst/>
            <a:gdLst/>
            <a:ahLst/>
            <a:cxnLst/>
            <a:rect l="l" t="t" r="r" b="b"/>
            <a:pathLst>
              <a:path w="11304790" h="5186072">
                <a:moveTo>
                  <a:pt x="0" y="0"/>
                </a:moveTo>
                <a:lnTo>
                  <a:pt x="11304789" y="0"/>
                </a:lnTo>
                <a:lnTo>
                  <a:pt x="11304789" y="5186072"/>
                </a:lnTo>
                <a:lnTo>
                  <a:pt x="0" y="51860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0" name="TextBox 5">
            <a:extLst>
              <a:ext uri="{FF2B5EF4-FFF2-40B4-BE49-F238E27FC236}">
                <a16:creationId xmlns:a16="http://schemas.microsoft.com/office/drawing/2014/main" id="{9BA95D28-5CB9-F798-6035-FD5EA0C1CBDA}"/>
              </a:ext>
            </a:extLst>
          </p:cNvPr>
          <p:cNvSpPr txBox="1"/>
          <p:nvPr/>
        </p:nvSpPr>
        <p:spPr>
          <a:xfrm>
            <a:off x="487128" y="761980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a:t>
            </a:r>
          </a:p>
        </p:txBody>
      </p:sp>
      <p:grpSp>
        <p:nvGrpSpPr>
          <p:cNvPr id="1532" name="Grupo 1531">
            <a:extLst>
              <a:ext uri="{FF2B5EF4-FFF2-40B4-BE49-F238E27FC236}">
                <a16:creationId xmlns:a16="http://schemas.microsoft.com/office/drawing/2014/main" id="{18434796-08C7-CD41-E9A0-FDEFBB4A8C4A}"/>
              </a:ext>
            </a:extLst>
          </p:cNvPr>
          <p:cNvGrpSpPr/>
          <p:nvPr/>
        </p:nvGrpSpPr>
        <p:grpSpPr>
          <a:xfrm>
            <a:off x="457200" y="2262288"/>
            <a:ext cx="207444" cy="5419301"/>
            <a:chOff x="1256168" y="2697098"/>
            <a:chExt cx="191632" cy="4739760"/>
          </a:xfrm>
        </p:grpSpPr>
        <p:grpSp>
          <p:nvGrpSpPr>
            <p:cNvPr id="1043" name="Grupo 1042">
              <a:extLst>
                <a:ext uri="{FF2B5EF4-FFF2-40B4-BE49-F238E27FC236}">
                  <a16:creationId xmlns:a16="http://schemas.microsoft.com/office/drawing/2014/main" id="{88E08D18-A271-165A-4AB8-D49738A7668A}"/>
                </a:ext>
              </a:extLst>
            </p:cNvPr>
            <p:cNvGrpSpPr/>
            <p:nvPr/>
          </p:nvGrpSpPr>
          <p:grpSpPr>
            <a:xfrm>
              <a:off x="1256168" y="2697098"/>
              <a:ext cx="190504" cy="2294002"/>
              <a:chOff x="1191645" y="2697098"/>
              <a:chExt cx="190504" cy="2294002"/>
            </a:xfrm>
          </p:grpSpPr>
          <p:sp>
            <p:nvSpPr>
              <p:cNvPr id="15" name="Diagrama de flujo: retraso 14">
                <a:extLst>
                  <a:ext uri="{FF2B5EF4-FFF2-40B4-BE49-F238E27FC236}">
                    <a16:creationId xmlns:a16="http://schemas.microsoft.com/office/drawing/2014/main" id="{C2C77196-510A-47E6-C5B2-D5BBF9EC5F35}"/>
                  </a:ext>
                </a:extLst>
              </p:cNvPr>
              <p:cNvSpPr/>
              <p:nvPr/>
            </p:nvSpPr>
            <p:spPr>
              <a:xfrm rot="16200000">
                <a:off x="1240796" y="2647950"/>
                <a:ext cx="92204" cy="190500"/>
              </a:xfrm>
              <a:prstGeom prst="flowChartDelay">
                <a:avLst/>
              </a:prstGeom>
              <a:solidFill>
                <a:srgbClr val="DBB3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454C1532-800E-C21A-3286-45E16D3145AA}"/>
                  </a:ext>
                </a:extLst>
              </p:cNvPr>
              <p:cNvSpPr/>
              <p:nvPr/>
            </p:nvSpPr>
            <p:spPr>
              <a:xfrm>
                <a:off x="1191648" y="2789302"/>
                <a:ext cx="190501" cy="68198"/>
              </a:xfrm>
              <a:prstGeom prst="rect">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6AB05406-D395-2719-8624-0B2FCAD1CF3D}"/>
                  </a:ext>
                </a:extLst>
              </p:cNvPr>
              <p:cNvSpPr/>
              <p:nvPr/>
            </p:nvSpPr>
            <p:spPr>
              <a:xfrm>
                <a:off x="1191648" y="2857500"/>
                <a:ext cx="190501" cy="7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0930866C-8EED-FB02-F269-370B9F46C374}"/>
                  </a:ext>
                </a:extLst>
              </p:cNvPr>
              <p:cNvSpPr/>
              <p:nvPr/>
            </p:nvSpPr>
            <p:spPr>
              <a:xfrm>
                <a:off x="1191648" y="2932859"/>
                <a:ext cx="190501" cy="5029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2263313C-3E5C-2492-A76E-39FC02BFBEAD}"/>
                  </a:ext>
                </a:extLst>
              </p:cNvPr>
              <p:cNvSpPr/>
              <p:nvPr/>
            </p:nvSpPr>
            <p:spPr>
              <a:xfrm>
                <a:off x="1191648" y="2983150"/>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a:extLst>
                  <a:ext uri="{FF2B5EF4-FFF2-40B4-BE49-F238E27FC236}">
                    <a16:creationId xmlns:a16="http://schemas.microsoft.com/office/drawing/2014/main" id="{16A3D037-C8C7-CA98-203B-1F81DD7E2BD2}"/>
                  </a:ext>
                </a:extLst>
              </p:cNvPr>
              <p:cNvSpPr/>
              <p:nvPr/>
            </p:nvSpPr>
            <p:spPr>
              <a:xfrm>
                <a:off x="1191648" y="3086100"/>
                <a:ext cx="190501" cy="5029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a:extLst>
                  <a:ext uri="{FF2B5EF4-FFF2-40B4-BE49-F238E27FC236}">
                    <a16:creationId xmlns:a16="http://schemas.microsoft.com/office/drawing/2014/main" id="{5BFD7267-2930-28BE-BDD8-3A92851632F8}"/>
                  </a:ext>
                </a:extLst>
              </p:cNvPr>
              <p:cNvSpPr/>
              <p:nvPr/>
            </p:nvSpPr>
            <p:spPr>
              <a:xfrm>
                <a:off x="1191648" y="3122174"/>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9B6EE709-A87F-285C-0310-62C5117E6CC7}"/>
                  </a:ext>
                </a:extLst>
              </p:cNvPr>
              <p:cNvSpPr/>
              <p:nvPr/>
            </p:nvSpPr>
            <p:spPr>
              <a:xfrm>
                <a:off x="1191648" y="3221409"/>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E1C9DA5F-D84B-F78D-3ECD-98C980D213AB}"/>
                  </a:ext>
                </a:extLst>
              </p:cNvPr>
              <p:cNvSpPr/>
              <p:nvPr/>
            </p:nvSpPr>
            <p:spPr>
              <a:xfrm>
                <a:off x="1191647" y="325866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a:extLst>
                  <a:ext uri="{FF2B5EF4-FFF2-40B4-BE49-F238E27FC236}">
                    <a16:creationId xmlns:a16="http://schemas.microsoft.com/office/drawing/2014/main" id="{1A041EAD-9F38-6CA8-3D26-00EF2CE35EDE}"/>
                  </a:ext>
                </a:extLst>
              </p:cNvPr>
              <p:cNvSpPr/>
              <p:nvPr/>
            </p:nvSpPr>
            <p:spPr>
              <a:xfrm>
                <a:off x="1191647" y="3302645"/>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a:extLst>
                  <a:ext uri="{FF2B5EF4-FFF2-40B4-BE49-F238E27FC236}">
                    <a16:creationId xmlns:a16="http://schemas.microsoft.com/office/drawing/2014/main" id="{CE9659F4-AF81-4B0F-160B-19DB53C744C0}"/>
                  </a:ext>
                </a:extLst>
              </p:cNvPr>
              <p:cNvSpPr/>
              <p:nvPr/>
            </p:nvSpPr>
            <p:spPr>
              <a:xfrm>
                <a:off x="1191647" y="3342923"/>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a:extLst>
                  <a:ext uri="{FF2B5EF4-FFF2-40B4-BE49-F238E27FC236}">
                    <a16:creationId xmlns:a16="http://schemas.microsoft.com/office/drawing/2014/main" id="{2C52A84A-3809-E85C-404D-01FF695CA128}"/>
                  </a:ext>
                </a:extLst>
              </p:cNvPr>
              <p:cNvSpPr/>
              <p:nvPr/>
            </p:nvSpPr>
            <p:spPr>
              <a:xfrm>
                <a:off x="1191647" y="3442404"/>
                <a:ext cx="190501" cy="6627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a:extLst>
                  <a:ext uri="{FF2B5EF4-FFF2-40B4-BE49-F238E27FC236}">
                    <a16:creationId xmlns:a16="http://schemas.microsoft.com/office/drawing/2014/main" id="{C60901E1-2E63-B62D-60B0-9BBABB1098A8}"/>
                  </a:ext>
                </a:extLst>
              </p:cNvPr>
              <p:cNvSpPr/>
              <p:nvPr/>
            </p:nvSpPr>
            <p:spPr>
              <a:xfrm>
                <a:off x="1191647" y="3507132"/>
                <a:ext cx="190501" cy="6085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E9790D78-0741-DFB1-3DAC-173E1FE06283}"/>
                  </a:ext>
                </a:extLst>
              </p:cNvPr>
              <p:cNvSpPr/>
              <p:nvPr/>
            </p:nvSpPr>
            <p:spPr>
              <a:xfrm>
                <a:off x="1191647" y="3564464"/>
                <a:ext cx="190501" cy="7363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a:extLst>
                  <a:ext uri="{FF2B5EF4-FFF2-40B4-BE49-F238E27FC236}">
                    <a16:creationId xmlns:a16="http://schemas.microsoft.com/office/drawing/2014/main" id="{3137D428-4A45-9747-D0DB-B0CAF5FF8954}"/>
                  </a:ext>
                </a:extLst>
              </p:cNvPr>
              <p:cNvSpPr/>
              <p:nvPr/>
            </p:nvSpPr>
            <p:spPr>
              <a:xfrm>
                <a:off x="1191647" y="3638095"/>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a:extLst>
                  <a:ext uri="{FF2B5EF4-FFF2-40B4-BE49-F238E27FC236}">
                    <a16:creationId xmlns:a16="http://schemas.microsoft.com/office/drawing/2014/main" id="{180F0400-2170-27FE-08CF-A163B2551647}"/>
                  </a:ext>
                </a:extLst>
              </p:cNvPr>
              <p:cNvSpPr/>
              <p:nvPr/>
            </p:nvSpPr>
            <p:spPr>
              <a:xfrm>
                <a:off x="1191647" y="3740767"/>
                <a:ext cx="190501" cy="6627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A2A2A86A-1AAD-6B19-3428-D8E9989756CA}"/>
                  </a:ext>
                </a:extLst>
              </p:cNvPr>
              <p:cNvSpPr/>
              <p:nvPr/>
            </p:nvSpPr>
            <p:spPr>
              <a:xfrm>
                <a:off x="1191647" y="379968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a:extLst>
                  <a:ext uri="{FF2B5EF4-FFF2-40B4-BE49-F238E27FC236}">
                    <a16:creationId xmlns:a16="http://schemas.microsoft.com/office/drawing/2014/main" id="{03A182CF-2DAF-057D-AB01-3741434D2C57}"/>
                  </a:ext>
                </a:extLst>
              </p:cNvPr>
              <p:cNvSpPr/>
              <p:nvPr/>
            </p:nvSpPr>
            <p:spPr>
              <a:xfrm>
                <a:off x="1191647" y="3839433"/>
                <a:ext cx="190501" cy="11807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32">
                <a:extLst>
                  <a:ext uri="{FF2B5EF4-FFF2-40B4-BE49-F238E27FC236}">
                    <a16:creationId xmlns:a16="http://schemas.microsoft.com/office/drawing/2014/main" id="{ABDAFD76-8435-0961-D9F0-3B337A938EC1}"/>
                  </a:ext>
                </a:extLst>
              </p:cNvPr>
              <p:cNvSpPr/>
              <p:nvPr/>
            </p:nvSpPr>
            <p:spPr>
              <a:xfrm>
                <a:off x="1191647" y="3957653"/>
                <a:ext cx="190501" cy="5029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Rectángulo 33">
                <a:extLst>
                  <a:ext uri="{FF2B5EF4-FFF2-40B4-BE49-F238E27FC236}">
                    <a16:creationId xmlns:a16="http://schemas.microsoft.com/office/drawing/2014/main" id="{45F00268-04D0-7A69-F5C5-FA80D0A9D627}"/>
                  </a:ext>
                </a:extLst>
              </p:cNvPr>
              <p:cNvSpPr/>
              <p:nvPr/>
            </p:nvSpPr>
            <p:spPr>
              <a:xfrm>
                <a:off x="1191647" y="3991833"/>
                <a:ext cx="190501" cy="27094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6" name="Conector recto 35">
                <a:extLst>
                  <a:ext uri="{FF2B5EF4-FFF2-40B4-BE49-F238E27FC236}">
                    <a16:creationId xmlns:a16="http://schemas.microsoft.com/office/drawing/2014/main" id="{110EE6F1-7E69-6A74-6C43-A59E2A4AB0F1}"/>
                  </a:ext>
                </a:extLst>
              </p:cNvPr>
              <p:cNvCxnSpPr>
                <a:cxnSpLocks/>
              </p:cNvCxnSpPr>
              <p:nvPr/>
            </p:nvCxnSpPr>
            <p:spPr>
              <a:xfrm>
                <a:off x="1191646" y="2825782"/>
                <a:ext cx="190501" cy="0"/>
              </a:xfrm>
              <a:prstGeom prst="line">
                <a:avLst/>
              </a:prstGeom>
              <a:ln w="6350">
                <a:solidFill>
                  <a:srgbClr val="DBB3A9"/>
                </a:solidFill>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F3584E53-9067-3536-6A70-90A89D398948}"/>
                  </a:ext>
                </a:extLst>
              </p:cNvPr>
              <p:cNvSpPr/>
              <p:nvPr/>
            </p:nvSpPr>
            <p:spPr>
              <a:xfrm>
                <a:off x="1191647" y="4262778"/>
                <a:ext cx="190501" cy="6085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ángulo 39">
                <a:extLst>
                  <a:ext uri="{FF2B5EF4-FFF2-40B4-BE49-F238E27FC236}">
                    <a16:creationId xmlns:a16="http://schemas.microsoft.com/office/drawing/2014/main" id="{43C72388-70B4-AED8-5216-58E30AA302AF}"/>
                  </a:ext>
                </a:extLst>
              </p:cNvPr>
              <p:cNvSpPr/>
              <p:nvPr/>
            </p:nvSpPr>
            <p:spPr>
              <a:xfrm>
                <a:off x="1191647" y="4323630"/>
                <a:ext cx="190501" cy="8018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Rectángulo 40">
                <a:extLst>
                  <a:ext uri="{FF2B5EF4-FFF2-40B4-BE49-F238E27FC236}">
                    <a16:creationId xmlns:a16="http://schemas.microsoft.com/office/drawing/2014/main" id="{DC4B820A-E52B-5C4F-3D27-506073A0B3DF}"/>
                  </a:ext>
                </a:extLst>
              </p:cNvPr>
              <p:cNvSpPr/>
              <p:nvPr/>
            </p:nvSpPr>
            <p:spPr>
              <a:xfrm>
                <a:off x="1191647" y="4399727"/>
                <a:ext cx="190501" cy="5029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Rectángulo 41">
                <a:extLst>
                  <a:ext uri="{FF2B5EF4-FFF2-40B4-BE49-F238E27FC236}">
                    <a16:creationId xmlns:a16="http://schemas.microsoft.com/office/drawing/2014/main" id="{FC999F38-924E-E405-6E79-697676A2F2D8}"/>
                  </a:ext>
                </a:extLst>
              </p:cNvPr>
              <p:cNvSpPr/>
              <p:nvPr/>
            </p:nvSpPr>
            <p:spPr>
              <a:xfrm>
                <a:off x="1191647" y="4450018"/>
                <a:ext cx="190501" cy="9702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Rectángulo 42">
                <a:extLst>
                  <a:ext uri="{FF2B5EF4-FFF2-40B4-BE49-F238E27FC236}">
                    <a16:creationId xmlns:a16="http://schemas.microsoft.com/office/drawing/2014/main" id="{32559D91-A552-2BBF-6CA0-F4EC387482AE}"/>
                  </a:ext>
                </a:extLst>
              </p:cNvPr>
              <p:cNvSpPr/>
              <p:nvPr/>
            </p:nvSpPr>
            <p:spPr>
              <a:xfrm>
                <a:off x="1191646" y="4544025"/>
                <a:ext cx="190501" cy="5029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Rectángulo 43">
                <a:extLst>
                  <a:ext uri="{FF2B5EF4-FFF2-40B4-BE49-F238E27FC236}">
                    <a16:creationId xmlns:a16="http://schemas.microsoft.com/office/drawing/2014/main" id="{98A5E899-9080-9A8E-5476-10D5B1B8E089}"/>
                  </a:ext>
                </a:extLst>
              </p:cNvPr>
              <p:cNvSpPr/>
              <p:nvPr/>
            </p:nvSpPr>
            <p:spPr>
              <a:xfrm>
                <a:off x="1191646" y="4593956"/>
                <a:ext cx="190501" cy="8909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Rectángulo 44">
                <a:extLst>
                  <a:ext uri="{FF2B5EF4-FFF2-40B4-BE49-F238E27FC236}">
                    <a16:creationId xmlns:a16="http://schemas.microsoft.com/office/drawing/2014/main" id="{B70EE4EC-8C5A-A1E8-D2B8-38E369F1DFD5}"/>
                  </a:ext>
                </a:extLst>
              </p:cNvPr>
              <p:cNvSpPr/>
              <p:nvPr/>
            </p:nvSpPr>
            <p:spPr>
              <a:xfrm>
                <a:off x="1191646" y="4684206"/>
                <a:ext cx="190501" cy="8099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Rectángulo 45">
                <a:extLst>
                  <a:ext uri="{FF2B5EF4-FFF2-40B4-BE49-F238E27FC236}">
                    <a16:creationId xmlns:a16="http://schemas.microsoft.com/office/drawing/2014/main" id="{5E37BCFA-1615-0470-7B01-3C05D5A0B39D}"/>
                  </a:ext>
                </a:extLst>
              </p:cNvPr>
              <p:cNvSpPr/>
              <p:nvPr/>
            </p:nvSpPr>
            <p:spPr>
              <a:xfrm>
                <a:off x="1191645" y="4763645"/>
                <a:ext cx="190501" cy="88206"/>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Rectángulo 46">
                <a:extLst>
                  <a:ext uri="{FF2B5EF4-FFF2-40B4-BE49-F238E27FC236}">
                    <a16:creationId xmlns:a16="http://schemas.microsoft.com/office/drawing/2014/main" id="{46A3A887-BB01-EEDB-F65F-4087704F2A2E}"/>
                  </a:ext>
                </a:extLst>
              </p:cNvPr>
              <p:cNvSpPr/>
              <p:nvPr/>
            </p:nvSpPr>
            <p:spPr>
              <a:xfrm>
                <a:off x="1191645" y="4849598"/>
                <a:ext cx="190501" cy="4156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Rectángulo 47">
                <a:extLst>
                  <a:ext uri="{FF2B5EF4-FFF2-40B4-BE49-F238E27FC236}">
                    <a16:creationId xmlns:a16="http://schemas.microsoft.com/office/drawing/2014/main" id="{21D9EE98-E89B-CEA1-F74B-2C86A5EC7AE2}"/>
                  </a:ext>
                </a:extLst>
              </p:cNvPr>
              <p:cNvSpPr/>
              <p:nvPr/>
            </p:nvSpPr>
            <p:spPr>
              <a:xfrm>
                <a:off x="1191645" y="4886746"/>
                <a:ext cx="190501" cy="65475"/>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Rectángulo 48">
                <a:extLst>
                  <a:ext uri="{FF2B5EF4-FFF2-40B4-BE49-F238E27FC236}">
                    <a16:creationId xmlns:a16="http://schemas.microsoft.com/office/drawing/2014/main" id="{E7D6A3C0-6452-1577-E701-7F59ED840AD3}"/>
                  </a:ext>
                </a:extLst>
              </p:cNvPr>
              <p:cNvSpPr/>
              <p:nvPr/>
            </p:nvSpPr>
            <p:spPr>
              <a:xfrm>
                <a:off x="1191645" y="4953315"/>
                <a:ext cx="190501" cy="377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92" name="Grupo 1091">
              <a:extLst>
                <a:ext uri="{FF2B5EF4-FFF2-40B4-BE49-F238E27FC236}">
                  <a16:creationId xmlns:a16="http://schemas.microsoft.com/office/drawing/2014/main" id="{ECF4A557-9C18-A5D6-9911-0121557345AC}"/>
                </a:ext>
              </a:extLst>
            </p:cNvPr>
            <p:cNvGrpSpPr/>
            <p:nvPr/>
          </p:nvGrpSpPr>
          <p:grpSpPr>
            <a:xfrm>
              <a:off x="1256168" y="5078827"/>
              <a:ext cx="191632" cy="2358031"/>
              <a:chOff x="1188355" y="5079328"/>
              <a:chExt cx="191632" cy="2358031"/>
            </a:xfrm>
          </p:grpSpPr>
          <p:sp>
            <p:nvSpPr>
              <p:cNvPr id="1045" name="Diagrama de flujo: retraso 1044">
                <a:extLst>
                  <a:ext uri="{FF2B5EF4-FFF2-40B4-BE49-F238E27FC236}">
                    <a16:creationId xmlns:a16="http://schemas.microsoft.com/office/drawing/2014/main" id="{65FBAFB4-E6F6-C04B-548C-61980C91D6A3}"/>
                  </a:ext>
                </a:extLst>
              </p:cNvPr>
              <p:cNvSpPr/>
              <p:nvPr/>
            </p:nvSpPr>
            <p:spPr>
              <a:xfrm rot="5400000">
                <a:off x="1238635" y="7296007"/>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7" name="Rectángulo 1046">
                <a:extLst>
                  <a:ext uri="{FF2B5EF4-FFF2-40B4-BE49-F238E27FC236}">
                    <a16:creationId xmlns:a16="http://schemas.microsoft.com/office/drawing/2014/main" id="{C192F10C-5C82-A347-AA7F-ACA1A3F41B6E}"/>
                  </a:ext>
                </a:extLst>
              </p:cNvPr>
              <p:cNvSpPr/>
              <p:nvPr/>
            </p:nvSpPr>
            <p:spPr>
              <a:xfrm rot="10800000">
                <a:off x="1189486" y="7305997"/>
                <a:ext cx="190501" cy="7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0" name="Rectángulo 1049">
                <a:extLst>
                  <a:ext uri="{FF2B5EF4-FFF2-40B4-BE49-F238E27FC236}">
                    <a16:creationId xmlns:a16="http://schemas.microsoft.com/office/drawing/2014/main" id="{CCC621D6-F4BE-CFFC-DA2E-C1ABF58C0126}"/>
                  </a:ext>
                </a:extLst>
              </p:cNvPr>
              <p:cNvSpPr/>
              <p:nvPr/>
            </p:nvSpPr>
            <p:spPr>
              <a:xfrm rot="10800000">
                <a:off x="1189483" y="6959128"/>
                <a:ext cx="190501" cy="50291"/>
              </a:xfrm>
              <a:prstGeom prst="rect">
                <a:avLst/>
              </a:prstGeom>
              <a:solidFill>
                <a:srgbClr val="DBB3A9"/>
              </a:solidFill>
              <a:ln w="3175">
                <a:solidFill>
                  <a:srgbClr val="D8AB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7" name="Rectángulo 1056">
                <a:extLst>
                  <a:ext uri="{FF2B5EF4-FFF2-40B4-BE49-F238E27FC236}">
                    <a16:creationId xmlns:a16="http://schemas.microsoft.com/office/drawing/2014/main" id="{30A043D8-2D11-C73C-593F-33DE32518688}"/>
                  </a:ext>
                </a:extLst>
              </p:cNvPr>
              <p:cNvSpPr/>
              <p:nvPr/>
            </p:nvSpPr>
            <p:spPr>
              <a:xfrm rot="10800000">
                <a:off x="1189483" y="6698513"/>
                <a:ext cx="190501" cy="6693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8" name="Rectángulo 1057">
                <a:extLst>
                  <a:ext uri="{FF2B5EF4-FFF2-40B4-BE49-F238E27FC236}">
                    <a16:creationId xmlns:a16="http://schemas.microsoft.com/office/drawing/2014/main" id="{471AA603-C4C1-D5FD-C67E-409A047AD8F8}"/>
                  </a:ext>
                </a:extLst>
              </p:cNvPr>
              <p:cNvSpPr/>
              <p:nvPr/>
            </p:nvSpPr>
            <p:spPr>
              <a:xfrm rot="10800000">
                <a:off x="1189483" y="6766161"/>
                <a:ext cx="190501" cy="17144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9" name="Rectángulo 1058">
                <a:extLst>
                  <a:ext uri="{FF2B5EF4-FFF2-40B4-BE49-F238E27FC236}">
                    <a16:creationId xmlns:a16="http://schemas.microsoft.com/office/drawing/2014/main" id="{2CF44E45-F0E6-3421-9666-35951321C14D}"/>
                  </a:ext>
                </a:extLst>
              </p:cNvPr>
              <p:cNvSpPr/>
              <p:nvPr/>
            </p:nvSpPr>
            <p:spPr>
              <a:xfrm rot="10800000">
                <a:off x="1189472" y="6469118"/>
                <a:ext cx="190501" cy="15488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1" name="Rectángulo 1060">
                <a:extLst>
                  <a:ext uri="{FF2B5EF4-FFF2-40B4-BE49-F238E27FC236}">
                    <a16:creationId xmlns:a16="http://schemas.microsoft.com/office/drawing/2014/main" id="{3F12D956-7E52-AC9A-874C-225E9C1BEAE9}"/>
                  </a:ext>
                </a:extLst>
              </p:cNvPr>
              <p:cNvSpPr/>
              <p:nvPr/>
            </p:nvSpPr>
            <p:spPr>
              <a:xfrm rot="10800000">
                <a:off x="1189485" y="6935851"/>
                <a:ext cx="190501" cy="2580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3" name="Rectángulo 1062">
                <a:extLst>
                  <a:ext uri="{FF2B5EF4-FFF2-40B4-BE49-F238E27FC236}">
                    <a16:creationId xmlns:a16="http://schemas.microsoft.com/office/drawing/2014/main" id="{2BC4F971-F83B-0905-BA80-3E7FB371E7F1}"/>
                  </a:ext>
                </a:extLst>
              </p:cNvPr>
              <p:cNvSpPr/>
              <p:nvPr/>
            </p:nvSpPr>
            <p:spPr>
              <a:xfrm rot="10800000">
                <a:off x="1189461" y="6311725"/>
                <a:ext cx="190501" cy="667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4" name="Rectángulo 1063">
                <a:extLst>
                  <a:ext uri="{FF2B5EF4-FFF2-40B4-BE49-F238E27FC236}">
                    <a16:creationId xmlns:a16="http://schemas.microsoft.com/office/drawing/2014/main" id="{E2052777-0DE1-7144-DAA9-3F89F8E5D9AC}"/>
                  </a:ext>
                </a:extLst>
              </p:cNvPr>
              <p:cNvSpPr/>
              <p:nvPr/>
            </p:nvSpPr>
            <p:spPr>
              <a:xfrm rot="10800000">
                <a:off x="1189461" y="6376409"/>
                <a:ext cx="190501" cy="9440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6" name="Rectángulo 1065">
                <a:extLst>
                  <a:ext uri="{FF2B5EF4-FFF2-40B4-BE49-F238E27FC236}">
                    <a16:creationId xmlns:a16="http://schemas.microsoft.com/office/drawing/2014/main" id="{4178D255-8103-9533-0B85-68749CD7BE7A}"/>
                  </a:ext>
                </a:extLst>
              </p:cNvPr>
              <p:cNvSpPr/>
              <p:nvPr/>
            </p:nvSpPr>
            <p:spPr>
              <a:xfrm rot="10800000">
                <a:off x="1189459" y="5970893"/>
                <a:ext cx="190501" cy="706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7" name="Rectángulo 1066">
                <a:extLst>
                  <a:ext uri="{FF2B5EF4-FFF2-40B4-BE49-F238E27FC236}">
                    <a16:creationId xmlns:a16="http://schemas.microsoft.com/office/drawing/2014/main" id="{176728BC-B787-1370-558A-30C6726F4261}"/>
                  </a:ext>
                </a:extLst>
              </p:cNvPr>
              <p:cNvSpPr/>
              <p:nvPr/>
            </p:nvSpPr>
            <p:spPr>
              <a:xfrm rot="10800000">
                <a:off x="1189457" y="6041284"/>
                <a:ext cx="190501" cy="6954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8" name="Rectángulo 1067">
                <a:extLst>
                  <a:ext uri="{FF2B5EF4-FFF2-40B4-BE49-F238E27FC236}">
                    <a16:creationId xmlns:a16="http://schemas.microsoft.com/office/drawing/2014/main" id="{6540C63F-3CE3-7A26-165A-677B33E3CD4A}"/>
                  </a:ext>
                </a:extLst>
              </p:cNvPr>
              <p:cNvSpPr/>
              <p:nvPr/>
            </p:nvSpPr>
            <p:spPr>
              <a:xfrm rot="10800000">
                <a:off x="1189454" y="5740818"/>
                <a:ext cx="190501" cy="9747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9" name="Rectángulo 1068">
                <a:extLst>
                  <a:ext uri="{FF2B5EF4-FFF2-40B4-BE49-F238E27FC236}">
                    <a16:creationId xmlns:a16="http://schemas.microsoft.com/office/drawing/2014/main" id="{834CE4F0-9A6C-FD55-5CC3-73D20B914413}"/>
                  </a:ext>
                </a:extLst>
              </p:cNvPr>
              <p:cNvSpPr/>
              <p:nvPr/>
            </p:nvSpPr>
            <p:spPr>
              <a:xfrm rot="10800000">
                <a:off x="1189454" y="5707365"/>
                <a:ext cx="190501" cy="3435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0" name="Rectángulo 1069">
                <a:extLst>
                  <a:ext uri="{FF2B5EF4-FFF2-40B4-BE49-F238E27FC236}">
                    <a16:creationId xmlns:a16="http://schemas.microsoft.com/office/drawing/2014/main" id="{52982F18-EF86-B98E-8A41-E4DEE7C1FD0B}"/>
                  </a:ext>
                </a:extLst>
              </p:cNvPr>
              <p:cNvSpPr/>
              <p:nvPr/>
            </p:nvSpPr>
            <p:spPr>
              <a:xfrm rot="10800000">
                <a:off x="1189453" y="5650857"/>
                <a:ext cx="190501" cy="6217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2" name="Rectángulo 1071">
                <a:extLst>
                  <a:ext uri="{FF2B5EF4-FFF2-40B4-BE49-F238E27FC236}">
                    <a16:creationId xmlns:a16="http://schemas.microsoft.com/office/drawing/2014/main" id="{03B5F078-3BD5-5763-EDBF-DC8FBB4AF3DC}"/>
                  </a:ext>
                </a:extLst>
              </p:cNvPr>
              <p:cNvSpPr/>
              <p:nvPr/>
            </p:nvSpPr>
            <p:spPr>
              <a:xfrm rot="10800000">
                <a:off x="1188356" y="5411684"/>
                <a:ext cx="190501" cy="8811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5" name="Rectángulo 1074">
                <a:extLst>
                  <a:ext uri="{FF2B5EF4-FFF2-40B4-BE49-F238E27FC236}">
                    <a16:creationId xmlns:a16="http://schemas.microsoft.com/office/drawing/2014/main" id="{21AD1585-079A-C199-3FDB-EF9253B19875}"/>
                  </a:ext>
                </a:extLst>
              </p:cNvPr>
              <p:cNvSpPr/>
              <p:nvPr/>
            </p:nvSpPr>
            <p:spPr>
              <a:xfrm rot="10800000">
                <a:off x="1189477" y="7067758"/>
                <a:ext cx="190501" cy="65475"/>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7" name="Rectángulo 1076">
                <a:extLst>
                  <a:ext uri="{FF2B5EF4-FFF2-40B4-BE49-F238E27FC236}">
                    <a16:creationId xmlns:a16="http://schemas.microsoft.com/office/drawing/2014/main" id="{E160F8A8-F434-63C5-B563-FAB604BA0CDC}"/>
                  </a:ext>
                </a:extLst>
              </p:cNvPr>
              <p:cNvSpPr/>
              <p:nvPr/>
            </p:nvSpPr>
            <p:spPr>
              <a:xfrm rot="10800000">
                <a:off x="1189482" y="6623392"/>
                <a:ext cx="190501" cy="77374"/>
              </a:xfrm>
              <a:prstGeom prst="rect">
                <a:avLst/>
              </a:prstGeom>
              <a:solidFill>
                <a:srgbClr val="DBB3A9"/>
              </a:solidFill>
              <a:ln w="3175">
                <a:solidFill>
                  <a:srgbClr val="D8AB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8" name="Rectángulo 1077">
                <a:extLst>
                  <a:ext uri="{FF2B5EF4-FFF2-40B4-BE49-F238E27FC236}">
                    <a16:creationId xmlns:a16="http://schemas.microsoft.com/office/drawing/2014/main" id="{24B71C35-07D9-5A6E-6567-762AF82658ED}"/>
                  </a:ext>
                </a:extLst>
              </p:cNvPr>
              <p:cNvSpPr/>
              <p:nvPr/>
            </p:nvSpPr>
            <p:spPr>
              <a:xfrm rot="10800000">
                <a:off x="1189480" y="7009915"/>
                <a:ext cx="190501" cy="5690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9" name="Rectángulo 1078">
                <a:extLst>
                  <a:ext uri="{FF2B5EF4-FFF2-40B4-BE49-F238E27FC236}">
                    <a16:creationId xmlns:a16="http://schemas.microsoft.com/office/drawing/2014/main" id="{578C08EE-317C-A826-3786-947FB1786201}"/>
                  </a:ext>
                </a:extLst>
              </p:cNvPr>
              <p:cNvSpPr/>
              <p:nvPr/>
            </p:nvSpPr>
            <p:spPr>
              <a:xfrm rot="10800000">
                <a:off x="1189474" y="713512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0" name="Rectángulo 1079">
                <a:extLst>
                  <a:ext uri="{FF2B5EF4-FFF2-40B4-BE49-F238E27FC236}">
                    <a16:creationId xmlns:a16="http://schemas.microsoft.com/office/drawing/2014/main" id="{63A1CFDB-F4C7-6962-4054-31DFBA305457}"/>
                  </a:ext>
                </a:extLst>
              </p:cNvPr>
              <p:cNvSpPr/>
              <p:nvPr/>
            </p:nvSpPr>
            <p:spPr>
              <a:xfrm rot="10800000">
                <a:off x="1189473" y="7181829"/>
                <a:ext cx="190501" cy="124728"/>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1" name="Rectángulo 1080">
                <a:extLst>
                  <a:ext uri="{FF2B5EF4-FFF2-40B4-BE49-F238E27FC236}">
                    <a16:creationId xmlns:a16="http://schemas.microsoft.com/office/drawing/2014/main" id="{2DAB0F2A-F93C-7819-BA25-27399F6068F0}"/>
                  </a:ext>
                </a:extLst>
              </p:cNvPr>
              <p:cNvSpPr/>
              <p:nvPr/>
            </p:nvSpPr>
            <p:spPr>
              <a:xfrm rot="10800000">
                <a:off x="1189461" y="6220951"/>
                <a:ext cx="190501" cy="9440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2" name="Rectángulo 1081">
                <a:extLst>
                  <a:ext uri="{FF2B5EF4-FFF2-40B4-BE49-F238E27FC236}">
                    <a16:creationId xmlns:a16="http://schemas.microsoft.com/office/drawing/2014/main" id="{6849BC3A-42D9-D216-8B8B-D9C73E607521}"/>
                  </a:ext>
                </a:extLst>
              </p:cNvPr>
              <p:cNvSpPr/>
              <p:nvPr/>
            </p:nvSpPr>
            <p:spPr>
              <a:xfrm rot="10800000">
                <a:off x="1189460" y="6108985"/>
                <a:ext cx="190501" cy="11154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5" name="Rectángulo 1084">
                <a:extLst>
                  <a:ext uri="{FF2B5EF4-FFF2-40B4-BE49-F238E27FC236}">
                    <a16:creationId xmlns:a16="http://schemas.microsoft.com/office/drawing/2014/main" id="{8CDA7183-3FD6-5D3B-0375-E3826B61E169}"/>
                  </a:ext>
                </a:extLst>
              </p:cNvPr>
              <p:cNvSpPr/>
              <p:nvPr/>
            </p:nvSpPr>
            <p:spPr>
              <a:xfrm rot="10800000">
                <a:off x="1189459" y="5860767"/>
                <a:ext cx="190501" cy="706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6" name="Rectángulo 1085">
                <a:extLst>
                  <a:ext uri="{FF2B5EF4-FFF2-40B4-BE49-F238E27FC236}">
                    <a16:creationId xmlns:a16="http://schemas.microsoft.com/office/drawing/2014/main" id="{100D824C-492E-BAF9-CDAC-08888C266552}"/>
                  </a:ext>
                </a:extLst>
              </p:cNvPr>
              <p:cNvSpPr/>
              <p:nvPr/>
            </p:nvSpPr>
            <p:spPr>
              <a:xfrm rot="10800000">
                <a:off x="1189457" y="5928252"/>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7" name="Rectángulo 1086">
                <a:extLst>
                  <a:ext uri="{FF2B5EF4-FFF2-40B4-BE49-F238E27FC236}">
                    <a16:creationId xmlns:a16="http://schemas.microsoft.com/office/drawing/2014/main" id="{B6CC74B8-1678-4E4A-76A8-D8B356C7EE14}"/>
                  </a:ext>
                </a:extLst>
              </p:cNvPr>
              <p:cNvSpPr/>
              <p:nvPr/>
            </p:nvSpPr>
            <p:spPr>
              <a:xfrm rot="10800000">
                <a:off x="1189457" y="5840482"/>
                <a:ext cx="190501" cy="2346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8" name="Rectángulo 1087">
                <a:extLst>
                  <a:ext uri="{FF2B5EF4-FFF2-40B4-BE49-F238E27FC236}">
                    <a16:creationId xmlns:a16="http://schemas.microsoft.com/office/drawing/2014/main" id="{B457553B-0F57-EFBE-B52E-C92F27E184D4}"/>
                  </a:ext>
                </a:extLst>
              </p:cNvPr>
              <p:cNvSpPr/>
              <p:nvPr/>
            </p:nvSpPr>
            <p:spPr>
              <a:xfrm rot="10800000">
                <a:off x="1189454" y="5637153"/>
                <a:ext cx="190501" cy="145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9" name="Rectángulo 1088">
                <a:extLst>
                  <a:ext uri="{FF2B5EF4-FFF2-40B4-BE49-F238E27FC236}">
                    <a16:creationId xmlns:a16="http://schemas.microsoft.com/office/drawing/2014/main" id="{2A963A6E-F6F0-D675-F8E9-42BDD135A6BB}"/>
                  </a:ext>
                </a:extLst>
              </p:cNvPr>
              <p:cNvSpPr/>
              <p:nvPr/>
            </p:nvSpPr>
            <p:spPr>
              <a:xfrm rot="10800000">
                <a:off x="1189452" y="5548920"/>
                <a:ext cx="190501" cy="9077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90" name="Rectángulo 1089">
                <a:extLst>
                  <a:ext uri="{FF2B5EF4-FFF2-40B4-BE49-F238E27FC236}">
                    <a16:creationId xmlns:a16="http://schemas.microsoft.com/office/drawing/2014/main" id="{75156E1C-B37D-FD84-7221-CF43F5093F5F}"/>
                  </a:ext>
                </a:extLst>
              </p:cNvPr>
              <p:cNvSpPr/>
              <p:nvPr/>
            </p:nvSpPr>
            <p:spPr>
              <a:xfrm rot="10800000">
                <a:off x="1188356" y="5495651"/>
                <a:ext cx="190501" cy="5362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91" name="Rectángulo 1090">
                <a:extLst>
                  <a:ext uri="{FF2B5EF4-FFF2-40B4-BE49-F238E27FC236}">
                    <a16:creationId xmlns:a16="http://schemas.microsoft.com/office/drawing/2014/main" id="{1D62222B-3884-190D-C84C-6D194275C3F9}"/>
                  </a:ext>
                </a:extLst>
              </p:cNvPr>
              <p:cNvSpPr/>
              <p:nvPr/>
            </p:nvSpPr>
            <p:spPr>
              <a:xfrm rot="10800000">
                <a:off x="1188355" y="5079328"/>
                <a:ext cx="190501" cy="331933"/>
              </a:xfrm>
              <a:prstGeom prst="rect">
                <a:avLst/>
              </a:prstGeom>
              <a:solidFill>
                <a:srgbClr val="DBB3A9"/>
              </a:solidFill>
              <a:ln w="3175">
                <a:solidFill>
                  <a:srgbClr val="D8AB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094" name="Conector recto 1093">
              <a:extLst>
                <a:ext uri="{FF2B5EF4-FFF2-40B4-BE49-F238E27FC236}">
                  <a16:creationId xmlns:a16="http://schemas.microsoft.com/office/drawing/2014/main" id="{6EF24549-C174-E2C5-243E-58819D707317}"/>
                </a:ext>
              </a:extLst>
            </p:cNvPr>
            <p:cNvCxnSpPr>
              <a:cxnSpLocks/>
              <a:endCxn id="1091" idx="2"/>
            </p:cNvCxnSpPr>
            <p:nvPr/>
          </p:nvCxnSpPr>
          <p:spPr>
            <a:xfrm>
              <a:off x="1351418" y="4991100"/>
              <a:ext cx="0" cy="8772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1531" name="Grupo 1530">
            <a:extLst>
              <a:ext uri="{FF2B5EF4-FFF2-40B4-BE49-F238E27FC236}">
                <a16:creationId xmlns:a16="http://schemas.microsoft.com/office/drawing/2014/main" id="{1A074F00-0D7D-E978-1B27-76D368A409BC}"/>
              </a:ext>
            </a:extLst>
          </p:cNvPr>
          <p:cNvGrpSpPr/>
          <p:nvPr/>
        </p:nvGrpSpPr>
        <p:grpSpPr>
          <a:xfrm>
            <a:off x="1107848" y="2367672"/>
            <a:ext cx="216698" cy="5305504"/>
            <a:chOff x="1826269" y="2811259"/>
            <a:chExt cx="200180" cy="4640232"/>
          </a:xfrm>
        </p:grpSpPr>
        <p:grpSp>
          <p:nvGrpSpPr>
            <p:cNvPr id="1139" name="Grupo 1138">
              <a:extLst>
                <a:ext uri="{FF2B5EF4-FFF2-40B4-BE49-F238E27FC236}">
                  <a16:creationId xmlns:a16="http://schemas.microsoft.com/office/drawing/2014/main" id="{53952667-F600-1A58-AE98-5D764B00064D}"/>
                </a:ext>
              </a:extLst>
            </p:cNvPr>
            <p:cNvGrpSpPr/>
            <p:nvPr/>
          </p:nvGrpSpPr>
          <p:grpSpPr>
            <a:xfrm>
              <a:off x="1826269" y="2811259"/>
              <a:ext cx="195409" cy="1758878"/>
              <a:chOff x="1826269" y="2811259"/>
              <a:chExt cx="195409" cy="1758878"/>
            </a:xfrm>
          </p:grpSpPr>
          <p:sp>
            <p:nvSpPr>
              <p:cNvPr id="1096" name="Diagrama de flujo: retraso 1095">
                <a:extLst>
                  <a:ext uri="{FF2B5EF4-FFF2-40B4-BE49-F238E27FC236}">
                    <a16:creationId xmlns:a16="http://schemas.microsoft.com/office/drawing/2014/main" id="{95C7CFB9-A470-4B73-843F-C57A9330B3E3}"/>
                  </a:ext>
                </a:extLst>
              </p:cNvPr>
              <p:cNvSpPr/>
              <p:nvPr/>
            </p:nvSpPr>
            <p:spPr>
              <a:xfrm rot="16200000">
                <a:off x="1877948" y="2762111"/>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0" name="Rectángulo 1099">
                <a:extLst>
                  <a:ext uri="{FF2B5EF4-FFF2-40B4-BE49-F238E27FC236}">
                    <a16:creationId xmlns:a16="http://schemas.microsoft.com/office/drawing/2014/main" id="{77B64DB7-5E32-CC2C-08C2-55D70001365D}"/>
                  </a:ext>
                </a:extLst>
              </p:cNvPr>
              <p:cNvSpPr/>
              <p:nvPr/>
            </p:nvSpPr>
            <p:spPr>
              <a:xfrm>
                <a:off x="1828797" y="2938976"/>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1" name="Rectángulo 1100">
                <a:extLst>
                  <a:ext uri="{FF2B5EF4-FFF2-40B4-BE49-F238E27FC236}">
                    <a16:creationId xmlns:a16="http://schemas.microsoft.com/office/drawing/2014/main" id="{5184AA36-B72B-736E-C810-8E19B0EA05EE}"/>
                  </a:ext>
                </a:extLst>
              </p:cNvPr>
              <p:cNvSpPr/>
              <p:nvPr/>
            </p:nvSpPr>
            <p:spPr>
              <a:xfrm>
                <a:off x="1826423" y="3362320"/>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2" name="Rectángulo 1101">
                <a:extLst>
                  <a:ext uri="{FF2B5EF4-FFF2-40B4-BE49-F238E27FC236}">
                    <a16:creationId xmlns:a16="http://schemas.microsoft.com/office/drawing/2014/main" id="{8FFFF9D7-0604-5CDB-9D4E-C734ED1AC8F3}"/>
                  </a:ext>
                </a:extLst>
              </p:cNvPr>
              <p:cNvSpPr/>
              <p:nvPr/>
            </p:nvSpPr>
            <p:spPr>
              <a:xfrm>
                <a:off x="1828800" y="3500775"/>
                <a:ext cx="190501" cy="558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4" name="Rectángulo 1103">
                <a:extLst>
                  <a:ext uri="{FF2B5EF4-FFF2-40B4-BE49-F238E27FC236}">
                    <a16:creationId xmlns:a16="http://schemas.microsoft.com/office/drawing/2014/main" id="{562C867A-FBB0-34BA-F148-7E333CFF30AB}"/>
                  </a:ext>
                </a:extLst>
              </p:cNvPr>
              <p:cNvSpPr/>
              <p:nvPr/>
            </p:nvSpPr>
            <p:spPr>
              <a:xfrm>
                <a:off x="1828796" y="3131025"/>
                <a:ext cx="190501" cy="581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6" name="Rectángulo 1105">
                <a:extLst>
                  <a:ext uri="{FF2B5EF4-FFF2-40B4-BE49-F238E27FC236}">
                    <a16:creationId xmlns:a16="http://schemas.microsoft.com/office/drawing/2014/main" id="{58C79317-F604-EA42-30BB-699772BF5FF0}"/>
                  </a:ext>
                </a:extLst>
              </p:cNvPr>
              <p:cNvSpPr/>
              <p:nvPr/>
            </p:nvSpPr>
            <p:spPr>
              <a:xfrm>
                <a:off x="1826423" y="3385160"/>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9" name="Rectángulo 1108">
                <a:extLst>
                  <a:ext uri="{FF2B5EF4-FFF2-40B4-BE49-F238E27FC236}">
                    <a16:creationId xmlns:a16="http://schemas.microsoft.com/office/drawing/2014/main" id="{7F189B9B-46C8-DCF7-0526-20B5EAF84BBD}"/>
                  </a:ext>
                </a:extLst>
              </p:cNvPr>
              <p:cNvSpPr/>
              <p:nvPr/>
            </p:nvSpPr>
            <p:spPr>
              <a:xfrm>
                <a:off x="1826422" y="3716899"/>
                <a:ext cx="190501" cy="108139"/>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0" name="Rectángulo 1109">
                <a:extLst>
                  <a:ext uri="{FF2B5EF4-FFF2-40B4-BE49-F238E27FC236}">
                    <a16:creationId xmlns:a16="http://schemas.microsoft.com/office/drawing/2014/main" id="{31229A7D-9DCF-5834-321B-673DF5A550C8}"/>
                  </a:ext>
                </a:extLst>
              </p:cNvPr>
              <p:cNvSpPr/>
              <p:nvPr/>
            </p:nvSpPr>
            <p:spPr>
              <a:xfrm>
                <a:off x="1831177" y="3598633"/>
                <a:ext cx="190501" cy="1194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1" name="Rectángulo 1110">
                <a:extLst>
                  <a:ext uri="{FF2B5EF4-FFF2-40B4-BE49-F238E27FC236}">
                    <a16:creationId xmlns:a16="http://schemas.microsoft.com/office/drawing/2014/main" id="{44B31F5A-7DE5-639D-2E8C-D43A5682CEC9}"/>
                  </a:ext>
                </a:extLst>
              </p:cNvPr>
              <p:cNvSpPr/>
              <p:nvPr/>
            </p:nvSpPr>
            <p:spPr>
              <a:xfrm>
                <a:off x="1828797" y="2900754"/>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4" name="Rectángulo 1113">
                <a:extLst>
                  <a:ext uri="{FF2B5EF4-FFF2-40B4-BE49-F238E27FC236}">
                    <a16:creationId xmlns:a16="http://schemas.microsoft.com/office/drawing/2014/main" id="{7889D999-84E7-C103-5719-A7C3D84259AA}"/>
                  </a:ext>
                </a:extLst>
              </p:cNvPr>
              <p:cNvSpPr/>
              <p:nvPr/>
            </p:nvSpPr>
            <p:spPr>
              <a:xfrm>
                <a:off x="1826346" y="3974409"/>
                <a:ext cx="190501" cy="7102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5" name="Rectángulo 1114">
                <a:extLst>
                  <a:ext uri="{FF2B5EF4-FFF2-40B4-BE49-F238E27FC236}">
                    <a16:creationId xmlns:a16="http://schemas.microsoft.com/office/drawing/2014/main" id="{2D96F29B-2331-6D01-9B0A-860E917BC757}"/>
                  </a:ext>
                </a:extLst>
              </p:cNvPr>
              <p:cNvSpPr/>
              <p:nvPr/>
            </p:nvSpPr>
            <p:spPr>
              <a:xfrm>
                <a:off x="1826422" y="3867721"/>
                <a:ext cx="190501" cy="10789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7" name="Rectángulo 1116">
                <a:extLst>
                  <a:ext uri="{FF2B5EF4-FFF2-40B4-BE49-F238E27FC236}">
                    <a16:creationId xmlns:a16="http://schemas.microsoft.com/office/drawing/2014/main" id="{A7E55955-10C1-397E-5E9F-6B6672BC2937}"/>
                  </a:ext>
                </a:extLst>
              </p:cNvPr>
              <p:cNvSpPr/>
              <p:nvPr/>
            </p:nvSpPr>
            <p:spPr>
              <a:xfrm>
                <a:off x="1826269" y="419614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3" name="Rectángulo 1122">
                <a:extLst>
                  <a:ext uri="{FF2B5EF4-FFF2-40B4-BE49-F238E27FC236}">
                    <a16:creationId xmlns:a16="http://schemas.microsoft.com/office/drawing/2014/main" id="{FB0F1093-A687-E5DD-6C50-89CF0A62EB14}"/>
                  </a:ext>
                </a:extLst>
              </p:cNvPr>
              <p:cNvSpPr/>
              <p:nvPr/>
            </p:nvSpPr>
            <p:spPr>
              <a:xfrm>
                <a:off x="1828800" y="4400785"/>
                <a:ext cx="190501" cy="16935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9" name="Rectángulo 1128">
                <a:extLst>
                  <a:ext uri="{FF2B5EF4-FFF2-40B4-BE49-F238E27FC236}">
                    <a16:creationId xmlns:a16="http://schemas.microsoft.com/office/drawing/2014/main" id="{21128380-78EA-4712-A4EA-83DDCCD22186}"/>
                  </a:ext>
                </a:extLst>
              </p:cNvPr>
              <p:cNvSpPr/>
              <p:nvPr/>
            </p:nvSpPr>
            <p:spPr>
              <a:xfrm>
                <a:off x="1828797" y="3038234"/>
                <a:ext cx="190501" cy="9515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0" name="Rectángulo 1129">
                <a:extLst>
                  <a:ext uri="{FF2B5EF4-FFF2-40B4-BE49-F238E27FC236}">
                    <a16:creationId xmlns:a16="http://schemas.microsoft.com/office/drawing/2014/main" id="{378F4F98-55CC-DAA0-3564-1BD04F9CCF9D}"/>
                  </a:ext>
                </a:extLst>
              </p:cNvPr>
              <p:cNvSpPr/>
              <p:nvPr/>
            </p:nvSpPr>
            <p:spPr>
              <a:xfrm>
                <a:off x="1831177" y="3187801"/>
                <a:ext cx="190501" cy="7747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1" name="Rectángulo 1130">
                <a:extLst>
                  <a:ext uri="{FF2B5EF4-FFF2-40B4-BE49-F238E27FC236}">
                    <a16:creationId xmlns:a16="http://schemas.microsoft.com/office/drawing/2014/main" id="{8CB4DD27-29E2-3CF1-0B16-1AA81F314B92}"/>
                  </a:ext>
                </a:extLst>
              </p:cNvPr>
              <p:cNvSpPr/>
              <p:nvPr/>
            </p:nvSpPr>
            <p:spPr>
              <a:xfrm>
                <a:off x="1828800" y="3263231"/>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2" name="Rectángulo 1131">
                <a:extLst>
                  <a:ext uri="{FF2B5EF4-FFF2-40B4-BE49-F238E27FC236}">
                    <a16:creationId xmlns:a16="http://schemas.microsoft.com/office/drawing/2014/main" id="{3269A025-791B-7FEB-1B13-04DDB2AA7DE4}"/>
                  </a:ext>
                </a:extLst>
              </p:cNvPr>
              <p:cNvSpPr/>
              <p:nvPr/>
            </p:nvSpPr>
            <p:spPr>
              <a:xfrm>
                <a:off x="1826423" y="3415987"/>
                <a:ext cx="190501" cy="847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3" name="Rectángulo 1132">
                <a:extLst>
                  <a:ext uri="{FF2B5EF4-FFF2-40B4-BE49-F238E27FC236}">
                    <a16:creationId xmlns:a16="http://schemas.microsoft.com/office/drawing/2014/main" id="{F0EA5599-672D-53F0-190A-0061BDD4A966}"/>
                  </a:ext>
                </a:extLst>
              </p:cNvPr>
              <p:cNvSpPr/>
              <p:nvPr/>
            </p:nvSpPr>
            <p:spPr>
              <a:xfrm>
                <a:off x="1826422" y="355590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4" name="Rectángulo 1133">
                <a:extLst>
                  <a:ext uri="{FF2B5EF4-FFF2-40B4-BE49-F238E27FC236}">
                    <a16:creationId xmlns:a16="http://schemas.microsoft.com/office/drawing/2014/main" id="{9096C8FB-EABF-10A8-A03B-9E11352526C2}"/>
                  </a:ext>
                </a:extLst>
              </p:cNvPr>
              <p:cNvSpPr/>
              <p:nvPr/>
            </p:nvSpPr>
            <p:spPr>
              <a:xfrm>
                <a:off x="1828800" y="3817249"/>
                <a:ext cx="190501" cy="558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5" name="Rectángulo 1134">
                <a:extLst>
                  <a:ext uri="{FF2B5EF4-FFF2-40B4-BE49-F238E27FC236}">
                    <a16:creationId xmlns:a16="http://schemas.microsoft.com/office/drawing/2014/main" id="{220F1248-78E5-6AFD-C20E-58EA09E7DD48}"/>
                  </a:ext>
                </a:extLst>
              </p:cNvPr>
              <p:cNvSpPr/>
              <p:nvPr/>
            </p:nvSpPr>
            <p:spPr>
              <a:xfrm>
                <a:off x="1826270" y="4043844"/>
                <a:ext cx="190501" cy="7176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6" name="Rectángulo 1135">
                <a:extLst>
                  <a:ext uri="{FF2B5EF4-FFF2-40B4-BE49-F238E27FC236}">
                    <a16:creationId xmlns:a16="http://schemas.microsoft.com/office/drawing/2014/main" id="{14BF7144-2588-4B71-6318-DBA2A2956B4F}"/>
                  </a:ext>
                </a:extLst>
              </p:cNvPr>
              <p:cNvSpPr/>
              <p:nvPr/>
            </p:nvSpPr>
            <p:spPr>
              <a:xfrm>
                <a:off x="1826270" y="4110489"/>
                <a:ext cx="190501" cy="7102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7" name="Rectángulo 1136">
                <a:extLst>
                  <a:ext uri="{FF2B5EF4-FFF2-40B4-BE49-F238E27FC236}">
                    <a16:creationId xmlns:a16="http://schemas.microsoft.com/office/drawing/2014/main" id="{8CD1F91F-4DAF-5C05-92E1-82D7A7E12DDA}"/>
                  </a:ext>
                </a:extLst>
              </p:cNvPr>
              <p:cNvSpPr/>
              <p:nvPr/>
            </p:nvSpPr>
            <p:spPr>
              <a:xfrm>
                <a:off x="1826270" y="4180092"/>
                <a:ext cx="190501" cy="2346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8" name="Rectángulo 1137">
                <a:extLst>
                  <a:ext uri="{FF2B5EF4-FFF2-40B4-BE49-F238E27FC236}">
                    <a16:creationId xmlns:a16="http://schemas.microsoft.com/office/drawing/2014/main" id="{D03A3DFB-D4A1-D9B7-6D89-6DDC9DA51E74}"/>
                  </a:ext>
                </a:extLst>
              </p:cNvPr>
              <p:cNvSpPr/>
              <p:nvPr/>
            </p:nvSpPr>
            <p:spPr>
              <a:xfrm>
                <a:off x="1826269" y="4240674"/>
                <a:ext cx="190501" cy="16222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190" name="Grupo 1189">
              <a:extLst>
                <a:ext uri="{FF2B5EF4-FFF2-40B4-BE49-F238E27FC236}">
                  <a16:creationId xmlns:a16="http://schemas.microsoft.com/office/drawing/2014/main" id="{674D3303-B4CC-67C1-B089-4066AF7A01A9}"/>
                </a:ext>
              </a:extLst>
            </p:cNvPr>
            <p:cNvGrpSpPr/>
            <p:nvPr/>
          </p:nvGrpSpPr>
          <p:grpSpPr>
            <a:xfrm>
              <a:off x="1828800" y="4645917"/>
              <a:ext cx="197649" cy="2805574"/>
              <a:chOff x="1824018" y="4642339"/>
              <a:chExt cx="197649" cy="2805574"/>
            </a:xfrm>
          </p:grpSpPr>
          <p:sp>
            <p:nvSpPr>
              <p:cNvPr id="1141" name="Diagrama de flujo: retraso 1140">
                <a:extLst>
                  <a:ext uri="{FF2B5EF4-FFF2-40B4-BE49-F238E27FC236}">
                    <a16:creationId xmlns:a16="http://schemas.microsoft.com/office/drawing/2014/main" id="{420F25EF-06A6-4B34-09BE-3602EF7932CC}"/>
                  </a:ext>
                </a:extLst>
              </p:cNvPr>
              <p:cNvSpPr/>
              <p:nvPr/>
            </p:nvSpPr>
            <p:spPr>
              <a:xfrm rot="5400000">
                <a:off x="1879080" y="7306561"/>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2" name="Rectángulo 1141">
                <a:extLst>
                  <a:ext uri="{FF2B5EF4-FFF2-40B4-BE49-F238E27FC236}">
                    <a16:creationId xmlns:a16="http://schemas.microsoft.com/office/drawing/2014/main" id="{F7E4E15E-F8CB-E745-8565-2906D269A142}"/>
                  </a:ext>
                </a:extLst>
              </p:cNvPr>
              <p:cNvSpPr/>
              <p:nvPr/>
            </p:nvSpPr>
            <p:spPr>
              <a:xfrm rot="10800000">
                <a:off x="1828801" y="7313368"/>
                <a:ext cx="190501" cy="7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4" name="Rectángulo 1143">
                <a:extLst>
                  <a:ext uri="{FF2B5EF4-FFF2-40B4-BE49-F238E27FC236}">
                    <a16:creationId xmlns:a16="http://schemas.microsoft.com/office/drawing/2014/main" id="{5DC6F4ED-8D5E-36ED-7FB5-8427594AF835}"/>
                  </a:ext>
                </a:extLst>
              </p:cNvPr>
              <p:cNvSpPr/>
              <p:nvPr/>
            </p:nvSpPr>
            <p:spPr>
              <a:xfrm rot="10800000">
                <a:off x="1828791" y="6883148"/>
                <a:ext cx="190501" cy="13667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5" name="Rectángulo 1144">
                <a:extLst>
                  <a:ext uri="{FF2B5EF4-FFF2-40B4-BE49-F238E27FC236}">
                    <a16:creationId xmlns:a16="http://schemas.microsoft.com/office/drawing/2014/main" id="{C550F1F6-1048-625A-1901-6C5F28B0D90E}"/>
                  </a:ext>
                </a:extLst>
              </p:cNvPr>
              <p:cNvSpPr/>
              <p:nvPr/>
            </p:nvSpPr>
            <p:spPr>
              <a:xfrm rot="10800000">
                <a:off x="1828796" y="7108116"/>
                <a:ext cx="190501" cy="8141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6" name="Rectángulo 1145">
                <a:extLst>
                  <a:ext uri="{FF2B5EF4-FFF2-40B4-BE49-F238E27FC236}">
                    <a16:creationId xmlns:a16="http://schemas.microsoft.com/office/drawing/2014/main" id="{6357D786-7492-5828-E8DE-25315B64D8FD}"/>
                  </a:ext>
                </a:extLst>
              </p:cNvPr>
              <p:cNvSpPr/>
              <p:nvPr/>
            </p:nvSpPr>
            <p:spPr>
              <a:xfrm rot="10800000">
                <a:off x="1828788" y="6698566"/>
                <a:ext cx="190501" cy="9077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7" name="Rectángulo 1146">
                <a:extLst>
                  <a:ext uri="{FF2B5EF4-FFF2-40B4-BE49-F238E27FC236}">
                    <a16:creationId xmlns:a16="http://schemas.microsoft.com/office/drawing/2014/main" id="{9321E6F0-7E0B-F3E3-0F39-EB5E61383595}"/>
                  </a:ext>
                </a:extLst>
              </p:cNvPr>
              <p:cNvSpPr/>
              <p:nvPr/>
            </p:nvSpPr>
            <p:spPr>
              <a:xfrm rot="10800000">
                <a:off x="1828793" y="7097624"/>
                <a:ext cx="190501" cy="145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8" name="Rectángulo 1147">
                <a:extLst>
                  <a:ext uri="{FF2B5EF4-FFF2-40B4-BE49-F238E27FC236}">
                    <a16:creationId xmlns:a16="http://schemas.microsoft.com/office/drawing/2014/main" id="{7ED90066-B93A-BBA5-2350-1E8B03DC035D}"/>
                  </a:ext>
                </a:extLst>
              </p:cNvPr>
              <p:cNvSpPr/>
              <p:nvPr/>
            </p:nvSpPr>
            <p:spPr>
              <a:xfrm rot="10800000">
                <a:off x="1828787" y="6384071"/>
                <a:ext cx="190501" cy="667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1" name="Rectángulo 1150">
                <a:extLst>
                  <a:ext uri="{FF2B5EF4-FFF2-40B4-BE49-F238E27FC236}">
                    <a16:creationId xmlns:a16="http://schemas.microsoft.com/office/drawing/2014/main" id="{F9460E8A-5027-EE61-D1A8-62E7BF2CA404}"/>
                  </a:ext>
                </a:extLst>
              </p:cNvPr>
              <p:cNvSpPr/>
              <p:nvPr/>
            </p:nvSpPr>
            <p:spPr>
              <a:xfrm rot="10800000">
                <a:off x="1828801" y="7284689"/>
                <a:ext cx="190501" cy="283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2" name="Rectángulo 1151">
                <a:extLst>
                  <a:ext uri="{FF2B5EF4-FFF2-40B4-BE49-F238E27FC236}">
                    <a16:creationId xmlns:a16="http://schemas.microsoft.com/office/drawing/2014/main" id="{DAF0FA73-47B8-7C00-9B21-14A95C534AB7}"/>
                  </a:ext>
                </a:extLst>
              </p:cNvPr>
              <p:cNvSpPr/>
              <p:nvPr/>
            </p:nvSpPr>
            <p:spPr>
              <a:xfrm rot="10800000">
                <a:off x="1828786" y="5830401"/>
                <a:ext cx="190501" cy="9747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3" name="Rectángulo 1152">
                <a:extLst>
                  <a:ext uri="{FF2B5EF4-FFF2-40B4-BE49-F238E27FC236}">
                    <a16:creationId xmlns:a16="http://schemas.microsoft.com/office/drawing/2014/main" id="{82E99893-E497-C216-3952-94E67D648299}"/>
                  </a:ext>
                </a:extLst>
              </p:cNvPr>
              <p:cNvSpPr/>
              <p:nvPr/>
            </p:nvSpPr>
            <p:spPr>
              <a:xfrm rot="10800000">
                <a:off x="1828785" y="5749508"/>
                <a:ext cx="190501" cy="8642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4" name="Rectángulo 1153">
                <a:extLst>
                  <a:ext uri="{FF2B5EF4-FFF2-40B4-BE49-F238E27FC236}">
                    <a16:creationId xmlns:a16="http://schemas.microsoft.com/office/drawing/2014/main" id="{E216C925-44E1-E489-2BB1-5AF85BFD5156}"/>
                  </a:ext>
                </a:extLst>
              </p:cNvPr>
              <p:cNvSpPr/>
              <p:nvPr/>
            </p:nvSpPr>
            <p:spPr>
              <a:xfrm rot="10800000">
                <a:off x="1828785" y="5629224"/>
                <a:ext cx="190501" cy="12054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5" name="Rectángulo 1154">
                <a:extLst>
                  <a:ext uri="{FF2B5EF4-FFF2-40B4-BE49-F238E27FC236}">
                    <a16:creationId xmlns:a16="http://schemas.microsoft.com/office/drawing/2014/main" id="{6AF40AF2-EA77-DE49-58E7-FAC2435A8935}"/>
                  </a:ext>
                </a:extLst>
              </p:cNvPr>
              <p:cNvSpPr/>
              <p:nvPr/>
            </p:nvSpPr>
            <p:spPr>
              <a:xfrm rot="10800000">
                <a:off x="1828785" y="5504875"/>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8" name="Rectángulo 1157">
                <a:extLst>
                  <a:ext uri="{FF2B5EF4-FFF2-40B4-BE49-F238E27FC236}">
                    <a16:creationId xmlns:a16="http://schemas.microsoft.com/office/drawing/2014/main" id="{47B107E9-998D-C570-22AD-F2469D1E03BD}"/>
                  </a:ext>
                </a:extLst>
              </p:cNvPr>
              <p:cNvSpPr/>
              <p:nvPr/>
            </p:nvSpPr>
            <p:spPr>
              <a:xfrm rot="10800000">
                <a:off x="1828799" y="7189106"/>
                <a:ext cx="190501" cy="9440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2" name="Rectángulo 1161">
                <a:extLst>
                  <a:ext uri="{FF2B5EF4-FFF2-40B4-BE49-F238E27FC236}">
                    <a16:creationId xmlns:a16="http://schemas.microsoft.com/office/drawing/2014/main" id="{3D7439E3-D9FC-5EAB-43D5-61DB0AC74A2B}"/>
                  </a:ext>
                </a:extLst>
              </p:cNvPr>
              <p:cNvSpPr/>
              <p:nvPr/>
            </p:nvSpPr>
            <p:spPr>
              <a:xfrm rot="10800000">
                <a:off x="1828785" y="6024125"/>
                <a:ext cx="190501" cy="17101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4" name="Rectángulo 1163">
                <a:extLst>
                  <a:ext uri="{FF2B5EF4-FFF2-40B4-BE49-F238E27FC236}">
                    <a16:creationId xmlns:a16="http://schemas.microsoft.com/office/drawing/2014/main" id="{5469E364-C58F-E267-451D-F25347332863}"/>
                  </a:ext>
                </a:extLst>
              </p:cNvPr>
              <p:cNvSpPr/>
              <p:nvPr/>
            </p:nvSpPr>
            <p:spPr>
              <a:xfrm rot="10800000">
                <a:off x="1828785" y="5920400"/>
                <a:ext cx="190501" cy="10655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9" name="Rectángulo 1168">
                <a:extLst>
                  <a:ext uri="{FF2B5EF4-FFF2-40B4-BE49-F238E27FC236}">
                    <a16:creationId xmlns:a16="http://schemas.microsoft.com/office/drawing/2014/main" id="{B200EA70-CEBF-8AAC-CB63-2EC7305380F3}"/>
                  </a:ext>
                </a:extLst>
              </p:cNvPr>
              <p:cNvSpPr/>
              <p:nvPr/>
            </p:nvSpPr>
            <p:spPr>
              <a:xfrm rot="10800000">
                <a:off x="1824020" y="4841740"/>
                <a:ext cx="190501" cy="45719"/>
              </a:xfrm>
              <a:prstGeom prst="rect">
                <a:avLst/>
              </a:prstGeom>
              <a:solidFill>
                <a:srgbClr val="DBB3A9"/>
              </a:solidFill>
              <a:ln w="3175">
                <a:solidFill>
                  <a:srgbClr val="D8AB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0" name="Rectángulo 1169">
                <a:extLst>
                  <a:ext uri="{FF2B5EF4-FFF2-40B4-BE49-F238E27FC236}">
                    <a16:creationId xmlns:a16="http://schemas.microsoft.com/office/drawing/2014/main" id="{4A6F8A9E-EC78-7AED-CD3B-696049FD0C5C}"/>
                  </a:ext>
                </a:extLst>
              </p:cNvPr>
              <p:cNvSpPr/>
              <p:nvPr/>
            </p:nvSpPr>
            <p:spPr>
              <a:xfrm rot="10800000">
                <a:off x="1828799" y="7019359"/>
                <a:ext cx="190501" cy="7822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1" name="Rectángulo 1170">
                <a:extLst>
                  <a:ext uri="{FF2B5EF4-FFF2-40B4-BE49-F238E27FC236}">
                    <a16:creationId xmlns:a16="http://schemas.microsoft.com/office/drawing/2014/main" id="{725EE233-3F50-A743-E50E-63D7DAB165BC}"/>
                  </a:ext>
                </a:extLst>
              </p:cNvPr>
              <p:cNvSpPr/>
              <p:nvPr/>
            </p:nvSpPr>
            <p:spPr>
              <a:xfrm rot="10800000">
                <a:off x="1828790" y="6783520"/>
                <a:ext cx="190501" cy="10093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2" name="Rectángulo 1171">
                <a:extLst>
                  <a:ext uri="{FF2B5EF4-FFF2-40B4-BE49-F238E27FC236}">
                    <a16:creationId xmlns:a16="http://schemas.microsoft.com/office/drawing/2014/main" id="{5DB8BC31-4C70-AEFE-3234-B35AFB9328C4}"/>
                  </a:ext>
                </a:extLst>
              </p:cNvPr>
              <p:cNvSpPr/>
              <p:nvPr/>
            </p:nvSpPr>
            <p:spPr>
              <a:xfrm rot="10800000">
                <a:off x="1828787" y="6680690"/>
                <a:ext cx="190501" cy="1762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3" name="Rectángulo 1172">
                <a:extLst>
                  <a:ext uri="{FF2B5EF4-FFF2-40B4-BE49-F238E27FC236}">
                    <a16:creationId xmlns:a16="http://schemas.microsoft.com/office/drawing/2014/main" id="{DBD2A129-5C68-E526-A868-6D31C62CBC98}"/>
                  </a:ext>
                </a:extLst>
              </p:cNvPr>
              <p:cNvSpPr/>
              <p:nvPr/>
            </p:nvSpPr>
            <p:spPr>
              <a:xfrm rot="10800000">
                <a:off x="1828786" y="6553565"/>
                <a:ext cx="190501" cy="13018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4" name="Rectángulo 1173">
                <a:extLst>
                  <a:ext uri="{FF2B5EF4-FFF2-40B4-BE49-F238E27FC236}">
                    <a16:creationId xmlns:a16="http://schemas.microsoft.com/office/drawing/2014/main" id="{7D69EE62-A74E-FE53-E57E-68BA0AC51CC0}"/>
                  </a:ext>
                </a:extLst>
              </p:cNvPr>
              <p:cNvSpPr/>
              <p:nvPr/>
            </p:nvSpPr>
            <p:spPr>
              <a:xfrm rot="10800000">
                <a:off x="1828786" y="6449913"/>
                <a:ext cx="190501" cy="10808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5" name="Rectángulo 1174">
                <a:extLst>
                  <a:ext uri="{FF2B5EF4-FFF2-40B4-BE49-F238E27FC236}">
                    <a16:creationId xmlns:a16="http://schemas.microsoft.com/office/drawing/2014/main" id="{5C97DDB9-DE50-1DC8-AF03-69DFF884FCA2}"/>
                  </a:ext>
                </a:extLst>
              </p:cNvPr>
              <p:cNvSpPr/>
              <p:nvPr/>
            </p:nvSpPr>
            <p:spPr>
              <a:xfrm rot="10800000">
                <a:off x="1828799" y="6276028"/>
                <a:ext cx="190501" cy="11843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6" name="Rectángulo 1175">
                <a:extLst>
                  <a:ext uri="{FF2B5EF4-FFF2-40B4-BE49-F238E27FC236}">
                    <a16:creationId xmlns:a16="http://schemas.microsoft.com/office/drawing/2014/main" id="{FD13C0D7-0F08-B035-D249-AD4EA43AC674}"/>
                  </a:ext>
                </a:extLst>
              </p:cNvPr>
              <p:cNvSpPr/>
              <p:nvPr/>
            </p:nvSpPr>
            <p:spPr>
              <a:xfrm rot="10800000">
                <a:off x="1828786" y="6210697"/>
                <a:ext cx="190501" cy="667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7" name="Rectángulo 1176">
                <a:extLst>
                  <a:ext uri="{FF2B5EF4-FFF2-40B4-BE49-F238E27FC236}">
                    <a16:creationId xmlns:a16="http://schemas.microsoft.com/office/drawing/2014/main" id="{C185EA1D-5ED7-C7DB-57E7-7E0B3E782A00}"/>
                  </a:ext>
                </a:extLst>
              </p:cNvPr>
              <p:cNvSpPr/>
              <p:nvPr/>
            </p:nvSpPr>
            <p:spPr>
              <a:xfrm rot="10800000">
                <a:off x="1828787" y="6192553"/>
                <a:ext cx="190501" cy="2132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8" name="Rectángulo 1177">
                <a:extLst>
                  <a:ext uri="{FF2B5EF4-FFF2-40B4-BE49-F238E27FC236}">
                    <a16:creationId xmlns:a16="http://schemas.microsoft.com/office/drawing/2014/main" id="{989BA995-31F8-92E5-8C8B-8969ED423186}"/>
                  </a:ext>
                </a:extLst>
              </p:cNvPr>
              <p:cNvSpPr/>
              <p:nvPr/>
            </p:nvSpPr>
            <p:spPr>
              <a:xfrm rot="10800000">
                <a:off x="1828785" y="5533263"/>
                <a:ext cx="190501" cy="10093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9" name="Rectángulo 1178">
                <a:extLst>
                  <a:ext uri="{FF2B5EF4-FFF2-40B4-BE49-F238E27FC236}">
                    <a16:creationId xmlns:a16="http://schemas.microsoft.com/office/drawing/2014/main" id="{EE5848B8-1536-F053-0648-D40529BC5D94}"/>
                  </a:ext>
                </a:extLst>
              </p:cNvPr>
              <p:cNvSpPr/>
              <p:nvPr/>
            </p:nvSpPr>
            <p:spPr>
              <a:xfrm rot="10800000">
                <a:off x="1828799" y="5415040"/>
                <a:ext cx="190501" cy="9041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0" name="Rectángulo 1179">
                <a:extLst>
                  <a:ext uri="{FF2B5EF4-FFF2-40B4-BE49-F238E27FC236}">
                    <a16:creationId xmlns:a16="http://schemas.microsoft.com/office/drawing/2014/main" id="{C66DE0C7-FC7C-910F-CFBE-C979836F4E69}"/>
                  </a:ext>
                </a:extLst>
              </p:cNvPr>
              <p:cNvSpPr/>
              <p:nvPr/>
            </p:nvSpPr>
            <p:spPr>
              <a:xfrm rot="10800000">
                <a:off x="1828785" y="5357325"/>
                <a:ext cx="190501" cy="613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1" name="Rectángulo 1180">
                <a:extLst>
                  <a:ext uri="{FF2B5EF4-FFF2-40B4-BE49-F238E27FC236}">
                    <a16:creationId xmlns:a16="http://schemas.microsoft.com/office/drawing/2014/main" id="{16A184F2-3F83-B7DB-3C19-9292F981DA36}"/>
                  </a:ext>
                </a:extLst>
              </p:cNvPr>
              <p:cNvSpPr/>
              <p:nvPr/>
            </p:nvSpPr>
            <p:spPr>
              <a:xfrm rot="10800000">
                <a:off x="1828785" y="5326098"/>
                <a:ext cx="190501" cy="31227"/>
              </a:xfrm>
              <a:prstGeom prst="rect">
                <a:avLst/>
              </a:prstGeom>
              <a:solidFill>
                <a:srgbClr val="BF7665"/>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2" name="Rectángulo 1181">
                <a:extLst>
                  <a:ext uri="{FF2B5EF4-FFF2-40B4-BE49-F238E27FC236}">
                    <a16:creationId xmlns:a16="http://schemas.microsoft.com/office/drawing/2014/main" id="{44987561-A159-5839-92AE-9915CCA86418}"/>
                  </a:ext>
                </a:extLst>
              </p:cNvPr>
              <p:cNvSpPr/>
              <p:nvPr/>
            </p:nvSpPr>
            <p:spPr>
              <a:xfrm rot="10800000">
                <a:off x="1831166" y="5267683"/>
                <a:ext cx="190501" cy="613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3" name="Rectángulo 1182">
                <a:extLst>
                  <a:ext uri="{FF2B5EF4-FFF2-40B4-BE49-F238E27FC236}">
                    <a16:creationId xmlns:a16="http://schemas.microsoft.com/office/drawing/2014/main" id="{F1EBFC82-8AB2-4B8D-1589-0C75CEDACE23}"/>
                  </a:ext>
                </a:extLst>
              </p:cNvPr>
              <p:cNvSpPr/>
              <p:nvPr/>
            </p:nvSpPr>
            <p:spPr>
              <a:xfrm rot="10800000">
                <a:off x="1828785" y="5132315"/>
                <a:ext cx="190501" cy="140396"/>
              </a:xfrm>
              <a:prstGeom prst="rect">
                <a:avLst/>
              </a:prstGeom>
              <a:solidFill>
                <a:srgbClr val="BF7665"/>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4" name="Rectángulo 1183">
                <a:extLst>
                  <a:ext uri="{FF2B5EF4-FFF2-40B4-BE49-F238E27FC236}">
                    <a16:creationId xmlns:a16="http://schemas.microsoft.com/office/drawing/2014/main" id="{C3D72B45-3786-6E07-18FA-25003600B4F7}"/>
                  </a:ext>
                </a:extLst>
              </p:cNvPr>
              <p:cNvSpPr/>
              <p:nvPr/>
            </p:nvSpPr>
            <p:spPr>
              <a:xfrm rot="10800000">
                <a:off x="1826403" y="5062011"/>
                <a:ext cx="190501" cy="6955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5" name="Rectángulo 1184">
                <a:extLst>
                  <a:ext uri="{FF2B5EF4-FFF2-40B4-BE49-F238E27FC236}">
                    <a16:creationId xmlns:a16="http://schemas.microsoft.com/office/drawing/2014/main" id="{00D2E724-AFB9-377D-AEB2-1AED1E0B52C3}"/>
                  </a:ext>
                </a:extLst>
              </p:cNvPr>
              <p:cNvSpPr/>
              <p:nvPr/>
            </p:nvSpPr>
            <p:spPr>
              <a:xfrm rot="10800000">
                <a:off x="1824020" y="4958016"/>
                <a:ext cx="190501" cy="104925"/>
              </a:xfrm>
              <a:prstGeom prst="rect">
                <a:avLst/>
              </a:prstGeom>
              <a:solidFill>
                <a:srgbClr val="BF7665"/>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6" name="Rectángulo 1185">
                <a:extLst>
                  <a:ext uri="{FF2B5EF4-FFF2-40B4-BE49-F238E27FC236}">
                    <a16:creationId xmlns:a16="http://schemas.microsoft.com/office/drawing/2014/main" id="{75BB1E01-FF86-8009-0EDE-19E6CAFB4539}"/>
                  </a:ext>
                </a:extLst>
              </p:cNvPr>
              <p:cNvSpPr/>
              <p:nvPr/>
            </p:nvSpPr>
            <p:spPr>
              <a:xfrm rot="10800000">
                <a:off x="1824020" y="4884538"/>
                <a:ext cx="190501" cy="7532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7" name="Rectángulo 1186">
                <a:extLst>
                  <a:ext uri="{FF2B5EF4-FFF2-40B4-BE49-F238E27FC236}">
                    <a16:creationId xmlns:a16="http://schemas.microsoft.com/office/drawing/2014/main" id="{E324A062-91A9-A055-F8B6-562DBFA4C229}"/>
                  </a:ext>
                </a:extLst>
              </p:cNvPr>
              <p:cNvSpPr/>
              <p:nvPr/>
            </p:nvSpPr>
            <p:spPr>
              <a:xfrm rot="10800000">
                <a:off x="1824020" y="479710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8" name="Rectángulo 1187">
                <a:extLst>
                  <a:ext uri="{FF2B5EF4-FFF2-40B4-BE49-F238E27FC236}">
                    <a16:creationId xmlns:a16="http://schemas.microsoft.com/office/drawing/2014/main" id="{FF2D9DDB-E2A7-B432-8D0A-010C9D77BB4B}"/>
                  </a:ext>
                </a:extLst>
              </p:cNvPr>
              <p:cNvSpPr/>
              <p:nvPr/>
            </p:nvSpPr>
            <p:spPr>
              <a:xfrm rot="10800000">
                <a:off x="1824018" y="4761842"/>
                <a:ext cx="190501" cy="48343"/>
              </a:xfrm>
              <a:prstGeom prst="rect">
                <a:avLst/>
              </a:prstGeom>
              <a:solidFill>
                <a:srgbClr val="BF7665"/>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9" name="Rectángulo 1188">
                <a:extLst>
                  <a:ext uri="{FF2B5EF4-FFF2-40B4-BE49-F238E27FC236}">
                    <a16:creationId xmlns:a16="http://schemas.microsoft.com/office/drawing/2014/main" id="{86CCC942-57C0-DEF1-21A4-63685F4D6FCE}"/>
                  </a:ext>
                </a:extLst>
              </p:cNvPr>
              <p:cNvSpPr/>
              <p:nvPr/>
            </p:nvSpPr>
            <p:spPr>
              <a:xfrm rot="10800000">
                <a:off x="1824018" y="4642339"/>
                <a:ext cx="190501" cy="11994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191" name="Conector recto 1190">
              <a:extLst>
                <a:ext uri="{FF2B5EF4-FFF2-40B4-BE49-F238E27FC236}">
                  <a16:creationId xmlns:a16="http://schemas.microsoft.com/office/drawing/2014/main" id="{E78DF3D6-A130-6405-F215-E91B11008220}"/>
                </a:ext>
              </a:extLst>
            </p:cNvPr>
            <p:cNvCxnSpPr>
              <a:cxnSpLocks/>
              <a:stCxn id="1123" idx="2"/>
              <a:endCxn id="1189" idx="2"/>
            </p:cNvCxnSpPr>
            <p:nvPr/>
          </p:nvCxnSpPr>
          <p:spPr>
            <a:xfrm flipH="1">
              <a:off x="1924050" y="4570137"/>
              <a:ext cx="1" cy="75780"/>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1530" name="Grupo 1529">
            <a:extLst>
              <a:ext uri="{FF2B5EF4-FFF2-40B4-BE49-F238E27FC236}">
                <a16:creationId xmlns:a16="http://schemas.microsoft.com/office/drawing/2014/main" id="{1B36C143-C5BE-682E-63D8-174C27B13DE5}"/>
              </a:ext>
            </a:extLst>
          </p:cNvPr>
          <p:cNvGrpSpPr/>
          <p:nvPr/>
        </p:nvGrpSpPr>
        <p:grpSpPr>
          <a:xfrm>
            <a:off x="1778311" y="3375190"/>
            <a:ext cx="215143" cy="4302003"/>
            <a:chOff x="2476577" y="3670450"/>
            <a:chExt cx="198744" cy="3762563"/>
          </a:xfrm>
        </p:grpSpPr>
        <p:grpSp>
          <p:nvGrpSpPr>
            <p:cNvPr id="1228" name="Grupo 1227">
              <a:extLst>
                <a:ext uri="{FF2B5EF4-FFF2-40B4-BE49-F238E27FC236}">
                  <a16:creationId xmlns:a16="http://schemas.microsoft.com/office/drawing/2014/main" id="{F379121D-EDDA-056A-8643-2E8004AAC0C8}"/>
                </a:ext>
              </a:extLst>
            </p:cNvPr>
            <p:cNvGrpSpPr/>
            <p:nvPr/>
          </p:nvGrpSpPr>
          <p:grpSpPr>
            <a:xfrm>
              <a:off x="2476577" y="3670450"/>
              <a:ext cx="195423" cy="1642870"/>
              <a:chOff x="2474192" y="3679696"/>
              <a:chExt cx="195423" cy="1642870"/>
            </a:xfrm>
          </p:grpSpPr>
          <p:sp>
            <p:nvSpPr>
              <p:cNvPr id="1196" name="Diagrama de flujo: retraso 1195">
                <a:extLst>
                  <a:ext uri="{FF2B5EF4-FFF2-40B4-BE49-F238E27FC236}">
                    <a16:creationId xmlns:a16="http://schemas.microsoft.com/office/drawing/2014/main" id="{B4F70B8C-E701-7D81-91EF-CE217F336931}"/>
                  </a:ext>
                </a:extLst>
              </p:cNvPr>
              <p:cNvSpPr/>
              <p:nvPr/>
            </p:nvSpPr>
            <p:spPr>
              <a:xfrm rot="16200000">
                <a:off x="2548262" y="3610549"/>
                <a:ext cx="52206"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8" name="Rectángulo 1197">
                <a:extLst>
                  <a:ext uri="{FF2B5EF4-FFF2-40B4-BE49-F238E27FC236}">
                    <a16:creationId xmlns:a16="http://schemas.microsoft.com/office/drawing/2014/main" id="{7D2028CC-4A34-6522-C65A-28229A1D6F75}"/>
                  </a:ext>
                </a:extLst>
              </p:cNvPr>
              <p:cNvSpPr/>
              <p:nvPr/>
            </p:nvSpPr>
            <p:spPr>
              <a:xfrm>
                <a:off x="2476576" y="4616597"/>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9" name="Rectángulo 1198">
                <a:extLst>
                  <a:ext uri="{FF2B5EF4-FFF2-40B4-BE49-F238E27FC236}">
                    <a16:creationId xmlns:a16="http://schemas.microsoft.com/office/drawing/2014/main" id="{D5B90F68-143C-3683-5635-CB7DDA2D5F8D}"/>
                  </a:ext>
                </a:extLst>
              </p:cNvPr>
              <p:cNvSpPr/>
              <p:nvPr/>
            </p:nvSpPr>
            <p:spPr>
              <a:xfrm>
                <a:off x="2476578" y="4328720"/>
                <a:ext cx="190501" cy="7707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0" name="Rectángulo 1199">
                <a:extLst>
                  <a:ext uri="{FF2B5EF4-FFF2-40B4-BE49-F238E27FC236}">
                    <a16:creationId xmlns:a16="http://schemas.microsoft.com/office/drawing/2014/main" id="{63FBA287-6029-EEAB-36ED-6ED5636B57FB}"/>
                  </a:ext>
                </a:extLst>
              </p:cNvPr>
              <p:cNvSpPr/>
              <p:nvPr/>
            </p:nvSpPr>
            <p:spPr>
              <a:xfrm>
                <a:off x="2476584" y="3795455"/>
                <a:ext cx="190501" cy="8429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1" name="Rectángulo 1200">
                <a:extLst>
                  <a:ext uri="{FF2B5EF4-FFF2-40B4-BE49-F238E27FC236}">
                    <a16:creationId xmlns:a16="http://schemas.microsoft.com/office/drawing/2014/main" id="{716C746A-B96F-0552-1B23-30C8001EA24B}"/>
                  </a:ext>
                </a:extLst>
              </p:cNvPr>
              <p:cNvSpPr/>
              <p:nvPr/>
            </p:nvSpPr>
            <p:spPr>
              <a:xfrm>
                <a:off x="2476578" y="4236376"/>
                <a:ext cx="190501" cy="213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2" name="Rectángulo 1201">
                <a:extLst>
                  <a:ext uri="{FF2B5EF4-FFF2-40B4-BE49-F238E27FC236}">
                    <a16:creationId xmlns:a16="http://schemas.microsoft.com/office/drawing/2014/main" id="{864E8039-9584-EA2B-904C-0841850945A5}"/>
                  </a:ext>
                </a:extLst>
              </p:cNvPr>
              <p:cNvSpPr/>
              <p:nvPr/>
            </p:nvSpPr>
            <p:spPr>
              <a:xfrm>
                <a:off x="2476581" y="3960800"/>
                <a:ext cx="190501" cy="13820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3" name="Rectángulo 1202">
                <a:extLst>
                  <a:ext uri="{FF2B5EF4-FFF2-40B4-BE49-F238E27FC236}">
                    <a16:creationId xmlns:a16="http://schemas.microsoft.com/office/drawing/2014/main" id="{66BBB1FA-6239-3C8F-E6A5-A9FB58AF2B85}"/>
                  </a:ext>
                </a:extLst>
              </p:cNvPr>
              <p:cNvSpPr/>
              <p:nvPr/>
            </p:nvSpPr>
            <p:spPr>
              <a:xfrm>
                <a:off x="2477936" y="4480291"/>
                <a:ext cx="190501" cy="141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4" name="Rectángulo 1203">
                <a:extLst>
                  <a:ext uri="{FF2B5EF4-FFF2-40B4-BE49-F238E27FC236}">
                    <a16:creationId xmlns:a16="http://schemas.microsoft.com/office/drawing/2014/main" id="{BF586CC7-8F42-8387-7F1C-8B9A6DB0B606}"/>
                  </a:ext>
                </a:extLst>
              </p:cNvPr>
              <p:cNvSpPr/>
              <p:nvPr/>
            </p:nvSpPr>
            <p:spPr>
              <a:xfrm>
                <a:off x="2476584" y="3725799"/>
                <a:ext cx="190501" cy="7747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5" name="Rectángulo 1204">
                <a:extLst>
                  <a:ext uri="{FF2B5EF4-FFF2-40B4-BE49-F238E27FC236}">
                    <a16:creationId xmlns:a16="http://schemas.microsoft.com/office/drawing/2014/main" id="{781229E2-F800-849B-F5A4-B31256F1D175}"/>
                  </a:ext>
                </a:extLst>
              </p:cNvPr>
              <p:cNvSpPr/>
              <p:nvPr/>
            </p:nvSpPr>
            <p:spPr>
              <a:xfrm>
                <a:off x="2476575" y="4747848"/>
                <a:ext cx="190501" cy="11806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7" name="Rectángulo 1206">
                <a:extLst>
                  <a:ext uri="{FF2B5EF4-FFF2-40B4-BE49-F238E27FC236}">
                    <a16:creationId xmlns:a16="http://schemas.microsoft.com/office/drawing/2014/main" id="{9C8DE7A6-3B16-BB47-E6AD-8A0A5507DD46}"/>
                  </a:ext>
                </a:extLst>
              </p:cNvPr>
              <p:cNvSpPr/>
              <p:nvPr/>
            </p:nvSpPr>
            <p:spPr>
              <a:xfrm>
                <a:off x="2474193" y="4984257"/>
                <a:ext cx="190501" cy="8089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1" name="Rectángulo 1210">
                <a:extLst>
                  <a:ext uri="{FF2B5EF4-FFF2-40B4-BE49-F238E27FC236}">
                    <a16:creationId xmlns:a16="http://schemas.microsoft.com/office/drawing/2014/main" id="{7E062EB1-F08E-C758-3E94-317D5FEDA182}"/>
                  </a:ext>
                </a:extLst>
              </p:cNvPr>
              <p:cNvSpPr/>
              <p:nvPr/>
            </p:nvSpPr>
            <p:spPr>
              <a:xfrm>
                <a:off x="2476580" y="4098195"/>
                <a:ext cx="190501" cy="476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4" name="Rectángulo 1213">
                <a:extLst>
                  <a:ext uri="{FF2B5EF4-FFF2-40B4-BE49-F238E27FC236}">
                    <a16:creationId xmlns:a16="http://schemas.microsoft.com/office/drawing/2014/main" id="{F394F337-5135-309F-03F0-AD4070B47F41}"/>
                  </a:ext>
                </a:extLst>
              </p:cNvPr>
              <p:cNvSpPr/>
              <p:nvPr/>
            </p:nvSpPr>
            <p:spPr>
              <a:xfrm>
                <a:off x="2476576" y="4643121"/>
                <a:ext cx="190501" cy="558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5" name="Rectángulo 1214">
                <a:extLst>
                  <a:ext uri="{FF2B5EF4-FFF2-40B4-BE49-F238E27FC236}">
                    <a16:creationId xmlns:a16="http://schemas.microsoft.com/office/drawing/2014/main" id="{C9A21884-3F34-8809-5423-FD679870CBB7}"/>
                  </a:ext>
                </a:extLst>
              </p:cNvPr>
              <p:cNvSpPr/>
              <p:nvPr/>
            </p:nvSpPr>
            <p:spPr>
              <a:xfrm>
                <a:off x="2474193" y="4862449"/>
                <a:ext cx="190501" cy="12565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9" name="Rectángulo 1218">
                <a:extLst>
                  <a:ext uri="{FF2B5EF4-FFF2-40B4-BE49-F238E27FC236}">
                    <a16:creationId xmlns:a16="http://schemas.microsoft.com/office/drawing/2014/main" id="{11E104DB-75AC-81E1-FD63-B33CB13AF1CF}"/>
                  </a:ext>
                </a:extLst>
              </p:cNvPr>
              <p:cNvSpPr/>
              <p:nvPr/>
            </p:nvSpPr>
            <p:spPr>
              <a:xfrm>
                <a:off x="2476583" y="3876801"/>
                <a:ext cx="190501" cy="1324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0" name="Rectángulo 1219">
                <a:extLst>
                  <a:ext uri="{FF2B5EF4-FFF2-40B4-BE49-F238E27FC236}">
                    <a16:creationId xmlns:a16="http://schemas.microsoft.com/office/drawing/2014/main" id="{923E0BD7-50C9-CAF2-2682-05F723D4150D}"/>
                  </a:ext>
                </a:extLst>
              </p:cNvPr>
              <p:cNvSpPr/>
              <p:nvPr/>
            </p:nvSpPr>
            <p:spPr>
              <a:xfrm>
                <a:off x="2476582" y="3890785"/>
                <a:ext cx="190501" cy="6869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1" name="Rectángulo 1220">
                <a:extLst>
                  <a:ext uri="{FF2B5EF4-FFF2-40B4-BE49-F238E27FC236}">
                    <a16:creationId xmlns:a16="http://schemas.microsoft.com/office/drawing/2014/main" id="{4B18682D-E72A-0F7F-208C-225FF48806B0}"/>
                  </a:ext>
                </a:extLst>
              </p:cNvPr>
              <p:cNvSpPr/>
              <p:nvPr/>
            </p:nvSpPr>
            <p:spPr>
              <a:xfrm>
                <a:off x="2476579" y="4142931"/>
                <a:ext cx="190501" cy="9217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2" name="Rectángulo 1221">
                <a:extLst>
                  <a:ext uri="{FF2B5EF4-FFF2-40B4-BE49-F238E27FC236}">
                    <a16:creationId xmlns:a16="http://schemas.microsoft.com/office/drawing/2014/main" id="{BC10B5A7-5033-14C0-A7E8-B4EFAC654D20}"/>
                  </a:ext>
                </a:extLst>
              </p:cNvPr>
              <p:cNvSpPr/>
              <p:nvPr/>
            </p:nvSpPr>
            <p:spPr>
              <a:xfrm>
                <a:off x="2476578" y="4255160"/>
                <a:ext cx="190501" cy="7582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3" name="Rectángulo 1222">
                <a:extLst>
                  <a:ext uri="{FF2B5EF4-FFF2-40B4-BE49-F238E27FC236}">
                    <a16:creationId xmlns:a16="http://schemas.microsoft.com/office/drawing/2014/main" id="{B17ED02B-E63F-2741-4CE0-2DACD709E588}"/>
                  </a:ext>
                </a:extLst>
              </p:cNvPr>
              <p:cNvSpPr/>
              <p:nvPr/>
            </p:nvSpPr>
            <p:spPr>
              <a:xfrm>
                <a:off x="2476577" y="4402790"/>
                <a:ext cx="190501" cy="7582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4" name="Rectángulo 1223">
                <a:extLst>
                  <a:ext uri="{FF2B5EF4-FFF2-40B4-BE49-F238E27FC236}">
                    <a16:creationId xmlns:a16="http://schemas.microsoft.com/office/drawing/2014/main" id="{4DE4965D-D0D0-ADD6-202E-CC52EC7F31E6}"/>
                  </a:ext>
                </a:extLst>
              </p:cNvPr>
              <p:cNvSpPr/>
              <p:nvPr/>
            </p:nvSpPr>
            <p:spPr>
              <a:xfrm>
                <a:off x="2476576" y="4697890"/>
                <a:ext cx="190501" cy="5480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5" name="Rectángulo 1224">
                <a:extLst>
                  <a:ext uri="{FF2B5EF4-FFF2-40B4-BE49-F238E27FC236}">
                    <a16:creationId xmlns:a16="http://schemas.microsoft.com/office/drawing/2014/main" id="{BB193EF6-AADC-80CC-FDB7-4E0D60044404}"/>
                  </a:ext>
                </a:extLst>
              </p:cNvPr>
              <p:cNvSpPr/>
              <p:nvPr/>
            </p:nvSpPr>
            <p:spPr>
              <a:xfrm>
                <a:off x="2474192" y="5060124"/>
                <a:ext cx="190501" cy="10912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6" name="Rectángulo 1225">
                <a:extLst>
                  <a:ext uri="{FF2B5EF4-FFF2-40B4-BE49-F238E27FC236}">
                    <a16:creationId xmlns:a16="http://schemas.microsoft.com/office/drawing/2014/main" id="{2CE4722E-C8CD-89A8-C997-1867FDFA3FB6}"/>
                  </a:ext>
                </a:extLst>
              </p:cNvPr>
              <p:cNvSpPr/>
              <p:nvPr/>
            </p:nvSpPr>
            <p:spPr>
              <a:xfrm>
                <a:off x="2474192" y="5165656"/>
                <a:ext cx="190501" cy="8089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7" name="Rectángulo 1226">
                <a:extLst>
                  <a:ext uri="{FF2B5EF4-FFF2-40B4-BE49-F238E27FC236}">
                    <a16:creationId xmlns:a16="http://schemas.microsoft.com/office/drawing/2014/main" id="{F9FAE3D3-DF8C-32E0-7DCD-CBE75FA17502}"/>
                  </a:ext>
                </a:extLst>
              </p:cNvPr>
              <p:cNvSpPr/>
              <p:nvPr/>
            </p:nvSpPr>
            <p:spPr>
              <a:xfrm>
                <a:off x="2474192" y="5245580"/>
                <a:ext cx="190501" cy="7698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91" name="Grupo 1290">
              <a:extLst>
                <a:ext uri="{FF2B5EF4-FFF2-40B4-BE49-F238E27FC236}">
                  <a16:creationId xmlns:a16="http://schemas.microsoft.com/office/drawing/2014/main" id="{C28DD689-A7D9-10B0-3FB9-0C8D60BD3B49}"/>
                </a:ext>
              </a:extLst>
            </p:cNvPr>
            <p:cNvGrpSpPr/>
            <p:nvPr/>
          </p:nvGrpSpPr>
          <p:grpSpPr>
            <a:xfrm>
              <a:off x="2479457" y="5445445"/>
              <a:ext cx="195864" cy="1987568"/>
              <a:chOff x="2479457" y="5445445"/>
              <a:chExt cx="195864" cy="1987568"/>
            </a:xfrm>
          </p:grpSpPr>
          <p:sp>
            <p:nvSpPr>
              <p:cNvPr id="1230" name="Diagrama de flujo: retraso 1229">
                <a:extLst>
                  <a:ext uri="{FF2B5EF4-FFF2-40B4-BE49-F238E27FC236}">
                    <a16:creationId xmlns:a16="http://schemas.microsoft.com/office/drawing/2014/main" id="{8B94B6D9-8545-77AB-14D0-342F2F4722EA}"/>
                  </a:ext>
                </a:extLst>
              </p:cNvPr>
              <p:cNvSpPr/>
              <p:nvPr/>
            </p:nvSpPr>
            <p:spPr>
              <a:xfrm rot="5400000">
                <a:off x="2533969" y="7291661"/>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1" name="Rectángulo 1230">
                <a:extLst>
                  <a:ext uri="{FF2B5EF4-FFF2-40B4-BE49-F238E27FC236}">
                    <a16:creationId xmlns:a16="http://schemas.microsoft.com/office/drawing/2014/main" id="{425EF733-9E86-C0A5-78E0-DDC76FF38830}"/>
                  </a:ext>
                </a:extLst>
              </p:cNvPr>
              <p:cNvSpPr/>
              <p:nvPr/>
            </p:nvSpPr>
            <p:spPr>
              <a:xfrm rot="10800000">
                <a:off x="2483689" y="7327766"/>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2" name="Rectángulo 1231">
                <a:extLst>
                  <a:ext uri="{FF2B5EF4-FFF2-40B4-BE49-F238E27FC236}">
                    <a16:creationId xmlns:a16="http://schemas.microsoft.com/office/drawing/2014/main" id="{7C4620C2-9078-8E9C-1A66-1329BC187AEA}"/>
                  </a:ext>
                </a:extLst>
              </p:cNvPr>
              <p:cNvSpPr/>
              <p:nvPr/>
            </p:nvSpPr>
            <p:spPr>
              <a:xfrm rot="10800000">
                <a:off x="2481311" y="6996199"/>
                <a:ext cx="190501" cy="8185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4" name="Rectángulo 1233">
                <a:extLst>
                  <a:ext uri="{FF2B5EF4-FFF2-40B4-BE49-F238E27FC236}">
                    <a16:creationId xmlns:a16="http://schemas.microsoft.com/office/drawing/2014/main" id="{88B9F56B-D71F-23A7-F94E-C3E9C094339E}"/>
                  </a:ext>
                </a:extLst>
              </p:cNvPr>
              <p:cNvSpPr/>
              <p:nvPr/>
            </p:nvSpPr>
            <p:spPr>
              <a:xfrm rot="10800000">
                <a:off x="2481314" y="6848886"/>
                <a:ext cx="190501" cy="741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5" name="Rectángulo 1234">
                <a:extLst>
                  <a:ext uri="{FF2B5EF4-FFF2-40B4-BE49-F238E27FC236}">
                    <a16:creationId xmlns:a16="http://schemas.microsoft.com/office/drawing/2014/main" id="{2ACE8F70-E1A1-B7C9-48E7-9D283A69E792}"/>
                  </a:ext>
                </a:extLst>
              </p:cNvPr>
              <p:cNvSpPr/>
              <p:nvPr/>
            </p:nvSpPr>
            <p:spPr>
              <a:xfrm rot="10800000">
                <a:off x="2483672" y="717721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3" name="Rectángulo 1242">
                <a:extLst>
                  <a:ext uri="{FF2B5EF4-FFF2-40B4-BE49-F238E27FC236}">
                    <a16:creationId xmlns:a16="http://schemas.microsoft.com/office/drawing/2014/main" id="{E0590C12-E843-586F-79D1-C22E2BB63279}"/>
                  </a:ext>
                </a:extLst>
              </p:cNvPr>
              <p:cNvSpPr/>
              <p:nvPr/>
            </p:nvSpPr>
            <p:spPr>
              <a:xfrm rot="10800000">
                <a:off x="2479476" y="6196548"/>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6" name="Rectángulo 1245">
                <a:extLst>
                  <a:ext uri="{FF2B5EF4-FFF2-40B4-BE49-F238E27FC236}">
                    <a16:creationId xmlns:a16="http://schemas.microsoft.com/office/drawing/2014/main" id="{D0F59954-7763-9D2D-5D6B-09B3AA255A8C}"/>
                  </a:ext>
                </a:extLst>
              </p:cNvPr>
              <p:cNvSpPr/>
              <p:nvPr/>
            </p:nvSpPr>
            <p:spPr>
              <a:xfrm rot="10800000">
                <a:off x="2483673" y="7222173"/>
                <a:ext cx="190501" cy="1028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7" name="Rectángulo 1246">
                <a:extLst>
                  <a:ext uri="{FF2B5EF4-FFF2-40B4-BE49-F238E27FC236}">
                    <a16:creationId xmlns:a16="http://schemas.microsoft.com/office/drawing/2014/main" id="{D51C0799-CE1F-C1CB-E92F-AFA353E24246}"/>
                  </a:ext>
                </a:extLst>
              </p:cNvPr>
              <p:cNvSpPr/>
              <p:nvPr/>
            </p:nvSpPr>
            <p:spPr>
              <a:xfrm rot="10800000">
                <a:off x="2481313" y="6720272"/>
                <a:ext cx="190501" cy="13018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8" name="Rectángulo 1247">
                <a:extLst>
                  <a:ext uri="{FF2B5EF4-FFF2-40B4-BE49-F238E27FC236}">
                    <a16:creationId xmlns:a16="http://schemas.microsoft.com/office/drawing/2014/main" id="{8B742613-7945-BCD9-760A-7BAB2A28DCE4}"/>
                  </a:ext>
                </a:extLst>
              </p:cNvPr>
              <p:cNvSpPr/>
              <p:nvPr/>
            </p:nvSpPr>
            <p:spPr>
              <a:xfrm rot="10800000">
                <a:off x="2483672" y="7160231"/>
                <a:ext cx="190501" cy="1762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9" name="Rectángulo 1248">
                <a:extLst>
                  <a:ext uri="{FF2B5EF4-FFF2-40B4-BE49-F238E27FC236}">
                    <a16:creationId xmlns:a16="http://schemas.microsoft.com/office/drawing/2014/main" id="{9BCBDDA1-A79E-9AEE-9AC3-2A6D9925B81A}"/>
                  </a:ext>
                </a:extLst>
              </p:cNvPr>
              <p:cNvSpPr/>
              <p:nvPr/>
            </p:nvSpPr>
            <p:spPr>
              <a:xfrm rot="10800000">
                <a:off x="2481312" y="6684253"/>
                <a:ext cx="190501" cy="343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50" name="Rectángulo 1249">
                <a:extLst>
                  <a:ext uri="{FF2B5EF4-FFF2-40B4-BE49-F238E27FC236}">
                    <a16:creationId xmlns:a16="http://schemas.microsoft.com/office/drawing/2014/main" id="{96586A6A-DFCC-6270-5077-3E11D12686CB}"/>
                  </a:ext>
                </a:extLst>
              </p:cNvPr>
              <p:cNvSpPr/>
              <p:nvPr/>
            </p:nvSpPr>
            <p:spPr>
              <a:xfrm rot="10800000">
                <a:off x="2481308" y="6545418"/>
                <a:ext cx="190501" cy="6232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51" name="Rectángulo 1250">
                <a:extLst>
                  <a:ext uri="{FF2B5EF4-FFF2-40B4-BE49-F238E27FC236}">
                    <a16:creationId xmlns:a16="http://schemas.microsoft.com/office/drawing/2014/main" id="{83BE8B5A-70F5-4342-6E4A-8C9DB1A8C5DB}"/>
                  </a:ext>
                </a:extLst>
              </p:cNvPr>
              <p:cNvSpPr/>
              <p:nvPr/>
            </p:nvSpPr>
            <p:spPr>
              <a:xfrm rot="10800000">
                <a:off x="2479469" y="5922920"/>
                <a:ext cx="190501" cy="6420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52" name="Rectángulo 1251">
                <a:extLst>
                  <a:ext uri="{FF2B5EF4-FFF2-40B4-BE49-F238E27FC236}">
                    <a16:creationId xmlns:a16="http://schemas.microsoft.com/office/drawing/2014/main" id="{86FFC172-7E70-AC89-F44A-775090DF3D82}"/>
                  </a:ext>
                </a:extLst>
              </p:cNvPr>
              <p:cNvSpPr/>
              <p:nvPr/>
            </p:nvSpPr>
            <p:spPr>
              <a:xfrm rot="10800000">
                <a:off x="2479478" y="6291992"/>
                <a:ext cx="190501" cy="8439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7" name="Rectángulo 1266">
                <a:extLst>
                  <a:ext uri="{FF2B5EF4-FFF2-40B4-BE49-F238E27FC236}">
                    <a16:creationId xmlns:a16="http://schemas.microsoft.com/office/drawing/2014/main" id="{CC703A6B-97AD-EB47-55F3-79B1B1662422}"/>
                  </a:ext>
                </a:extLst>
              </p:cNvPr>
              <p:cNvSpPr/>
              <p:nvPr/>
            </p:nvSpPr>
            <p:spPr>
              <a:xfrm rot="10800000">
                <a:off x="2481311" y="711727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8" name="Rectángulo 1267">
                <a:extLst>
                  <a:ext uri="{FF2B5EF4-FFF2-40B4-BE49-F238E27FC236}">
                    <a16:creationId xmlns:a16="http://schemas.microsoft.com/office/drawing/2014/main" id="{F266A0B1-13BF-F02A-05FE-0CB5CF3555D6}"/>
                  </a:ext>
                </a:extLst>
              </p:cNvPr>
              <p:cNvSpPr/>
              <p:nvPr/>
            </p:nvSpPr>
            <p:spPr>
              <a:xfrm rot="10800000">
                <a:off x="2483668" y="7073974"/>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9" name="Rectángulo 1268">
                <a:extLst>
                  <a:ext uri="{FF2B5EF4-FFF2-40B4-BE49-F238E27FC236}">
                    <a16:creationId xmlns:a16="http://schemas.microsoft.com/office/drawing/2014/main" id="{C007D296-D7E3-F688-600C-D0049D15E6DE}"/>
                  </a:ext>
                </a:extLst>
              </p:cNvPr>
              <p:cNvSpPr/>
              <p:nvPr/>
            </p:nvSpPr>
            <p:spPr>
              <a:xfrm rot="10800000">
                <a:off x="2481316" y="6916623"/>
                <a:ext cx="190501" cy="8016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0" name="Rectángulo 1269">
                <a:extLst>
                  <a:ext uri="{FF2B5EF4-FFF2-40B4-BE49-F238E27FC236}">
                    <a16:creationId xmlns:a16="http://schemas.microsoft.com/office/drawing/2014/main" id="{7759F90D-5EAE-F734-2E9A-69A15F013BEC}"/>
                  </a:ext>
                </a:extLst>
              </p:cNvPr>
              <p:cNvSpPr/>
              <p:nvPr/>
            </p:nvSpPr>
            <p:spPr>
              <a:xfrm rot="10800000">
                <a:off x="2481311" y="6650681"/>
                <a:ext cx="190501" cy="3435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1" name="Rectángulo 1270">
                <a:extLst>
                  <a:ext uri="{FF2B5EF4-FFF2-40B4-BE49-F238E27FC236}">
                    <a16:creationId xmlns:a16="http://schemas.microsoft.com/office/drawing/2014/main" id="{6A9D50FA-D904-A68C-0DAC-FF470708D459}"/>
                  </a:ext>
                </a:extLst>
              </p:cNvPr>
              <p:cNvSpPr/>
              <p:nvPr/>
            </p:nvSpPr>
            <p:spPr>
              <a:xfrm rot="10800000">
                <a:off x="2481309" y="6604947"/>
                <a:ext cx="190501" cy="4778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2" name="Rectángulo 1271">
                <a:extLst>
                  <a:ext uri="{FF2B5EF4-FFF2-40B4-BE49-F238E27FC236}">
                    <a16:creationId xmlns:a16="http://schemas.microsoft.com/office/drawing/2014/main" id="{4C29E9A9-E1DD-0D11-4F00-F2B8779E263F}"/>
                  </a:ext>
                </a:extLst>
              </p:cNvPr>
              <p:cNvSpPr/>
              <p:nvPr/>
            </p:nvSpPr>
            <p:spPr>
              <a:xfrm rot="10800000">
                <a:off x="2479483" y="6490012"/>
                <a:ext cx="190501" cy="5907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3" name="Rectángulo 1272">
                <a:extLst>
                  <a:ext uri="{FF2B5EF4-FFF2-40B4-BE49-F238E27FC236}">
                    <a16:creationId xmlns:a16="http://schemas.microsoft.com/office/drawing/2014/main" id="{6CBFA296-6C82-70F6-61FB-C61E2880A4F2}"/>
                  </a:ext>
                </a:extLst>
              </p:cNvPr>
              <p:cNvSpPr/>
              <p:nvPr/>
            </p:nvSpPr>
            <p:spPr>
              <a:xfrm rot="10800000">
                <a:off x="2479481" y="6374233"/>
                <a:ext cx="190501" cy="11969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4" name="Rectángulo 1273">
                <a:extLst>
                  <a:ext uri="{FF2B5EF4-FFF2-40B4-BE49-F238E27FC236}">
                    <a16:creationId xmlns:a16="http://schemas.microsoft.com/office/drawing/2014/main" id="{090B4A0D-9B6C-B3D5-585B-C0598DE380D3}"/>
                  </a:ext>
                </a:extLst>
              </p:cNvPr>
              <p:cNvSpPr/>
              <p:nvPr/>
            </p:nvSpPr>
            <p:spPr>
              <a:xfrm rot="10800000">
                <a:off x="2479477" y="6237440"/>
                <a:ext cx="190501" cy="5594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5" name="Rectángulo 1274">
                <a:extLst>
                  <a:ext uri="{FF2B5EF4-FFF2-40B4-BE49-F238E27FC236}">
                    <a16:creationId xmlns:a16="http://schemas.microsoft.com/office/drawing/2014/main" id="{5A113E34-E4D8-149B-5442-B5D7263F9DF4}"/>
                  </a:ext>
                </a:extLst>
              </p:cNvPr>
              <p:cNvSpPr/>
              <p:nvPr/>
            </p:nvSpPr>
            <p:spPr>
              <a:xfrm rot="10800000">
                <a:off x="2479475" y="6120042"/>
                <a:ext cx="190501" cy="8715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6" name="Rectángulo 1275">
                <a:extLst>
                  <a:ext uri="{FF2B5EF4-FFF2-40B4-BE49-F238E27FC236}">
                    <a16:creationId xmlns:a16="http://schemas.microsoft.com/office/drawing/2014/main" id="{1BCDF917-470E-4A44-29DE-E7515C571978}"/>
                  </a:ext>
                </a:extLst>
              </p:cNvPr>
              <p:cNvSpPr/>
              <p:nvPr/>
            </p:nvSpPr>
            <p:spPr>
              <a:xfrm rot="10800000">
                <a:off x="2479472" y="6053871"/>
                <a:ext cx="190501" cy="6913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7" name="Rectángulo 1276">
                <a:extLst>
                  <a:ext uri="{FF2B5EF4-FFF2-40B4-BE49-F238E27FC236}">
                    <a16:creationId xmlns:a16="http://schemas.microsoft.com/office/drawing/2014/main" id="{56302EA8-D32D-E290-AB01-887123D72B7C}"/>
                  </a:ext>
                </a:extLst>
              </p:cNvPr>
              <p:cNvSpPr/>
              <p:nvPr/>
            </p:nvSpPr>
            <p:spPr>
              <a:xfrm rot="10800000">
                <a:off x="2479471" y="6021385"/>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8" name="Rectángulo 1277">
                <a:extLst>
                  <a:ext uri="{FF2B5EF4-FFF2-40B4-BE49-F238E27FC236}">
                    <a16:creationId xmlns:a16="http://schemas.microsoft.com/office/drawing/2014/main" id="{90020161-CC4C-551B-285D-14F8F21F2190}"/>
                  </a:ext>
                </a:extLst>
              </p:cNvPr>
              <p:cNvSpPr/>
              <p:nvPr/>
            </p:nvSpPr>
            <p:spPr>
              <a:xfrm rot="10800000">
                <a:off x="2479470" y="5978080"/>
                <a:ext cx="190501" cy="4979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9" name="Rectángulo 1278">
                <a:extLst>
                  <a:ext uri="{FF2B5EF4-FFF2-40B4-BE49-F238E27FC236}">
                    <a16:creationId xmlns:a16="http://schemas.microsoft.com/office/drawing/2014/main" id="{A08A5061-44A4-D934-BFAC-AB2A13DB73A7}"/>
                  </a:ext>
                </a:extLst>
              </p:cNvPr>
              <p:cNvSpPr/>
              <p:nvPr/>
            </p:nvSpPr>
            <p:spPr>
              <a:xfrm rot="10800000">
                <a:off x="2479467" y="587972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0" name="Rectángulo 1279">
                <a:extLst>
                  <a:ext uri="{FF2B5EF4-FFF2-40B4-BE49-F238E27FC236}">
                    <a16:creationId xmlns:a16="http://schemas.microsoft.com/office/drawing/2014/main" id="{ABEC0EB0-1A33-6FA3-39D0-70FFCA4C80B0}"/>
                  </a:ext>
                </a:extLst>
              </p:cNvPr>
              <p:cNvSpPr/>
              <p:nvPr/>
            </p:nvSpPr>
            <p:spPr>
              <a:xfrm rot="10800000">
                <a:off x="2479467" y="5823541"/>
                <a:ext cx="190501" cy="6420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1" name="Rectángulo 1280">
                <a:extLst>
                  <a:ext uri="{FF2B5EF4-FFF2-40B4-BE49-F238E27FC236}">
                    <a16:creationId xmlns:a16="http://schemas.microsoft.com/office/drawing/2014/main" id="{35A1FFF1-E6FC-9E17-F24D-75E5BE4EE040}"/>
                  </a:ext>
                </a:extLst>
              </p:cNvPr>
              <p:cNvSpPr/>
              <p:nvPr/>
            </p:nvSpPr>
            <p:spPr>
              <a:xfrm rot="10800000">
                <a:off x="2479466" y="578035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3" name="Rectángulo 1282">
                <a:extLst>
                  <a:ext uri="{FF2B5EF4-FFF2-40B4-BE49-F238E27FC236}">
                    <a16:creationId xmlns:a16="http://schemas.microsoft.com/office/drawing/2014/main" id="{259412FF-1500-47CD-8CA3-CDB203A8D070}"/>
                  </a:ext>
                </a:extLst>
              </p:cNvPr>
              <p:cNvSpPr/>
              <p:nvPr/>
            </p:nvSpPr>
            <p:spPr>
              <a:xfrm rot="10800000">
                <a:off x="2479464" y="5712509"/>
                <a:ext cx="190501" cy="6926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4" name="Rectángulo 1283">
                <a:extLst>
                  <a:ext uri="{FF2B5EF4-FFF2-40B4-BE49-F238E27FC236}">
                    <a16:creationId xmlns:a16="http://schemas.microsoft.com/office/drawing/2014/main" id="{7DAA77A1-377A-AB50-8399-4677F855CA3E}"/>
                  </a:ext>
                </a:extLst>
              </p:cNvPr>
              <p:cNvSpPr/>
              <p:nvPr/>
            </p:nvSpPr>
            <p:spPr>
              <a:xfrm rot="10800000">
                <a:off x="2479462" y="567622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5" name="Rectángulo 1284">
                <a:extLst>
                  <a:ext uri="{FF2B5EF4-FFF2-40B4-BE49-F238E27FC236}">
                    <a16:creationId xmlns:a16="http://schemas.microsoft.com/office/drawing/2014/main" id="{489F9927-713F-3BF8-286F-AABF74C273AB}"/>
                  </a:ext>
                </a:extLst>
              </p:cNvPr>
              <p:cNvSpPr/>
              <p:nvPr/>
            </p:nvSpPr>
            <p:spPr>
              <a:xfrm rot="10800000">
                <a:off x="2479461" y="5622581"/>
                <a:ext cx="190501" cy="5988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6" name="Rectángulo 1285">
                <a:extLst>
                  <a:ext uri="{FF2B5EF4-FFF2-40B4-BE49-F238E27FC236}">
                    <a16:creationId xmlns:a16="http://schemas.microsoft.com/office/drawing/2014/main" id="{9CF96333-1A9B-CBCB-8F9D-F0D977DDF95C}"/>
                  </a:ext>
                </a:extLst>
              </p:cNvPr>
              <p:cNvSpPr/>
              <p:nvPr/>
            </p:nvSpPr>
            <p:spPr>
              <a:xfrm rot="10800000">
                <a:off x="2479458" y="5562522"/>
                <a:ext cx="190501" cy="5907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7" name="Rectángulo 1286">
                <a:extLst>
                  <a:ext uri="{FF2B5EF4-FFF2-40B4-BE49-F238E27FC236}">
                    <a16:creationId xmlns:a16="http://schemas.microsoft.com/office/drawing/2014/main" id="{3010CF08-E9E3-121D-455B-8648F15F0D8B}"/>
                  </a:ext>
                </a:extLst>
              </p:cNvPr>
              <p:cNvSpPr/>
              <p:nvPr/>
            </p:nvSpPr>
            <p:spPr>
              <a:xfrm rot="10800000">
                <a:off x="2479458" y="5543767"/>
                <a:ext cx="190501" cy="1938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8" name="Rectángulo 1287">
                <a:extLst>
                  <a:ext uri="{FF2B5EF4-FFF2-40B4-BE49-F238E27FC236}">
                    <a16:creationId xmlns:a16="http://schemas.microsoft.com/office/drawing/2014/main" id="{DAA8B305-2B9C-55D7-68A5-52DFA3B71520}"/>
                  </a:ext>
                </a:extLst>
              </p:cNvPr>
              <p:cNvSpPr/>
              <p:nvPr/>
            </p:nvSpPr>
            <p:spPr>
              <a:xfrm rot="10800000">
                <a:off x="2479458" y="5520569"/>
                <a:ext cx="190501" cy="2580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0" name="Rectángulo 1289">
                <a:extLst>
                  <a:ext uri="{FF2B5EF4-FFF2-40B4-BE49-F238E27FC236}">
                    <a16:creationId xmlns:a16="http://schemas.microsoft.com/office/drawing/2014/main" id="{9FE5E2D9-7640-FFE7-3CDC-B4C22AB66DEC}"/>
                  </a:ext>
                </a:extLst>
              </p:cNvPr>
              <p:cNvSpPr/>
              <p:nvPr/>
            </p:nvSpPr>
            <p:spPr>
              <a:xfrm rot="10800000">
                <a:off x="2479457" y="5445445"/>
                <a:ext cx="190501" cy="7423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292" name="Conector recto 1291">
              <a:extLst>
                <a:ext uri="{FF2B5EF4-FFF2-40B4-BE49-F238E27FC236}">
                  <a16:creationId xmlns:a16="http://schemas.microsoft.com/office/drawing/2014/main" id="{939DFCAE-F431-58C7-AFED-56A223BD8FC4}"/>
                </a:ext>
              </a:extLst>
            </p:cNvPr>
            <p:cNvCxnSpPr>
              <a:cxnSpLocks/>
              <a:endCxn id="1290" idx="2"/>
            </p:cNvCxnSpPr>
            <p:nvPr/>
          </p:nvCxnSpPr>
          <p:spPr>
            <a:xfrm>
              <a:off x="2574707" y="5295900"/>
              <a:ext cx="0" cy="149545"/>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8" name="Grupo 2317">
            <a:extLst>
              <a:ext uri="{FF2B5EF4-FFF2-40B4-BE49-F238E27FC236}">
                <a16:creationId xmlns:a16="http://schemas.microsoft.com/office/drawing/2014/main" id="{090B220B-12C1-CC49-4810-E31399C3596D}"/>
              </a:ext>
            </a:extLst>
          </p:cNvPr>
          <p:cNvGrpSpPr/>
          <p:nvPr/>
        </p:nvGrpSpPr>
        <p:grpSpPr>
          <a:xfrm>
            <a:off x="2396779" y="3530337"/>
            <a:ext cx="212132" cy="4078918"/>
            <a:chOff x="2396779" y="3530337"/>
            <a:chExt cx="212132" cy="4078918"/>
          </a:xfrm>
        </p:grpSpPr>
        <p:grpSp>
          <p:nvGrpSpPr>
            <p:cNvPr id="1327" name="Grupo 1326">
              <a:extLst>
                <a:ext uri="{FF2B5EF4-FFF2-40B4-BE49-F238E27FC236}">
                  <a16:creationId xmlns:a16="http://schemas.microsoft.com/office/drawing/2014/main" id="{881CE771-B1A2-F360-4A04-61E63484CD3D}"/>
                </a:ext>
              </a:extLst>
            </p:cNvPr>
            <p:cNvGrpSpPr/>
            <p:nvPr/>
          </p:nvGrpSpPr>
          <p:grpSpPr>
            <a:xfrm>
              <a:off x="2396885" y="3530337"/>
              <a:ext cx="206223" cy="1035762"/>
              <a:chOff x="3051041" y="3800438"/>
              <a:chExt cx="190503" cy="905885"/>
            </a:xfrm>
          </p:grpSpPr>
          <p:sp>
            <p:nvSpPr>
              <p:cNvPr id="1302" name="Diagrama de flujo: retraso 1301">
                <a:extLst>
                  <a:ext uri="{FF2B5EF4-FFF2-40B4-BE49-F238E27FC236}">
                    <a16:creationId xmlns:a16="http://schemas.microsoft.com/office/drawing/2014/main" id="{06F49E64-C5F5-177A-5285-39C5AF3CE77D}"/>
                  </a:ext>
                </a:extLst>
              </p:cNvPr>
              <p:cNvSpPr/>
              <p:nvPr/>
            </p:nvSpPr>
            <p:spPr>
              <a:xfrm rot="16200000">
                <a:off x="3109478" y="3742004"/>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03" name="Rectángulo 1302">
                <a:extLst>
                  <a:ext uri="{FF2B5EF4-FFF2-40B4-BE49-F238E27FC236}">
                    <a16:creationId xmlns:a16="http://schemas.microsoft.com/office/drawing/2014/main" id="{281DBA7E-4D47-1EC6-666B-76B3BF2703F6}"/>
                  </a:ext>
                </a:extLst>
              </p:cNvPr>
              <p:cNvSpPr/>
              <p:nvPr/>
            </p:nvSpPr>
            <p:spPr>
              <a:xfrm>
                <a:off x="3051043" y="3873728"/>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04" name="Rectángulo 1303">
                <a:extLst>
                  <a:ext uri="{FF2B5EF4-FFF2-40B4-BE49-F238E27FC236}">
                    <a16:creationId xmlns:a16="http://schemas.microsoft.com/office/drawing/2014/main" id="{11CFEEFA-B0AF-0BC9-ECC1-10FE5590AFCD}"/>
                  </a:ext>
                </a:extLst>
              </p:cNvPr>
              <p:cNvSpPr/>
              <p:nvPr/>
            </p:nvSpPr>
            <p:spPr>
              <a:xfrm>
                <a:off x="3051043" y="3898350"/>
                <a:ext cx="190501" cy="10426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08" name="Rectángulo 1307">
                <a:extLst>
                  <a:ext uri="{FF2B5EF4-FFF2-40B4-BE49-F238E27FC236}">
                    <a16:creationId xmlns:a16="http://schemas.microsoft.com/office/drawing/2014/main" id="{02FD2EC1-B4B3-16FD-532D-CB1E027FF26E}"/>
                  </a:ext>
                </a:extLst>
              </p:cNvPr>
              <p:cNvSpPr/>
              <p:nvPr/>
            </p:nvSpPr>
            <p:spPr>
              <a:xfrm>
                <a:off x="3051041" y="4443726"/>
                <a:ext cx="190501" cy="12641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2" name="Rectángulo 1311">
                <a:extLst>
                  <a:ext uri="{FF2B5EF4-FFF2-40B4-BE49-F238E27FC236}">
                    <a16:creationId xmlns:a16="http://schemas.microsoft.com/office/drawing/2014/main" id="{58340522-808E-9F73-4C7D-FE206D7E783B}"/>
                  </a:ext>
                </a:extLst>
              </p:cNvPr>
              <p:cNvSpPr/>
              <p:nvPr/>
            </p:nvSpPr>
            <p:spPr>
              <a:xfrm>
                <a:off x="3051042" y="4064714"/>
                <a:ext cx="190501" cy="719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7" name="Rectángulo 1316">
                <a:extLst>
                  <a:ext uri="{FF2B5EF4-FFF2-40B4-BE49-F238E27FC236}">
                    <a16:creationId xmlns:a16="http://schemas.microsoft.com/office/drawing/2014/main" id="{63296DB7-8111-C334-B623-61766614CCCF}"/>
                  </a:ext>
                </a:extLst>
              </p:cNvPr>
              <p:cNvSpPr/>
              <p:nvPr/>
            </p:nvSpPr>
            <p:spPr>
              <a:xfrm>
                <a:off x="3051042" y="4133280"/>
                <a:ext cx="190501" cy="548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8" name="Rectángulo 1317">
                <a:extLst>
                  <a:ext uri="{FF2B5EF4-FFF2-40B4-BE49-F238E27FC236}">
                    <a16:creationId xmlns:a16="http://schemas.microsoft.com/office/drawing/2014/main" id="{540A5177-ECEB-93F3-99AC-966A172D01DA}"/>
                  </a:ext>
                </a:extLst>
              </p:cNvPr>
              <p:cNvSpPr/>
              <p:nvPr/>
            </p:nvSpPr>
            <p:spPr>
              <a:xfrm>
                <a:off x="3051042" y="4002167"/>
                <a:ext cx="190501" cy="6345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9" name="Rectángulo 1318">
                <a:extLst>
                  <a:ext uri="{FF2B5EF4-FFF2-40B4-BE49-F238E27FC236}">
                    <a16:creationId xmlns:a16="http://schemas.microsoft.com/office/drawing/2014/main" id="{769F12BF-F7D5-4B6D-B453-A4B12CEC1836}"/>
                  </a:ext>
                </a:extLst>
              </p:cNvPr>
              <p:cNvSpPr/>
              <p:nvPr/>
            </p:nvSpPr>
            <p:spPr>
              <a:xfrm>
                <a:off x="3051042" y="4312378"/>
                <a:ext cx="190501" cy="13904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4" name="Rectángulo 1323">
                <a:extLst>
                  <a:ext uri="{FF2B5EF4-FFF2-40B4-BE49-F238E27FC236}">
                    <a16:creationId xmlns:a16="http://schemas.microsoft.com/office/drawing/2014/main" id="{AAB86921-BB69-232C-737B-2C5D479080CB}"/>
                  </a:ext>
                </a:extLst>
              </p:cNvPr>
              <p:cNvSpPr/>
              <p:nvPr/>
            </p:nvSpPr>
            <p:spPr>
              <a:xfrm>
                <a:off x="3051042" y="4182478"/>
                <a:ext cx="190501" cy="13471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5" name="Rectángulo 1324">
                <a:extLst>
                  <a:ext uri="{FF2B5EF4-FFF2-40B4-BE49-F238E27FC236}">
                    <a16:creationId xmlns:a16="http://schemas.microsoft.com/office/drawing/2014/main" id="{CA6030D7-A695-5D2B-F8C3-7E1D10F03C4A}"/>
                  </a:ext>
                </a:extLst>
              </p:cNvPr>
              <p:cNvSpPr/>
              <p:nvPr/>
            </p:nvSpPr>
            <p:spPr>
              <a:xfrm>
                <a:off x="3051041" y="4566020"/>
                <a:ext cx="190501" cy="548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6" name="Rectángulo 1325">
                <a:extLst>
                  <a:ext uri="{FF2B5EF4-FFF2-40B4-BE49-F238E27FC236}">
                    <a16:creationId xmlns:a16="http://schemas.microsoft.com/office/drawing/2014/main" id="{FB14401A-51ED-784E-AC46-1844098272C6}"/>
                  </a:ext>
                </a:extLst>
              </p:cNvPr>
              <p:cNvSpPr/>
              <p:nvPr/>
            </p:nvSpPr>
            <p:spPr>
              <a:xfrm>
                <a:off x="3051041" y="4612762"/>
                <a:ext cx="190501" cy="935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378" name="Grupo 1377">
              <a:extLst>
                <a:ext uri="{FF2B5EF4-FFF2-40B4-BE49-F238E27FC236}">
                  <a16:creationId xmlns:a16="http://schemas.microsoft.com/office/drawing/2014/main" id="{2836B9B5-7ED1-9B96-2497-E8C072F2C080}"/>
                </a:ext>
              </a:extLst>
            </p:cNvPr>
            <p:cNvGrpSpPr/>
            <p:nvPr/>
          </p:nvGrpSpPr>
          <p:grpSpPr>
            <a:xfrm>
              <a:off x="2396779" y="4632434"/>
              <a:ext cx="212132" cy="2976821"/>
              <a:chOff x="3047902" y="4770045"/>
              <a:chExt cx="195962" cy="2603549"/>
            </a:xfrm>
          </p:grpSpPr>
          <p:sp>
            <p:nvSpPr>
              <p:cNvPr id="1329" name="Diagrama de flujo: retraso 1328">
                <a:extLst>
                  <a:ext uri="{FF2B5EF4-FFF2-40B4-BE49-F238E27FC236}">
                    <a16:creationId xmlns:a16="http://schemas.microsoft.com/office/drawing/2014/main" id="{4E2CE2E3-DD90-DBD6-C1AF-A13D8A86999F}"/>
                  </a:ext>
                </a:extLst>
              </p:cNvPr>
              <p:cNvSpPr/>
              <p:nvPr/>
            </p:nvSpPr>
            <p:spPr>
              <a:xfrm rot="5400000">
                <a:off x="3103213" y="7232944"/>
                <a:ext cx="90801" cy="190500"/>
              </a:xfrm>
              <a:prstGeom prst="flowChartDelay">
                <a:avLst/>
              </a:prstGeom>
              <a:solidFill>
                <a:srgbClr val="DBB3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0" name="Rectángulo 1329">
                <a:extLst>
                  <a:ext uri="{FF2B5EF4-FFF2-40B4-BE49-F238E27FC236}">
                    <a16:creationId xmlns:a16="http://schemas.microsoft.com/office/drawing/2014/main" id="{CDD14E94-8CBC-2869-8D34-3FF00BF79D92}"/>
                  </a:ext>
                </a:extLst>
              </p:cNvPr>
              <p:cNvSpPr/>
              <p:nvPr/>
            </p:nvSpPr>
            <p:spPr>
              <a:xfrm rot="10800000">
                <a:off x="3052230" y="7220974"/>
                <a:ext cx="190501" cy="6727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1" name="Rectángulo 1330">
                <a:extLst>
                  <a:ext uri="{FF2B5EF4-FFF2-40B4-BE49-F238E27FC236}">
                    <a16:creationId xmlns:a16="http://schemas.microsoft.com/office/drawing/2014/main" id="{6C25E28F-158D-62E2-49D0-29C33FC5694B}"/>
                  </a:ext>
                </a:extLst>
              </p:cNvPr>
              <p:cNvSpPr/>
              <p:nvPr/>
            </p:nvSpPr>
            <p:spPr>
              <a:xfrm rot="10800000">
                <a:off x="3047907" y="6798566"/>
                <a:ext cx="190501" cy="615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4" name="Rectángulo 1333">
                <a:extLst>
                  <a:ext uri="{FF2B5EF4-FFF2-40B4-BE49-F238E27FC236}">
                    <a16:creationId xmlns:a16="http://schemas.microsoft.com/office/drawing/2014/main" id="{FF6CD89F-2E8C-5A6D-E685-CC17176BB878}"/>
                  </a:ext>
                </a:extLst>
              </p:cNvPr>
              <p:cNvSpPr/>
              <p:nvPr/>
            </p:nvSpPr>
            <p:spPr>
              <a:xfrm rot="10800000">
                <a:off x="3047962" y="603303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5" name="Rectángulo 1334">
                <a:extLst>
                  <a:ext uri="{FF2B5EF4-FFF2-40B4-BE49-F238E27FC236}">
                    <a16:creationId xmlns:a16="http://schemas.microsoft.com/office/drawing/2014/main" id="{240D9934-FBE6-82FF-2B38-3A9B24121395}"/>
                  </a:ext>
                </a:extLst>
              </p:cNvPr>
              <p:cNvSpPr/>
              <p:nvPr/>
            </p:nvSpPr>
            <p:spPr>
              <a:xfrm rot="10800000">
                <a:off x="3047903" y="6983422"/>
                <a:ext cx="190501" cy="1028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6" name="Rectángulo 1335">
                <a:extLst>
                  <a:ext uri="{FF2B5EF4-FFF2-40B4-BE49-F238E27FC236}">
                    <a16:creationId xmlns:a16="http://schemas.microsoft.com/office/drawing/2014/main" id="{7A3E9CBD-404D-749D-AF2C-23344B86E8B3}"/>
                  </a:ext>
                </a:extLst>
              </p:cNvPr>
              <p:cNvSpPr/>
              <p:nvPr/>
            </p:nvSpPr>
            <p:spPr>
              <a:xfrm rot="10800000">
                <a:off x="3047912" y="6242148"/>
                <a:ext cx="190501" cy="14405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7" name="Rectángulo 1336">
                <a:extLst>
                  <a:ext uri="{FF2B5EF4-FFF2-40B4-BE49-F238E27FC236}">
                    <a16:creationId xmlns:a16="http://schemas.microsoft.com/office/drawing/2014/main" id="{5046401E-FFDE-6DBB-4087-B60968A8475D}"/>
                  </a:ext>
                </a:extLst>
              </p:cNvPr>
              <p:cNvSpPr/>
              <p:nvPr/>
            </p:nvSpPr>
            <p:spPr>
              <a:xfrm rot="10800000">
                <a:off x="3047903" y="7086243"/>
                <a:ext cx="190501" cy="1762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1" name="Rectángulo 1340">
                <a:extLst>
                  <a:ext uri="{FF2B5EF4-FFF2-40B4-BE49-F238E27FC236}">
                    <a16:creationId xmlns:a16="http://schemas.microsoft.com/office/drawing/2014/main" id="{D0203B07-B320-CF22-AD85-C59480165BEF}"/>
                  </a:ext>
                </a:extLst>
              </p:cNvPr>
              <p:cNvSpPr/>
              <p:nvPr/>
            </p:nvSpPr>
            <p:spPr>
              <a:xfrm rot="10800000">
                <a:off x="3047913" y="6177809"/>
                <a:ext cx="190501" cy="631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6" name="Rectángulo 1345">
                <a:extLst>
                  <a:ext uri="{FF2B5EF4-FFF2-40B4-BE49-F238E27FC236}">
                    <a16:creationId xmlns:a16="http://schemas.microsoft.com/office/drawing/2014/main" id="{C1AF72DA-D925-3B25-7889-E4E6DF1B3FF0}"/>
                  </a:ext>
                </a:extLst>
              </p:cNvPr>
              <p:cNvSpPr/>
              <p:nvPr/>
            </p:nvSpPr>
            <p:spPr>
              <a:xfrm rot="10800000">
                <a:off x="3047910" y="6518557"/>
                <a:ext cx="190501" cy="4778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7" name="Rectángulo 1346">
                <a:extLst>
                  <a:ext uri="{FF2B5EF4-FFF2-40B4-BE49-F238E27FC236}">
                    <a16:creationId xmlns:a16="http://schemas.microsoft.com/office/drawing/2014/main" id="{3ACE4EA3-DF8A-53DB-2272-C248A3E8EFF7}"/>
                  </a:ext>
                </a:extLst>
              </p:cNvPr>
              <p:cNvSpPr/>
              <p:nvPr/>
            </p:nvSpPr>
            <p:spPr>
              <a:xfrm rot="10800000">
                <a:off x="3047911" y="6382507"/>
                <a:ext cx="190501" cy="5907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8" name="Rectángulo 1347">
                <a:extLst>
                  <a:ext uri="{FF2B5EF4-FFF2-40B4-BE49-F238E27FC236}">
                    <a16:creationId xmlns:a16="http://schemas.microsoft.com/office/drawing/2014/main" id="{E266E952-7B29-D4BA-67D3-B2B43FB7E425}"/>
                  </a:ext>
                </a:extLst>
              </p:cNvPr>
              <p:cNvSpPr/>
              <p:nvPr/>
            </p:nvSpPr>
            <p:spPr>
              <a:xfrm rot="10800000">
                <a:off x="3047997" y="4889087"/>
                <a:ext cx="190501" cy="12111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9" name="Rectángulo 1348">
                <a:extLst>
                  <a:ext uri="{FF2B5EF4-FFF2-40B4-BE49-F238E27FC236}">
                    <a16:creationId xmlns:a16="http://schemas.microsoft.com/office/drawing/2014/main" id="{CB3D31CE-5817-79E7-8D00-F5CDD23388C2}"/>
                  </a:ext>
                </a:extLst>
              </p:cNvPr>
              <p:cNvSpPr/>
              <p:nvPr/>
            </p:nvSpPr>
            <p:spPr>
              <a:xfrm rot="10800000">
                <a:off x="3047938" y="6076183"/>
                <a:ext cx="190501" cy="105605"/>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4" name="Rectángulo 1353">
                <a:extLst>
                  <a:ext uri="{FF2B5EF4-FFF2-40B4-BE49-F238E27FC236}">
                    <a16:creationId xmlns:a16="http://schemas.microsoft.com/office/drawing/2014/main" id="{F1F6D433-51C8-7E06-A97D-BC3E9C608EED}"/>
                  </a:ext>
                </a:extLst>
              </p:cNvPr>
              <p:cNvSpPr/>
              <p:nvPr/>
            </p:nvSpPr>
            <p:spPr>
              <a:xfrm rot="10800000">
                <a:off x="3048008" y="5784310"/>
                <a:ext cx="190501" cy="13534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5" name="Rectángulo 1354">
                <a:extLst>
                  <a:ext uri="{FF2B5EF4-FFF2-40B4-BE49-F238E27FC236}">
                    <a16:creationId xmlns:a16="http://schemas.microsoft.com/office/drawing/2014/main" id="{1BEF41CA-B343-AFF6-A602-E089FAF4A7EC}"/>
                  </a:ext>
                </a:extLst>
              </p:cNvPr>
              <p:cNvSpPr/>
              <p:nvPr/>
            </p:nvSpPr>
            <p:spPr>
              <a:xfrm rot="10800000">
                <a:off x="3047986" y="5663700"/>
                <a:ext cx="190501" cy="123032"/>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6" name="Rectángulo 1355">
                <a:extLst>
                  <a:ext uri="{FF2B5EF4-FFF2-40B4-BE49-F238E27FC236}">
                    <a16:creationId xmlns:a16="http://schemas.microsoft.com/office/drawing/2014/main" id="{DD584F43-51FD-E536-F496-DCA2F1FB27A6}"/>
                  </a:ext>
                </a:extLst>
              </p:cNvPr>
              <p:cNvSpPr/>
              <p:nvPr/>
            </p:nvSpPr>
            <p:spPr>
              <a:xfrm rot="10800000">
                <a:off x="3047987" y="5610145"/>
                <a:ext cx="190501" cy="6037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9" name="Rectángulo 1358">
                <a:extLst>
                  <a:ext uri="{FF2B5EF4-FFF2-40B4-BE49-F238E27FC236}">
                    <a16:creationId xmlns:a16="http://schemas.microsoft.com/office/drawing/2014/main" id="{EB3A6E94-D828-1341-11CB-4FA490C895CB}"/>
                  </a:ext>
                </a:extLst>
              </p:cNvPr>
              <p:cNvSpPr/>
              <p:nvPr/>
            </p:nvSpPr>
            <p:spPr>
              <a:xfrm rot="10800000">
                <a:off x="3047996" y="5098721"/>
                <a:ext cx="190501" cy="9568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0" name="Rectángulo 1359">
                <a:extLst>
                  <a:ext uri="{FF2B5EF4-FFF2-40B4-BE49-F238E27FC236}">
                    <a16:creationId xmlns:a16="http://schemas.microsoft.com/office/drawing/2014/main" id="{9D54B67F-93BE-88F8-34B4-E42EAD340996}"/>
                  </a:ext>
                </a:extLst>
              </p:cNvPr>
              <p:cNvSpPr/>
              <p:nvPr/>
            </p:nvSpPr>
            <p:spPr>
              <a:xfrm rot="10800000">
                <a:off x="3047999" y="4770045"/>
                <a:ext cx="190501" cy="12076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2" name="Rectángulo 1361">
                <a:extLst>
                  <a:ext uri="{FF2B5EF4-FFF2-40B4-BE49-F238E27FC236}">
                    <a16:creationId xmlns:a16="http://schemas.microsoft.com/office/drawing/2014/main" id="{8BE211B0-5EBB-5A4E-B4DE-A0F33BF5A183}"/>
                  </a:ext>
                </a:extLst>
              </p:cNvPr>
              <p:cNvSpPr/>
              <p:nvPr/>
            </p:nvSpPr>
            <p:spPr>
              <a:xfrm rot="10800000">
                <a:off x="3047993" y="5006222"/>
                <a:ext cx="190501" cy="941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3" name="Rectángulo 1362">
                <a:extLst>
                  <a:ext uri="{FF2B5EF4-FFF2-40B4-BE49-F238E27FC236}">
                    <a16:creationId xmlns:a16="http://schemas.microsoft.com/office/drawing/2014/main" id="{A128CAE6-2830-0BF0-0BDF-F9A0AC6B3975}"/>
                  </a:ext>
                </a:extLst>
              </p:cNvPr>
              <p:cNvSpPr/>
              <p:nvPr/>
            </p:nvSpPr>
            <p:spPr>
              <a:xfrm rot="10800000">
                <a:off x="3047989" y="5356579"/>
                <a:ext cx="190501" cy="6968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4" name="Rectángulo 1363">
                <a:extLst>
                  <a:ext uri="{FF2B5EF4-FFF2-40B4-BE49-F238E27FC236}">
                    <a16:creationId xmlns:a16="http://schemas.microsoft.com/office/drawing/2014/main" id="{CCA5C0DD-B449-F2D0-ABFE-E9C3CE46088E}"/>
                  </a:ext>
                </a:extLst>
              </p:cNvPr>
              <p:cNvSpPr/>
              <p:nvPr/>
            </p:nvSpPr>
            <p:spPr>
              <a:xfrm rot="10800000">
                <a:off x="3047991" y="5191644"/>
                <a:ext cx="190501" cy="6529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5" name="Rectángulo 1364">
                <a:extLst>
                  <a:ext uri="{FF2B5EF4-FFF2-40B4-BE49-F238E27FC236}">
                    <a16:creationId xmlns:a16="http://schemas.microsoft.com/office/drawing/2014/main" id="{E4670BE6-5E00-26EE-A2AF-21E14861B829}"/>
                  </a:ext>
                </a:extLst>
              </p:cNvPr>
              <p:cNvSpPr/>
              <p:nvPr/>
            </p:nvSpPr>
            <p:spPr>
              <a:xfrm rot="10800000">
                <a:off x="3047991" y="5257951"/>
                <a:ext cx="190501" cy="6576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6" name="Rectángulo 1365">
                <a:extLst>
                  <a:ext uri="{FF2B5EF4-FFF2-40B4-BE49-F238E27FC236}">
                    <a16:creationId xmlns:a16="http://schemas.microsoft.com/office/drawing/2014/main" id="{A7E740B6-24CD-3145-1D2B-F5E9305E0E66}"/>
                  </a:ext>
                </a:extLst>
              </p:cNvPr>
              <p:cNvSpPr/>
              <p:nvPr/>
            </p:nvSpPr>
            <p:spPr>
              <a:xfrm rot="10800000">
                <a:off x="3047993" y="5324119"/>
                <a:ext cx="190501" cy="377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7" name="Rectángulo 1366">
                <a:extLst>
                  <a:ext uri="{FF2B5EF4-FFF2-40B4-BE49-F238E27FC236}">
                    <a16:creationId xmlns:a16="http://schemas.microsoft.com/office/drawing/2014/main" id="{0DAE5F2B-2979-6168-454E-CFAF7F097883}"/>
                  </a:ext>
                </a:extLst>
              </p:cNvPr>
              <p:cNvSpPr/>
              <p:nvPr/>
            </p:nvSpPr>
            <p:spPr>
              <a:xfrm rot="10800000">
                <a:off x="3047988" y="5422196"/>
                <a:ext cx="190501" cy="10211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8" name="Rectángulo 1367">
                <a:extLst>
                  <a:ext uri="{FF2B5EF4-FFF2-40B4-BE49-F238E27FC236}">
                    <a16:creationId xmlns:a16="http://schemas.microsoft.com/office/drawing/2014/main" id="{BAF6737F-6624-7C44-08A2-DF73696E71A2}"/>
                  </a:ext>
                </a:extLst>
              </p:cNvPr>
              <p:cNvSpPr/>
              <p:nvPr/>
            </p:nvSpPr>
            <p:spPr>
              <a:xfrm rot="10800000">
                <a:off x="3047987" y="5524211"/>
                <a:ext cx="190501" cy="4578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9" name="Rectángulo 1368">
                <a:extLst>
                  <a:ext uri="{FF2B5EF4-FFF2-40B4-BE49-F238E27FC236}">
                    <a16:creationId xmlns:a16="http://schemas.microsoft.com/office/drawing/2014/main" id="{AC53C124-4878-CDEA-6129-1139EC8D2FC4}"/>
                  </a:ext>
                </a:extLst>
              </p:cNvPr>
              <p:cNvSpPr/>
              <p:nvPr/>
            </p:nvSpPr>
            <p:spPr>
              <a:xfrm rot="10800000">
                <a:off x="3047987" y="556606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0" name="Rectángulo 1369">
                <a:extLst>
                  <a:ext uri="{FF2B5EF4-FFF2-40B4-BE49-F238E27FC236}">
                    <a16:creationId xmlns:a16="http://schemas.microsoft.com/office/drawing/2014/main" id="{6B6C64D0-F5E3-AD77-9594-B730DEC0D3F4}"/>
                  </a:ext>
                </a:extLst>
              </p:cNvPr>
              <p:cNvSpPr/>
              <p:nvPr/>
            </p:nvSpPr>
            <p:spPr>
              <a:xfrm rot="10800000">
                <a:off x="3047985" y="5920922"/>
                <a:ext cx="190501" cy="11739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1" name="Rectángulo 1370">
                <a:extLst>
                  <a:ext uri="{FF2B5EF4-FFF2-40B4-BE49-F238E27FC236}">
                    <a16:creationId xmlns:a16="http://schemas.microsoft.com/office/drawing/2014/main" id="{EDE8F315-B7A6-340C-01B0-B5534C8D4D31}"/>
                  </a:ext>
                </a:extLst>
              </p:cNvPr>
              <p:cNvSpPr/>
              <p:nvPr/>
            </p:nvSpPr>
            <p:spPr>
              <a:xfrm rot="10800000">
                <a:off x="3047910" y="6435008"/>
                <a:ext cx="190501" cy="9080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2" name="Rectángulo 1371">
                <a:extLst>
                  <a:ext uri="{FF2B5EF4-FFF2-40B4-BE49-F238E27FC236}">
                    <a16:creationId xmlns:a16="http://schemas.microsoft.com/office/drawing/2014/main" id="{DD241B2D-00CB-6E05-6151-9867BD4727F8}"/>
                  </a:ext>
                </a:extLst>
              </p:cNvPr>
              <p:cNvSpPr/>
              <p:nvPr/>
            </p:nvSpPr>
            <p:spPr>
              <a:xfrm rot="10800000">
                <a:off x="3047909" y="6567733"/>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3" name="Rectángulo 1372">
                <a:extLst>
                  <a:ext uri="{FF2B5EF4-FFF2-40B4-BE49-F238E27FC236}">
                    <a16:creationId xmlns:a16="http://schemas.microsoft.com/office/drawing/2014/main" id="{771D156C-B9A5-1E81-E4AD-E8A44B5DFA53}"/>
                  </a:ext>
                </a:extLst>
              </p:cNvPr>
              <p:cNvSpPr/>
              <p:nvPr/>
            </p:nvSpPr>
            <p:spPr>
              <a:xfrm rot="10800000">
                <a:off x="3047999" y="6606750"/>
                <a:ext cx="190501" cy="9872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4" name="Rectángulo 1373">
                <a:extLst>
                  <a:ext uri="{FF2B5EF4-FFF2-40B4-BE49-F238E27FC236}">
                    <a16:creationId xmlns:a16="http://schemas.microsoft.com/office/drawing/2014/main" id="{C8FBE834-C174-E08F-69C8-32E4E044D398}"/>
                  </a:ext>
                </a:extLst>
              </p:cNvPr>
              <p:cNvSpPr/>
              <p:nvPr/>
            </p:nvSpPr>
            <p:spPr>
              <a:xfrm rot="10800000">
                <a:off x="3047908" y="6701040"/>
                <a:ext cx="190501" cy="10393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5" name="Rectángulo 1374">
                <a:extLst>
                  <a:ext uri="{FF2B5EF4-FFF2-40B4-BE49-F238E27FC236}">
                    <a16:creationId xmlns:a16="http://schemas.microsoft.com/office/drawing/2014/main" id="{2F8F8FBD-563D-9771-9A80-B072782AB121}"/>
                  </a:ext>
                </a:extLst>
              </p:cNvPr>
              <p:cNvSpPr/>
              <p:nvPr/>
            </p:nvSpPr>
            <p:spPr>
              <a:xfrm rot="10800000">
                <a:off x="3047907" y="6855062"/>
                <a:ext cx="190501" cy="10393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6" name="Rectángulo 1375">
                <a:extLst>
                  <a:ext uri="{FF2B5EF4-FFF2-40B4-BE49-F238E27FC236}">
                    <a16:creationId xmlns:a16="http://schemas.microsoft.com/office/drawing/2014/main" id="{1D892008-0AA4-AD64-C353-2771CD2C3EC4}"/>
                  </a:ext>
                </a:extLst>
              </p:cNvPr>
              <p:cNvSpPr/>
              <p:nvPr/>
            </p:nvSpPr>
            <p:spPr>
              <a:xfrm rot="10800000">
                <a:off x="3047905" y="695631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7" name="Rectángulo 1376">
                <a:extLst>
                  <a:ext uri="{FF2B5EF4-FFF2-40B4-BE49-F238E27FC236}">
                    <a16:creationId xmlns:a16="http://schemas.microsoft.com/office/drawing/2014/main" id="{FBD792CA-F688-F9CE-A40F-F40E3C966D5F}"/>
                  </a:ext>
                </a:extLst>
              </p:cNvPr>
              <p:cNvSpPr/>
              <p:nvPr/>
            </p:nvSpPr>
            <p:spPr>
              <a:xfrm rot="10800000">
                <a:off x="3047902" y="7102717"/>
                <a:ext cx="190501" cy="11739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379" name="Conector recto 1378">
              <a:extLst>
                <a:ext uri="{FF2B5EF4-FFF2-40B4-BE49-F238E27FC236}">
                  <a16:creationId xmlns:a16="http://schemas.microsoft.com/office/drawing/2014/main" id="{52B82DAB-2DDF-785B-9EBC-1AF20804B2B3}"/>
                </a:ext>
              </a:extLst>
            </p:cNvPr>
            <p:cNvCxnSpPr>
              <a:cxnSpLocks/>
              <a:stCxn id="1326" idx="2"/>
              <a:endCxn id="1360" idx="2"/>
            </p:cNvCxnSpPr>
            <p:nvPr/>
          </p:nvCxnSpPr>
          <p:spPr>
            <a:xfrm flipH="1">
              <a:off x="2499994" y="4566099"/>
              <a:ext cx="2" cy="66335"/>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9" name="Grupo 2318">
            <a:extLst>
              <a:ext uri="{FF2B5EF4-FFF2-40B4-BE49-F238E27FC236}">
                <a16:creationId xmlns:a16="http://schemas.microsoft.com/office/drawing/2014/main" id="{D062F175-086B-4DF1-F3AB-4A277A261E0F}"/>
              </a:ext>
            </a:extLst>
          </p:cNvPr>
          <p:cNvGrpSpPr/>
          <p:nvPr/>
        </p:nvGrpSpPr>
        <p:grpSpPr>
          <a:xfrm>
            <a:off x="2231910" y="3517925"/>
            <a:ext cx="536090" cy="226172"/>
            <a:chOff x="2231910" y="3517925"/>
            <a:chExt cx="536090" cy="226172"/>
          </a:xfrm>
        </p:grpSpPr>
        <p:sp>
          <p:nvSpPr>
            <p:cNvPr id="1382" name="Triángulo isósceles 1381">
              <a:extLst>
                <a:ext uri="{FF2B5EF4-FFF2-40B4-BE49-F238E27FC236}">
                  <a16:creationId xmlns:a16="http://schemas.microsoft.com/office/drawing/2014/main" id="{1A439667-7CAE-1EDA-0D09-3182DF37F91E}"/>
                </a:ext>
              </a:extLst>
            </p:cNvPr>
            <p:cNvSpPr/>
            <p:nvPr/>
          </p:nvSpPr>
          <p:spPr>
            <a:xfrm rot="16200000">
              <a:off x="2597267" y="3573365"/>
              <a:ext cx="217813" cy="123652"/>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83" name="Triángulo isósceles 1382">
              <a:extLst>
                <a:ext uri="{FF2B5EF4-FFF2-40B4-BE49-F238E27FC236}">
                  <a16:creationId xmlns:a16="http://schemas.microsoft.com/office/drawing/2014/main" id="{8A6DC8A7-80B0-FBEF-2101-2D5A4A1471B6}"/>
                </a:ext>
              </a:extLst>
            </p:cNvPr>
            <p:cNvSpPr/>
            <p:nvPr/>
          </p:nvSpPr>
          <p:spPr>
            <a:xfrm rot="5400000">
              <a:off x="2184829" y="3565006"/>
              <a:ext cx="217813" cy="123652"/>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28" name="Grupo 1527">
            <a:extLst>
              <a:ext uri="{FF2B5EF4-FFF2-40B4-BE49-F238E27FC236}">
                <a16:creationId xmlns:a16="http://schemas.microsoft.com/office/drawing/2014/main" id="{09A0BBFB-6E53-E147-C9F7-7555A1DBE392}"/>
              </a:ext>
            </a:extLst>
          </p:cNvPr>
          <p:cNvGrpSpPr/>
          <p:nvPr/>
        </p:nvGrpSpPr>
        <p:grpSpPr>
          <a:xfrm>
            <a:off x="3023036" y="3771748"/>
            <a:ext cx="215413" cy="3883463"/>
            <a:chOff x="3638992" y="3963601"/>
            <a:chExt cx="198993" cy="3396505"/>
          </a:xfrm>
        </p:grpSpPr>
        <p:grpSp>
          <p:nvGrpSpPr>
            <p:cNvPr id="1401" name="Grupo 1400">
              <a:extLst>
                <a:ext uri="{FF2B5EF4-FFF2-40B4-BE49-F238E27FC236}">
                  <a16:creationId xmlns:a16="http://schemas.microsoft.com/office/drawing/2014/main" id="{9F436F40-2FD9-506C-49BC-8D740C2DC586}"/>
                </a:ext>
              </a:extLst>
            </p:cNvPr>
            <p:cNvGrpSpPr/>
            <p:nvPr/>
          </p:nvGrpSpPr>
          <p:grpSpPr>
            <a:xfrm>
              <a:off x="3638992" y="3963601"/>
              <a:ext cx="193677" cy="879181"/>
              <a:chOff x="3638992" y="3963601"/>
              <a:chExt cx="193677" cy="879181"/>
            </a:xfrm>
          </p:grpSpPr>
          <p:sp>
            <p:nvSpPr>
              <p:cNvPr id="1386" name="Diagrama de flujo: retraso 1385">
                <a:extLst>
                  <a:ext uri="{FF2B5EF4-FFF2-40B4-BE49-F238E27FC236}">
                    <a16:creationId xmlns:a16="http://schemas.microsoft.com/office/drawing/2014/main" id="{B7F57C27-F9C1-C5DA-9EE5-86DBB1FA70CF}"/>
                  </a:ext>
                </a:extLst>
              </p:cNvPr>
              <p:cNvSpPr/>
              <p:nvPr/>
            </p:nvSpPr>
            <p:spPr>
              <a:xfrm rot="16200000">
                <a:off x="3693424" y="3912346"/>
                <a:ext cx="87989"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87" name="Rectángulo 1386">
                <a:extLst>
                  <a:ext uri="{FF2B5EF4-FFF2-40B4-BE49-F238E27FC236}">
                    <a16:creationId xmlns:a16="http://schemas.microsoft.com/office/drawing/2014/main" id="{842AA6B7-5364-9054-5497-1F6674E9C7C5}"/>
                  </a:ext>
                </a:extLst>
              </p:cNvPr>
              <p:cNvSpPr/>
              <p:nvPr/>
            </p:nvSpPr>
            <p:spPr>
              <a:xfrm>
                <a:off x="3642166" y="4051591"/>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89" name="Rectángulo 1388">
                <a:extLst>
                  <a:ext uri="{FF2B5EF4-FFF2-40B4-BE49-F238E27FC236}">
                    <a16:creationId xmlns:a16="http://schemas.microsoft.com/office/drawing/2014/main" id="{330BEBB8-2389-5AF4-9540-30AB3FB03B57}"/>
                  </a:ext>
                </a:extLst>
              </p:cNvPr>
              <p:cNvSpPr/>
              <p:nvPr/>
            </p:nvSpPr>
            <p:spPr>
              <a:xfrm>
                <a:off x="3638993" y="4388708"/>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0" name="Rectángulo 1389">
                <a:extLst>
                  <a:ext uri="{FF2B5EF4-FFF2-40B4-BE49-F238E27FC236}">
                    <a16:creationId xmlns:a16="http://schemas.microsoft.com/office/drawing/2014/main" id="{DC10E4DB-E8FE-4DD1-C3B0-3E08CDCD45C2}"/>
                  </a:ext>
                </a:extLst>
              </p:cNvPr>
              <p:cNvSpPr/>
              <p:nvPr/>
            </p:nvSpPr>
            <p:spPr>
              <a:xfrm>
                <a:off x="3638995" y="4078880"/>
                <a:ext cx="190501" cy="719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2" name="Rectángulo 1391">
                <a:extLst>
                  <a:ext uri="{FF2B5EF4-FFF2-40B4-BE49-F238E27FC236}">
                    <a16:creationId xmlns:a16="http://schemas.microsoft.com/office/drawing/2014/main" id="{D91D3C53-8FC0-867F-6F86-03B0C8D56E18}"/>
                  </a:ext>
                </a:extLst>
              </p:cNvPr>
              <p:cNvSpPr/>
              <p:nvPr/>
            </p:nvSpPr>
            <p:spPr>
              <a:xfrm>
                <a:off x="3638994" y="4143053"/>
                <a:ext cx="190501" cy="93561"/>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3" name="Rectángulo 1392">
                <a:extLst>
                  <a:ext uri="{FF2B5EF4-FFF2-40B4-BE49-F238E27FC236}">
                    <a16:creationId xmlns:a16="http://schemas.microsoft.com/office/drawing/2014/main" id="{809FFF35-6235-2953-A75C-553F8B1282BF}"/>
                  </a:ext>
                </a:extLst>
              </p:cNvPr>
              <p:cNvSpPr/>
              <p:nvPr/>
            </p:nvSpPr>
            <p:spPr>
              <a:xfrm>
                <a:off x="3638993" y="4295215"/>
                <a:ext cx="190501" cy="9196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4" name="Rectángulo 1393">
                <a:extLst>
                  <a:ext uri="{FF2B5EF4-FFF2-40B4-BE49-F238E27FC236}">
                    <a16:creationId xmlns:a16="http://schemas.microsoft.com/office/drawing/2014/main" id="{6BBECB57-B9C5-2067-501F-48F2F6327E9F}"/>
                  </a:ext>
                </a:extLst>
              </p:cNvPr>
              <p:cNvSpPr/>
              <p:nvPr/>
            </p:nvSpPr>
            <p:spPr>
              <a:xfrm>
                <a:off x="3638994" y="4231417"/>
                <a:ext cx="190501" cy="6827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5" name="Rectángulo 1394">
                <a:extLst>
                  <a:ext uri="{FF2B5EF4-FFF2-40B4-BE49-F238E27FC236}">
                    <a16:creationId xmlns:a16="http://schemas.microsoft.com/office/drawing/2014/main" id="{0D750FE0-90DA-F331-60BC-D1FBC3EB3C91}"/>
                  </a:ext>
                </a:extLst>
              </p:cNvPr>
              <p:cNvSpPr/>
              <p:nvPr/>
            </p:nvSpPr>
            <p:spPr>
              <a:xfrm>
                <a:off x="3638992" y="4755472"/>
                <a:ext cx="190501" cy="873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6" name="Rectángulo 1395">
                <a:extLst>
                  <a:ext uri="{FF2B5EF4-FFF2-40B4-BE49-F238E27FC236}">
                    <a16:creationId xmlns:a16="http://schemas.microsoft.com/office/drawing/2014/main" id="{C3EACED6-BF0B-4F92-EF45-C2719299C865}"/>
                  </a:ext>
                </a:extLst>
              </p:cNvPr>
              <p:cNvSpPr/>
              <p:nvPr/>
            </p:nvSpPr>
            <p:spPr>
              <a:xfrm>
                <a:off x="3638992" y="4665247"/>
                <a:ext cx="190501" cy="935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7" name="Rectángulo 1396">
                <a:extLst>
                  <a:ext uri="{FF2B5EF4-FFF2-40B4-BE49-F238E27FC236}">
                    <a16:creationId xmlns:a16="http://schemas.microsoft.com/office/drawing/2014/main" id="{B3060D91-47D6-451F-D2F1-6C1B1220B1B9}"/>
                  </a:ext>
                </a:extLst>
              </p:cNvPr>
              <p:cNvSpPr/>
              <p:nvPr/>
            </p:nvSpPr>
            <p:spPr>
              <a:xfrm>
                <a:off x="3638993" y="4411902"/>
                <a:ext cx="190501" cy="9356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8" name="Rectángulo 1397">
                <a:extLst>
                  <a:ext uri="{FF2B5EF4-FFF2-40B4-BE49-F238E27FC236}">
                    <a16:creationId xmlns:a16="http://schemas.microsoft.com/office/drawing/2014/main" id="{9946C643-11F8-747D-B30D-D4AF93ECD239}"/>
                  </a:ext>
                </a:extLst>
              </p:cNvPr>
              <p:cNvSpPr/>
              <p:nvPr/>
            </p:nvSpPr>
            <p:spPr>
              <a:xfrm>
                <a:off x="3638993" y="4501866"/>
                <a:ext cx="190501" cy="7578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9" name="Rectángulo 1398">
                <a:extLst>
                  <a:ext uri="{FF2B5EF4-FFF2-40B4-BE49-F238E27FC236}">
                    <a16:creationId xmlns:a16="http://schemas.microsoft.com/office/drawing/2014/main" id="{3A903FA3-ED34-B7BF-558D-D70358B68A25}"/>
                  </a:ext>
                </a:extLst>
              </p:cNvPr>
              <p:cNvSpPr/>
              <p:nvPr/>
            </p:nvSpPr>
            <p:spPr>
              <a:xfrm>
                <a:off x="3638992" y="4573934"/>
                <a:ext cx="190501" cy="9174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449" name="Grupo 1448">
              <a:extLst>
                <a:ext uri="{FF2B5EF4-FFF2-40B4-BE49-F238E27FC236}">
                  <a16:creationId xmlns:a16="http://schemas.microsoft.com/office/drawing/2014/main" id="{61344F87-88DF-9E93-3BAD-3633D45B895E}"/>
                </a:ext>
              </a:extLst>
            </p:cNvPr>
            <p:cNvGrpSpPr/>
            <p:nvPr/>
          </p:nvGrpSpPr>
          <p:grpSpPr>
            <a:xfrm>
              <a:off x="3642039" y="4932185"/>
              <a:ext cx="195946" cy="2427921"/>
              <a:chOff x="3642039" y="4932185"/>
              <a:chExt cx="195946" cy="2427921"/>
            </a:xfrm>
          </p:grpSpPr>
          <p:sp>
            <p:nvSpPr>
              <p:cNvPr id="1403" name="Diagrama de flujo: retraso 1402">
                <a:extLst>
                  <a:ext uri="{FF2B5EF4-FFF2-40B4-BE49-F238E27FC236}">
                    <a16:creationId xmlns:a16="http://schemas.microsoft.com/office/drawing/2014/main" id="{9C6F783E-2DA0-8C5C-EF34-59567F1FFF60}"/>
                  </a:ext>
                </a:extLst>
              </p:cNvPr>
              <p:cNvSpPr/>
              <p:nvPr/>
            </p:nvSpPr>
            <p:spPr>
              <a:xfrm rot="5400000">
                <a:off x="3688293" y="7215858"/>
                <a:ext cx="97996"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06" name="Rectángulo 1405">
                <a:extLst>
                  <a:ext uri="{FF2B5EF4-FFF2-40B4-BE49-F238E27FC236}">
                    <a16:creationId xmlns:a16="http://schemas.microsoft.com/office/drawing/2014/main" id="{361AB9FD-6496-37A2-D72E-4307C847D0DB}"/>
                  </a:ext>
                </a:extLst>
              </p:cNvPr>
              <p:cNvSpPr/>
              <p:nvPr/>
            </p:nvSpPr>
            <p:spPr>
              <a:xfrm rot="10800000">
                <a:off x="3642074" y="587092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07" name="Rectángulo 1406">
                <a:extLst>
                  <a:ext uri="{FF2B5EF4-FFF2-40B4-BE49-F238E27FC236}">
                    <a16:creationId xmlns:a16="http://schemas.microsoft.com/office/drawing/2014/main" id="{87289F38-17C2-AE56-0649-EA22B91DE147}"/>
                  </a:ext>
                </a:extLst>
              </p:cNvPr>
              <p:cNvSpPr/>
              <p:nvPr/>
            </p:nvSpPr>
            <p:spPr>
              <a:xfrm rot="10800000">
                <a:off x="3642043" y="6778846"/>
                <a:ext cx="190501" cy="1028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08" name="Rectángulo 1407">
                <a:extLst>
                  <a:ext uri="{FF2B5EF4-FFF2-40B4-BE49-F238E27FC236}">
                    <a16:creationId xmlns:a16="http://schemas.microsoft.com/office/drawing/2014/main" id="{CB10C5B2-D951-309E-3550-0784D4FB7550}"/>
                  </a:ext>
                </a:extLst>
              </p:cNvPr>
              <p:cNvSpPr/>
              <p:nvPr/>
            </p:nvSpPr>
            <p:spPr>
              <a:xfrm rot="10800000">
                <a:off x="3647459" y="5511427"/>
                <a:ext cx="190501" cy="18905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0" name="Rectángulo 1409">
                <a:extLst>
                  <a:ext uri="{FF2B5EF4-FFF2-40B4-BE49-F238E27FC236}">
                    <a16:creationId xmlns:a16="http://schemas.microsoft.com/office/drawing/2014/main" id="{D5E64156-D282-E3E4-2BE7-231159963EFC}"/>
                  </a:ext>
                </a:extLst>
              </p:cNvPr>
              <p:cNvSpPr/>
              <p:nvPr/>
            </p:nvSpPr>
            <p:spPr>
              <a:xfrm rot="10800000">
                <a:off x="3642052" y="6240341"/>
                <a:ext cx="190501" cy="10957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1" name="Rectángulo 1410">
                <a:extLst>
                  <a:ext uri="{FF2B5EF4-FFF2-40B4-BE49-F238E27FC236}">
                    <a16:creationId xmlns:a16="http://schemas.microsoft.com/office/drawing/2014/main" id="{7D925AA1-A11C-28DC-E543-04624006AEDA}"/>
                  </a:ext>
                </a:extLst>
              </p:cNvPr>
              <p:cNvSpPr/>
              <p:nvPr/>
            </p:nvSpPr>
            <p:spPr>
              <a:xfrm rot="10800000">
                <a:off x="3642046" y="6583087"/>
                <a:ext cx="190501" cy="9904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2" name="Rectángulo 1411">
                <a:extLst>
                  <a:ext uri="{FF2B5EF4-FFF2-40B4-BE49-F238E27FC236}">
                    <a16:creationId xmlns:a16="http://schemas.microsoft.com/office/drawing/2014/main" id="{F94CF9C5-A2A7-DC6E-54E7-4A556E699231}"/>
                  </a:ext>
                </a:extLst>
              </p:cNvPr>
              <p:cNvSpPr/>
              <p:nvPr/>
            </p:nvSpPr>
            <p:spPr>
              <a:xfrm rot="10800000">
                <a:off x="3642050" y="6422217"/>
                <a:ext cx="190501" cy="9872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6" name="Rectángulo 1415">
                <a:extLst>
                  <a:ext uri="{FF2B5EF4-FFF2-40B4-BE49-F238E27FC236}">
                    <a16:creationId xmlns:a16="http://schemas.microsoft.com/office/drawing/2014/main" id="{6BE2C4BE-B993-C6FC-CAC8-CD7CE013198C}"/>
                  </a:ext>
                </a:extLst>
              </p:cNvPr>
              <p:cNvSpPr/>
              <p:nvPr/>
            </p:nvSpPr>
            <p:spPr>
              <a:xfrm rot="10800000">
                <a:off x="3642067" y="6056712"/>
                <a:ext cx="190501" cy="25807"/>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7" name="Rectángulo 1416">
                <a:extLst>
                  <a:ext uri="{FF2B5EF4-FFF2-40B4-BE49-F238E27FC236}">
                    <a16:creationId xmlns:a16="http://schemas.microsoft.com/office/drawing/2014/main" id="{8C805BB2-BEAB-9F4B-0044-63B10110EBA6}"/>
                  </a:ext>
                </a:extLst>
              </p:cNvPr>
              <p:cNvSpPr/>
              <p:nvPr/>
            </p:nvSpPr>
            <p:spPr>
              <a:xfrm rot="10800000">
                <a:off x="3646837" y="5700281"/>
                <a:ext cx="190501" cy="10689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8" name="Rectángulo 1417">
                <a:extLst>
                  <a:ext uri="{FF2B5EF4-FFF2-40B4-BE49-F238E27FC236}">
                    <a16:creationId xmlns:a16="http://schemas.microsoft.com/office/drawing/2014/main" id="{947E9F8C-E182-66E4-978C-8ECC7CC4D80C}"/>
                  </a:ext>
                </a:extLst>
              </p:cNvPr>
              <p:cNvSpPr/>
              <p:nvPr/>
            </p:nvSpPr>
            <p:spPr>
              <a:xfrm rot="10800000">
                <a:off x="3647483" y="5082652"/>
                <a:ext cx="190501" cy="50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9" name="Rectángulo 1418">
                <a:extLst>
                  <a:ext uri="{FF2B5EF4-FFF2-40B4-BE49-F238E27FC236}">
                    <a16:creationId xmlns:a16="http://schemas.microsoft.com/office/drawing/2014/main" id="{8122A49B-5F89-3BB3-BA43-C835AD2F500A}"/>
                  </a:ext>
                </a:extLst>
              </p:cNvPr>
              <p:cNvSpPr/>
              <p:nvPr/>
            </p:nvSpPr>
            <p:spPr>
              <a:xfrm rot="10800000">
                <a:off x="3647484" y="4932185"/>
                <a:ext cx="190501" cy="15334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21" name="Rectángulo 1420">
                <a:extLst>
                  <a:ext uri="{FF2B5EF4-FFF2-40B4-BE49-F238E27FC236}">
                    <a16:creationId xmlns:a16="http://schemas.microsoft.com/office/drawing/2014/main" id="{C563FF45-9124-CBA1-65A6-6A430A83075B}"/>
                  </a:ext>
                </a:extLst>
              </p:cNvPr>
              <p:cNvSpPr/>
              <p:nvPr/>
            </p:nvSpPr>
            <p:spPr>
              <a:xfrm rot="10800000">
                <a:off x="3647474" y="5252330"/>
                <a:ext cx="190501" cy="9117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22" name="Rectángulo 1421">
                <a:extLst>
                  <a:ext uri="{FF2B5EF4-FFF2-40B4-BE49-F238E27FC236}">
                    <a16:creationId xmlns:a16="http://schemas.microsoft.com/office/drawing/2014/main" id="{A80696AE-E10B-8F08-CCC9-FD3EE6500E53}"/>
                  </a:ext>
                </a:extLst>
              </p:cNvPr>
              <p:cNvSpPr/>
              <p:nvPr/>
            </p:nvSpPr>
            <p:spPr>
              <a:xfrm rot="10800000">
                <a:off x="3647480" y="512346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24" name="Rectángulo 1423">
                <a:extLst>
                  <a:ext uri="{FF2B5EF4-FFF2-40B4-BE49-F238E27FC236}">
                    <a16:creationId xmlns:a16="http://schemas.microsoft.com/office/drawing/2014/main" id="{C48B9A87-EE71-DE8D-1640-4B6C1C80AC9C}"/>
                  </a:ext>
                </a:extLst>
              </p:cNvPr>
              <p:cNvSpPr/>
              <p:nvPr/>
            </p:nvSpPr>
            <p:spPr>
              <a:xfrm rot="10800000">
                <a:off x="3647470" y="5343564"/>
                <a:ext cx="190501" cy="7364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29" name="Rectángulo 1428">
                <a:extLst>
                  <a:ext uri="{FF2B5EF4-FFF2-40B4-BE49-F238E27FC236}">
                    <a16:creationId xmlns:a16="http://schemas.microsoft.com/office/drawing/2014/main" id="{203C29A4-2653-6A22-61A9-0CCE0CB9971D}"/>
                  </a:ext>
                </a:extLst>
              </p:cNvPr>
              <p:cNvSpPr/>
              <p:nvPr/>
            </p:nvSpPr>
            <p:spPr>
              <a:xfrm rot="10800000">
                <a:off x="3642048" y="6511937"/>
                <a:ext cx="190501" cy="7716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1" name="Rectángulo 1430">
                <a:extLst>
                  <a:ext uri="{FF2B5EF4-FFF2-40B4-BE49-F238E27FC236}">
                    <a16:creationId xmlns:a16="http://schemas.microsoft.com/office/drawing/2014/main" id="{1C1BDE24-64C2-8823-AB47-88AF83EEA378}"/>
                  </a:ext>
                </a:extLst>
              </p:cNvPr>
              <p:cNvSpPr/>
              <p:nvPr/>
            </p:nvSpPr>
            <p:spPr>
              <a:xfrm rot="10800000">
                <a:off x="3642044" y="6757574"/>
                <a:ext cx="190501" cy="6101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3" name="Rectángulo 1432">
                <a:extLst>
                  <a:ext uri="{FF2B5EF4-FFF2-40B4-BE49-F238E27FC236}">
                    <a16:creationId xmlns:a16="http://schemas.microsoft.com/office/drawing/2014/main" id="{DADF8847-2BF2-9F2B-537B-BD73578EBE10}"/>
                  </a:ext>
                </a:extLst>
              </p:cNvPr>
              <p:cNvSpPr/>
              <p:nvPr/>
            </p:nvSpPr>
            <p:spPr>
              <a:xfrm rot="10800000">
                <a:off x="3642042" y="6956210"/>
                <a:ext cx="190501" cy="15977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4" name="Rectángulo 1433">
                <a:extLst>
                  <a:ext uri="{FF2B5EF4-FFF2-40B4-BE49-F238E27FC236}">
                    <a16:creationId xmlns:a16="http://schemas.microsoft.com/office/drawing/2014/main" id="{48BC569C-1351-867B-BD47-F53B1F9BEAE0}"/>
                  </a:ext>
                </a:extLst>
              </p:cNvPr>
              <p:cNvSpPr/>
              <p:nvPr/>
            </p:nvSpPr>
            <p:spPr>
              <a:xfrm rot="10800000">
                <a:off x="3642041" y="7112852"/>
                <a:ext cx="190501" cy="9799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6" name="Rectángulo 1435">
                <a:extLst>
                  <a:ext uri="{FF2B5EF4-FFF2-40B4-BE49-F238E27FC236}">
                    <a16:creationId xmlns:a16="http://schemas.microsoft.com/office/drawing/2014/main" id="{7F23083F-60E1-DED9-68BE-C95500FEF27F}"/>
                  </a:ext>
                </a:extLst>
              </p:cNvPr>
              <p:cNvSpPr/>
              <p:nvPr/>
            </p:nvSpPr>
            <p:spPr>
              <a:xfrm rot="10800000">
                <a:off x="3647476" y="5165863"/>
                <a:ext cx="190501" cy="50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7" name="Rectángulo 1436">
                <a:extLst>
                  <a:ext uri="{FF2B5EF4-FFF2-40B4-BE49-F238E27FC236}">
                    <a16:creationId xmlns:a16="http://schemas.microsoft.com/office/drawing/2014/main" id="{DA6D7D28-290C-63EB-EA93-4BC4BC83244E}"/>
                  </a:ext>
                </a:extLst>
              </p:cNvPr>
              <p:cNvSpPr/>
              <p:nvPr/>
            </p:nvSpPr>
            <p:spPr>
              <a:xfrm rot="10800000">
                <a:off x="3647476" y="521207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8" name="Rectángulo 1437">
                <a:extLst>
                  <a:ext uri="{FF2B5EF4-FFF2-40B4-BE49-F238E27FC236}">
                    <a16:creationId xmlns:a16="http://schemas.microsoft.com/office/drawing/2014/main" id="{E66B896B-5B04-4E37-CEDF-60BF1520113F}"/>
                  </a:ext>
                </a:extLst>
              </p:cNvPr>
              <p:cNvSpPr/>
              <p:nvPr/>
            </p:nvSpPr>
            <p:spPr>
              <a:xfrm rot="10800000">
                <a:off x="3647465" y="5414040"/>
                <a:ext cx="190501" cy="7087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9" name="Rectángulo 1438">
                <a:extLst>
                  <a:ext uri="{FF2B5EF4-FFF2-40B4-BE49-F238E27FC236}">
                    <a16:creationId xmlns:a16="http://schemas.microsoft.com/office/drawing/2014/main" id="{192D067F-AE40-0EDB-A9DD-8BAA4A66B0D9}"/>
                  </a:ext>
                </a:extLst>
              </p:cNvPr>
              <p:cNvSpPr/>
              <p:nvPr/>
            </p:nvSpPr>
            <p:spPr>
              <a:xfrm rot="10800000">
                <a:off x="3647463" y="5483213"/>
                <a:ext cx="190501" cy="283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0" name="Rectángulo 1439">
                <a:extLst>
                  <a:ext uri="{FF2B5EF4-FFF2-40B4-BE49-F238E27FC236}">
                    <a16:creationId xmlns:a16="http://schemas.microsoft.com/office/drawing/2014/main" id="{72A33209-E496-1B20-A265-1F9D435F6D95}"/>
                  </a:ext>
                </a:extLst>
              </p:cNvPr>
              <p:cNvSpPr/>
              <p:nvPr/>
            </p:nvSpPr>
            <p:spPr>
              <a:xfrm rot="10800000">
                <a:off x="3642074" y="5805881"/>
                <a:ext cx="190501" cy="7305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1" name="Rectángulo 1440">
                <a:extLst>
                  <a:ext uri="{FF2B5EF4-FFF2-40B4-BE49-F238E27FC236}">
                    <a16:creationId xmlns:a16="http://schemas.microsoft.com/office/drawing/2014/main" id="{6ECBF9C0-F539-79B4-6EC6-1B37578463E8}"/>
                  </a:ext>
                </a:extLst>
              </p:cNvPr>
              <p:cNvSpPr/>
              <p:nvPr/>
            </p:nvSpPr>
            <p:spPr>
              <a:xfrm rot="10800000">
                <a:off x="3642073" y="5917177"/>
                <a:ext cx="190501" cy="10957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2" name="Rectángulo 1441">
                <a:extLst>
                  <a:ext uri="{FF2B5EF4-FFF2-40B4-BE49-F238E27FC236}">
                    <a16:creationId xmlns:a16="http://schemas.microsoft.com/office/drawing/2014/main" id="{34833AC4-034A-8EB6-3C84-515149694592}"/>
                  </a:ext>
                </a:extLst>
              </p:cNvPr>
              <p:cNvSpPr/>
              <p:nvPr/>
            </p:nvSpPr>
            <p:spPr>
              <a:xfrm rot="10800000">
                <a:off x="3642070" y="6025980"/>
                <a:ext cx="190501" cy="283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3" name="Rectángulo 1442">
                <a:extLst>
                  <a:ext uri="{FF2B5EF4-FFF2-40B4-BE49-F238E27FC236}">
                    <a16:creationId xmlns:a16="http://schemas.microsoft.com/office/drawing/2014/main" id="{11A91054-F940-B301-9DCC-648F1B74B6F2}"/>
                  </a:ext>
                </a:extLst>
              </p:cNvPr>
              <p:cNvSpPr/>
              <p:nvPr/>
            </p:nvSpPr>
            <p:spPr>
              <a:xfrm rot="10800000">
                <a:off x="3642058" y="6123609"/>
                <a:ext cx="190501" cy="11897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4" name="Rectángulo 1443">
                <a:extLst>
                  <a:ext uri="{FF2B5EF4-FFF2-40B4-BE49-F238E27FC236}">
                    <a16:creationId xmlns:a16="http://schemas.microsoft.com/office/drawing/2014/main" id="{C8A16BDD-2C7E-045C-E89A-0EFBE5F87208}"/>
                  </a:ext>
                </a:extLst>
              </p:cNvPr>
              <p:cNvSpPr/>
              <p:nvPr/>
            </p:nvSpPr>
            <p:spPr>
              <a:xfrm rot="10800000">
                <a:off x="3642063" y="607885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5" name="Rectángulo 1444">
                <a:extLst>
                  <a:ext uri="{FF2B5EF4-FFF2-40B4-BE49-F238E27FC236}">
                    <a16:creationId xmlns:a16="http://schemas.microsoft.com/office/drawing/2014/main" id="{639AC07B-2D90-6286-5034-C218054A7C4F}"/>
                  </a:ext>
                </a:extLst>
              </p:cNvPr>
              <p:cNvSpPr/>
              <p:nvPr/>
            </p:nvSpPr>
            <p:spPr>
              <a:xfrm rot="10800000">
                <a:off x="3642051" y="6347030"/>
                <a:ext cx="190501" cy="7648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6" name="Rectángulo 1445">
                <a:extLst>
                  <a:ext uri="{FF2B5EF4-FFF2-40B4-BE49-F238E27FC236}">
                    <a16:creationId xmlns:a16="http://schemas.microsoft.com/office/drawing/2014/main" id="{526EFE23-B717-C408-9F91-60BA9A6F4B6A}"/>
                  </a:ext>
                </a:extLst>
              </p:cNvPr>
              <p:cNvSpPr/>
              <p:nvPr/>
            </p:nvSpPr>
            <p:spPr>
              <a:xfrm rot="10800000">
                <a:off x="3642043" y="6677851"/>
                <a:ext cx="190501" cy="85416"/>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7" name="Rectángulo 1446">
                <a:extLst>
                  <a:ext uri="{FF2B5EF4-FFF2-40B4-BE49-F238E27FC236}">
                    <a16:creationId xmlns:a16="http://schemas.microsoft.com/office/drawing/2014/main" id="{42C8993E-DC73-0003-1635-4CAD24AC0EE1}"/>
                  </a:ext>
                </a:extLst>
              </p:cNvPr>
              <p:cNvSpPr/>
              <p:nvPr/>
            </p:nvSpPr>
            <p:spPr>
              <a:xfrm rot="10800000">
                <a:off x="3642042" y="6881901"/>
                <a:ext cx="190501" cy="7467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8" name="Rectángulo 1447">
                <a:extLst>
                  <a:ext uri="{FF2B5EF4-FFF2-40B4-BE49-F238E27FC236}">
                    <a16:creationId xmlns:a16="http://schemas.microsoft.com/office/drawing/2014/main" id="{86C55513-84CA-A4B7-93DE-5B51737FBAFE}"/>
                  </a:ext>
                </a:extLst>
              </p:cNvPr>
              <p:cNvSpPr/>
              <p:nvPr/>
            </p:nvSpPr>
            <p:spPr>
              <a:xfrm rot="10800000">
                <a:off x="3642039" y="7197248"/>
                <a:ext cx="190501" cy="7087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450" name="Conector recto 1449">
              <a:extLst>
                <a:ext uri="{FF2B5EF4-FFF2-40B4-BE49-F238E27FC236}">
                  <a16:creationId xmlns:a16="http://schemas.microsoft.com/office/drawing/2014/main" id="{F5E6B4F0-9542-CFD6-064B-8C4C35403FF6}"/>
                </a:ext>
              </a:extLst>
            </p:cNvPr>
            <p:cNvCxnSpPr>
              <a:cxnSpLocks/>
            </p:cNvCxnSpPr>
            <p:nvPr/>
          </p:nvCxnSpPr>
          <p:spPr>
            <a:xfrm>
              <a:off x="3733800" y="4844079"/>
              <a:ext cx="0" cy="89084"/>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1649" name="Grupo 1648">
            <a:extLst>
              <a:ext uri="{FF2B5EF4-FFF2-40B4-BE49-F238E27FC236}">
                <a16:creationId xmlns:a16="http://schemas.microsoft.com/office/drawing/2014/main" id="{C141A742-7E26-8400-713C-3944403F4A06}"/>
              </a:ext>
            </a:extLst>
          </p:cNvPr>
          <p:cNvGrpSpPr/>
          <p:nvPr/>
        </p:nvGrpSpPr>
        <p:grpSpPr>
          <a:xfrm>
            <a:off x="3675352" y="3952992"/>
            <a:ext cx="206310" cy="3663641"/>
            <a:chOff x="4229016" y="4175800"/>
            <a:chExt cx="190584" cy="3204247"/>
          </a:xfrm>
        </p:grpSpPr>
        <p:grpSp>
          <p:nvGrpSpPr>
            <p:cNvPr id="1480" name="Grupo 1479">
              <a:extLst>
                <a:ext uri="{FF2B5EF4-FFF2-40B4-BE49-F238E27FC236}">
                  <a16:creationId xmlns:a16="http://schemas.microsoft.com/office/drawing/2014/main" id="{C74AF0D6-F64F-7963-44C4-2B5304ABB3FB}"/>
                </a:ext>
              </a:extLst>
            </p:cNvPr>
            <p:cNvGrpSpPr/>
            <p:nvPr/>
          </p:nvGrpSpPr>
          <p:grpSpPr>
            <a:xfrm>
              <a:off x="4229086" y="4175800"/>
              <a:ext cx="190514" cy="1120100"/>
              <a:chOff x="4208518" y="4205453"/>
              <a:chExt cx="190514" cy="1120100"/>
            </a:xfrm>
          </p:grpSpPr>
          <p:sp>
            <p:nvSpPr>
              <p:cNvPr id="1454" name="Diagrama de flujo: retraso 1453">
                <a:extLst>
                  <a:ext uri="{FF2B5EF4-FFF2-40B4-BE49-F238E27FC236}">
                    <a16:creationId xmlns:a16="http://schemas.microsoft.com/office/drawing/2014/main" id="{980C758A-1FED-0792-1082-5B3E0C76A3D7}"/>
                  </a:ext>
                </a:extLst>
              </p:cNvPr>
              <p:cNvSpPr/>
              <p:nvPr/>
            </p:nvSpPr>
            <p:spPr>
              <a:xfrm rot="16200000">
                <a:off x="4266966" y="4147019"/>
                <a:ext cx="73631" cy="190500"/>
              </a:xfrm>
              <a:prstGeom prst="flowChartDelay">
                <a:avLst/>
              </a:prstGeom>
              <a:solidFill>
                <a:srgbClr val="DBB3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57" name="Rectángulo 1456">
                <a:extLst>
                  <a:ext uri="{FF2B5EF4-FFF2-40B4-BE49-F238E27FC236}">
                    <a16:creationId xmlns:a16="http://schemas.microsoft.com/office/drawing/2014/main" id="{54B44DF4-9768-79D6-F3F5-F5E24EBA5AD6}"/>
                  </a:ext>
                </a:extLst>
              </p:cNvPr>
              <p:cNvSpPr/>
              <p:nvPr/>
            </p:nvSpPr>
            <p:spPr>
              <a:xfrm>
                <a:off x="4208525" y="473306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59" name="Rectángulo 1458">
                <a:extLst>
                  <a:ext uri="{FF2B5EF4-FFF2-40B4-BE49-F238E27FC236}">
                    <a16:creationId xmlns:a16="http://schemas.microsoft.com/office/drawing/2014/main" id="{71E64D57-B430-4F8A-39A2-5C22AF026483}"/>
                  </a:ext>
                </a:extLst>
              </p:cNvPr>
              <p:cNvSpPr/>
              <p:nvPr/>
            </p:nvSpPr>
            <p:spPr>
              <a:xfrm>
                <a:off x="4208526" y="4476262"/>
                <a:ext cx="190501" cy="17719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0" name="Rectángulo 1459">
                <a:extLst>
                  <a:ext uri="{FF2B5EF4-FFF2-40B4-BE49-F238E27FC236}">
                    <a16:creationId xmlns:a16="http://schemas.microsoft.com/office/drawing/2014/main" id="{BE9FDA29-726D-8336-3BC9-403B1A1B5D88}"/>
                  </a:ext>
                </a:extLst>
              </p:cNvPr>
              <p:cNvSpPr/>
              <p:nvPr/>
            </p:nvSpPr>
            <p:spPr>
              <a:xfrm>
                <a:off x="4208529" y="4330147"/>
                <a:ext cx="190501" cy="4680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3" name="Rectángulo 1462">
                <a:extLst>
                  <a:ext uri="{FF2B5EF4-FFF2-40B4-BE49-F238E27FC236}">
                    <a16:creationId xmlns:a16="http://schemas.microsoft.com/office/drawing/2014/main" id="{6D94E512-0E52-8364-029D-E7A8D914F9B2}"/>
                  </a:ext>
                </a:extLst>
              </p:cNvPr>
              <p:cNvSpPr/>
              <p:nvPr/>
            </p:nvSpPr>
            <p:spPr>
              <a:xfrm>
                <a:off x="4208526" y="4686937"/>
                <a:ext cx="190501" cy="548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4" name="Rectángulo 1463">
                <a:extLst>
                  <a:ext uri="{FF2B5EF4-FFF2-40B4-BE49-F238E27FC236}">
                    <a16:creationId xmlns:a16="http://schemas.microsoft.com/office/drawing/2014/main" id="{A55B5C54-DA2D-D7FF-B18A-115C01BFF90A}"/>
                  </a:ext>
                </a:extLst>
              </p:cNvPr>
              <p:cNvSpPr/>
              <p:nvPr/>
            </p:nvSpPr>
            <p:spPr>
              <a:xfrm>
                <a:off x="4208522" y="4979701"/>
                <a:ext cx="190501" cy="12291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5" name="Rectángulo 1464">
                <a:extLst>
                  <a:ext uri="{FF2B5EF4-FFF2-40B4-BE49-F238E27FC236}">
                    <a16:creationId xmlns:a16="http://schemas.microsoft.com/office/drawing/2014/main" id="{E9ABB553-15B1-F23C-630C-6CFC91ED55C7}"/>
                  </a:ext>
                </a:extLst>
              </p:cNvPr>
              <p:cNvSpPr/>
              <p:nvPr/>
            </p:nvSpPr>
            <p:spPr>
              <a:xfrm>
                <a:off x="4208529" y="4263552"/>
                <a:ext cx="190501" cy="719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6" name="Rectángulo 1465">
                <a:extLst>
                  <a:ext uri="{FF2B5EF4-FFF2-40B4-BE49-F238E27FC236}">
                    <a16:creationId xmlns:a16="http://schemas.microsoft.com/office/drawing/2014/main" id="{B21BEFF0-448F-5143-2C35-9771B51A98F0}"/>
                  </a:ext>
                </a:extLst>
              </p:cNvPr>
              <p:cNvSpPr/>
              <p:nvPr/>
            </p:nvSpPr>
            <p:spPr>
              <a:xfrm>
                <a:off x="4208529" y="4370673"/>
                <a:ext cx="190501" cy="4890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8" name="Rectángulo 1467">
                <a:extLst>
                  <a:ext uri="{FF2B5EF4-FFF2-40B4-BE49-F238E27FC236}">
                    <a16:creationId xmlns:a16="http://schemas.microsoft.com/office/drawing/2014/main" id="{26F191A8-D0EA-5582-9F75-AD4A18888A70}"/>
                  </a:ext>
                </a:extLst>
              </p:cNvPr>
              <p:cNvSpPr/>
              <p:nvPr/>
            </p:nvSpPr>
            <p:spPr>
              <a:xfrm>
                <a:off x="4208528" y="4419561"/>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9" name="Rectángulo 1468">
                <a:extLst>
                  <a:ext uri="{FF2B5EF4-FFF2-40B4-BE49-F238E27FC236}">
                    <a16:creationId xmlns:a16="http://schemas.microsoft.com/office/drawing/2014/main" id="{B0D8F437-D614-DA90-D4A3-FD4946EBE44C}"/>
                  </a:ext>
                </a:extLst>
              </p:cNvPr>
              <p:cNvSpPr/>
              <p:nvPr/>
            </p:nvSpPr>
            <p:spPr>
              <a:xfrm>
                <a:off x="4208527" y="4441674"/>
                <a:ext cx="190501" cy="377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0" name="Rectángulo 1469">
                <a:extLst>
                  <a:ext uri="{FF2B5EF4-FFF2-40B4-BE49-F238E27FC236}">
                    <a16:creationId xmlns:a16="http://schemas.microsoft.com/office/drawing/2014/main" id="{5063A73D-3009-EF05-3232-145D22AE50AA}"/>
                  </a:ext>
                </a:extLst>
              </p:cNvPr>
              <p:cNvSpPr/>
              <p:nvPr/>
            </p:nvSpPr>
            <p:spPr>
              <a:xfrm>
                <a:off x="4208526" y="4651066"/>
                <a:ext cx="190501" cy="377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1" name="Rectángulo 1470">
                <a:extLst>
                  <a:ext uri="{FF2B5EF4-FFF2-40B4-BE49-F238E27FC236}">
                    <a16:creationId xmlns:a16="http://schemas.microsoft.com/office/drawing/2014/main" id="{85EF2EF2-5AA2-71BC-EBA4-0B1D235E0430}"/>
                  </a:ext>
                </a:extLst>
              </p:cNvPr>
              <p:cNvSpPr/>
              <p:nvPr/>
            </p:nvSpPr>
            <p:spPr>
              <a:xfrm>
                <a:off x="4208525" y="4773997"/>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2" name="Rectángulo 1471">
                <a:extLst>
                  <a:ext uri="{FF2B5EF4-FFF2-40B4-BE49-F238E27FC236}">
                    <a16:creationId xmlns:a16="http://schemas.microsoft.com/office/drawing/2014/main" id="{3643F8AF-8B58-61F2-E260-102D72D65DC4}"/>
                  </a:ext>
                </a:extLst>
              </p:cNvPr>
              <p:cNvSpPr/>
              <p:nvPr/>
            </p:nvSpPr>
            <p:spPr>
              <a:xfrm>
                <a:off x="4208524" y="4805211"/>
                <a:ext cx="190501" cy="213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3" name="Rectángulo 1472">
                <a:extLst>
                  <a:ext uri="{FF2B5EF4-FFF2-40B4-BE49-F238E27FC236}">
                    <a16:creationId xmlns:a16="http://schemas.microsoft.com/office/drawing/2014/main" id="{3CE734C1-5DB4-3EF8-0AB8-290B113E795C}"/>
                  </a:ext>
                </a:extLst>
              </p:cNvPr>
              <p:cNvSpPr/>
              <p:nvPr/>
            </p:nvSpPr>
            <p:spPr>
              <a:xfrm>
                <a:off x="4208523" y="4826108"/>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4" name="Rectángulo 1473">
                <a:extLst>
                  <a:ext uri="{FF2B5EF4-FFF2-40B4-BE49-F238E27FC236}">
                    <a16:creationId xmlns:a16="http://schemas.microsoft.com/office/drawing/2014/main" id="{0EA87CD2-F4B7-D273-3BA2-A53F279CC0BD}"/>
                  </a:ext>
                </a:extLst>
              </p:cNvPr>
              <p:cNvSpPr/>
              <p:nvPr/>
            </p:nvSpPr>
            <p:spPr>
              <a:xfrm>
                <a:off x="4208522" y="4848723"/>
                <a:ext cx="190501" cy="8039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5" name="Rectángulo 1474">
                <a:extLst>
                  <a:ext uri="{FF2B5EF4-FFF2-40B4-BE49-F238E27FC236}">
                    <a16:creationId xmlns:a16="http://schemas.microsoft.com/office/drawing/2014/main" id="{F322AC0F-565E-CB6E-5672-EF68A75512E3}"/>
                  </a:ext>
                </a:extLst>
              </p:cNvPr>
              <p:cNvSpPr/>
              <p:nvPr/>
            </p:nvSpPr>
            <p:spPr>
              <a:xfrm>
                <a:off x="4208522" y="4925698"/>
                <a:ext cx="190501" cy="5504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6" name="Rectángulo 1475">
                <a:extLst>
                  <a:ext uri="{FF2B5EF4-FFF2-40B4-BE49-F238E27FC236}">
                    <a16:creationId xmlns:a16="http://schemas.microsoft.com/office/drawing/2014/main" id="{9ED9277A-A641-91C8-CAC1-FCD57F1CF66B}"/>
                  </a:ext>
                </a:extLst>
              </p:cNvPr>
              <p:cNvSpPr/>
              <p:nvPr/>
            </p:nvSpPr>
            <p:spPr>
              <a:xfrm>
                <a:off x="4208521" y="5095382"/>
                <a:ext cx="190501" cy="11166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7" name="Rectángulo 1476">
                <a:extLst>
                  <a:ext uri="{FF2B5EF4-FFF2-40B4-BE49-F238E27FC236}">
                    <a16:creationId xmlns:a16="http://schemas.microsoft.com/office/drawing/2014/main" id="{844C7C9E-23B2-D71B-8A64-BBDB564189A5}"/>
                  </a:ext>
                </a:extLst>
              </p:cNvPr>
              <p:cNvSpPr/>
              <p:nvPr/>
            </p:nvSpPr>
            <p:spPr>
              <a:xfrm>
                <a:off x="4208520" y="5205097"/>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8" name="Rectángulo 1477">
                <a:extLst>
                  <a:ext uri="{FF2B5EF4-FFF2-40B4-BE49-F238E27FC236}">
                    <a16:creationId xmlns:a16="http://schemas.microsoft.com/office/drawing/2014/main" id="{8B69C3A7-79AC-FADB-1208-E19864896DEA}"/>
                  </a:ext>
                </a:extLst>
              </p:cNvPr>
              <p:cNvSpPr/>
              <p:nvPr/>
            </p:nvSpPr>
            <p:spPr>
              <a:xfrm>
                <a:off x="4208519" y="5233338"/>
                <a:ext cx="190501" cy="7619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9" name="Rectángulo 1478">
                <a:extLst>
                  <a:ext uri="{FF2B5EF4-FFF2-40B4-BE49-F238E27FC236}">
                    <a16:creationId xmlns:a16="http://schemas.microsoft.com/office/drawing/2014/main" id="{0404509C-2FCF-764E-9DD5-0AE2B4B75D23}"/>
                  </a:ext>
                </a:extLst>
              </p:cNvPr>
              <p:cNvSpPr/>
              <p:nvPr/>
            </p:nvSpPr>
            <p:spPr>
              <a:xfrm>
                <a:off x="4208518" y="5309529"/>
                <a:ext cx="190501" cy="1602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26" name="Grupo 1525">
              <a:extLst>
                <a:ext uri="{FF2B5EF4-FFF2-40B4-BE49-F238E27FC236}">
                  <a16:creationId xmlns:a16="http://schemas.microsoft.com/office/drawing/2014/main" id="{A211486F-234E-F658-0812-816F06B74067}"/>
                </a:ext>
              </a:extLst>
            </p:cNvPr>
            <p:cNvGrpSpPr/>
            <p:nvPr/>
          </p:nvGrpSpPr>
          <p:grpSpPr>
            <a:xfrm>
              <a:off x="4229016" y="5372100"/>
              <a:ext cx="190584" cy="2007947"/>
              <a:chOff x="4223673" y="5418097"/>
              <a:chExt cx="190584" cy="2007947"/>
            </a:xfrm>
          </p:grpSpPr>
          <p:sp>
            <p:nvSpPr>
              <p:cNvPr id="1482" name="Diagrama de flujo: retraso 1481">
                <a:extLst>
                  <a:ext uri="{FF2B5EF4-FFF2-40B4-BE49-F238E27FC236}">
                    <a16:creationId xmlns:a16="http://schemas.microsoft.com/office/drawing/2014/main" id="{8E0BF7A6-8F7B-612C-DBBC-68A81DABBE12}"/>
                  </a:ext>
                </a:extLst>
              </p:cNvPr>
              <p:cNvSpPr/>
              <p:nvPr/>
            </p:nvSpPr>
            <p:spPr>
              <a:xfrm rot="5400000">
                <a:off x="4272822" y="7284692"/>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3" name="Rectángulo 1482">
                <a:extLst>
                  <a:ext uri="{FF2B5EF4-FFF2-40B4-BE49-F238E27FC236}">
                    <a16:creationId xmlns:a16="http://schemas.microsoft.com/office/drawing/2014/main" id="{AD3AA1C2-7A4A-20B3-D059-BE7290CDF9E0}"/>
                  </a:ext>
                </a:extLst>
              </p:cNvPr>
              <p:cNvSpPr/>
              <p:nvPr/>
            </p:nvSpPr>
            <p:spPr>
              <a:xfrm rot="10800000">
                <a:off x="4223673" y="7277475"/>
                <a:ext cx="190501" cy="8729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5" name="Rectángulo 1484">
                <a:extLst>
                  <a:ext uri="{FF2B5EF4-FFF2-40B4-BE49-F238E27FC236}">
                    <a16:creationId xmlns:a16="http://schemas.microsoft.com/office/drawing/2014/main" id="{50C1F044-8BFF-FB6C-EC5B-D25DA73A08E3}"/>
                  </a:ext>
                </a:extLst>
              </p:cNvPr>
              <p:cNvSpPr/>
              <p:nvPr/>
            </p:nvSpPr>
            <p:spPr>
              <a:xfrm rot="10800000">
                <a:off x="4223694" y="6752211"/>
                <a:ext cx="190501" cy="741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6" name="Rectángulo 1485">
                <a:extLst>
                  <a:ext uri="{FF2B5EF4-FFF2-40B4-BE49-F238E27FC236}">
                    <a16:creationId xmlns:a16="http://schemas.microsoft.com/office/drawing/2014/main" id="{D52A12BB-55B6-CBE5-7207-BB2FE440F90D}"/>
                  </a:ext>
                </a:extLst>
              </p:cNvPr>
              <p:cNvSpPr/>
              <p:nvPr/>
            </p:nvSpPr>
            <p:spPr>
              <a:xfrm rot="10800000">
                <a:off x="4223684" y="7123410"/>
                <a:ext cx="190501" cy="11433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7" name="Rectángulo 1486">
                <a:extLst>
                  <a:ext uri="{FF2B5EF4-FFF2-40B4-BE49-F238E27FC236}">
                    <a16:creationId xmlns:a16="http://schemas.microsoft.com/office/drawing/2014/main" id="{717A2A30-FC70-8E95-0908-0660D5FAA824}"/>
                  </a:ext>
                </a:extLst>
              </p:cNvPr>
              <p:cNvSpPr/>
              <p:nvPr/>
            </p:nvSpPr>
            <p:spPr>
              <a:xfrm rot="10800000">
                <a:off x="4223731" y="6081938"/>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1" name="Rectángulo 1490">
                <a:extLst>
                  <a:ext uri="{FF2B5EF4-FFF2-40B4-BE49-F238E27FC236}">
                    <a16:creationId xmlns:a16="http://schemas.microsoft.com/office/drawing/2014/main" id="{EB54F5FE-D0FF-A16C-91A4-513905187F9B}"/>
                  </a:ext>
                </a:extLst>
              </p:cNvPr>
              <p:cNvSpPr/>
              <p:nvPr/>
            </p:nvSpPr>
            <p:spPr>
              <a:xfrm rot="10800000">
                <a:off x="4223695" y="6652939"/>
                <a:ext cx="190501" cy="343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2" name="Rectángulo 1491">
                <a:extLst>
                  <a:ext uri="{FF2B5EF4-FFF2-40B4-BE49-F238E27FC236}">
                    <a16:creationId xmlns:a16="http://schemas.microsoft.com/office/drawing/2014/main" id="{E5572CEE-B2C9-3FCB-F91E-A07798889A7B}"/>
                  </a:ext>
                </a:extLst>
              </p:cNvPr>
              <p:cNvSpPr/>
              <p:nvPr/>
            </p:nvSpPr>
            <p:spPr>
              <a:xfrm rot="10800000">
                <a:off x="4223727" y="6366285"/>
                <a:ext cx="190501" cy="8377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3" name="Rectángulo 1492">
                <a:extLst>
                  <a:ext uri="{FF2B5EF4-FFF2-40B4-BE49-F238E27FC236}">
                    <a16:creationId xmlns:a16="http://schemas.microsoft.com/office/drawing/2014/main" id="{B7145418-3FF1-E54C-E2C8-2A44EF766988}"/>
                  </a:ext>
                </a:extLst>
              </p:cNvPr>
              <p:cNvSpPr/>
              <p:nvPr/>
            </p:nvSpPr>
            <p:spPr>
              <a:xfrm rot="10800000">
                <a:off x="4223733" y="5803278"/>
                <a:ext cx="190501" cy="6420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4" name="Rectángulo 1493">
                <a:extLst>
                  <a:ext uri="{FF2B5EF4-FFF2-40B4-BE49-F238E27FC236}">
                    <a16:creationId xmlns:a16="http://schemas.microsoft.com/office/drawing/2014/main" id="{8D5296F1-09B3-A609-0A64-B2EC075990FD}"/>
                  </a:ext>
                </a:extLst>
              </p:cNvPr>
              <p:cNvSpPr/>
              <p:nvPr/>
            </p:nvSpPr>
            <p:spPr>
              <a:xfrm rot="10800000">
                <a:off x="4223756" y="6185686"/>
                <a:ext cx="190501" cy="18719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5" name="Rectángulo 1494">
                <a:extLst>
                  <a:ext uri="{FF2B5EF4-FFF2-40B4-BE49-F238E27FC236}">
                    <a16:creationId xmlns:a16="http://schemas.microsoft.com/office/drawing/2014/main" id="{85BC7211-0AD9-BBCC-DB3E-826B8340A4A7}"/>
                  </a:ext>
                </a:extLst>
              </p:cNvPr>
              <p:cNvSpPr/>
              <p:nvPr/>
            </p:nvSpPr>
            <p:spPr>
              <a:xfrm rot="10800000">
                <a:off x="4223690" y="7001080"/>
                <a:ext cx="190501" cy="8431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6" name="Rectángulo 1495">
                <a:extLst>
                  <a:ext uri="{FF2B5EF4-FFF2-40B4-BE49-F238E27FC236}">
                    <a16:creationId xmlns:a16="http://schemas.microsoft.com/office/drawing/2014/main" id="{CFD8A5A6-3681-7D07-6AAD-24FD98B4D72B}"/>
                  </a:ext>
                </a:extLst>
              </p:cNvPr>
              <p:cNvSpPr/>
              <p:nvPr/>
            </p:nvSpPr>
            <p:spPr>
              <a:xfrm rot="10800000">
                <a:off x="4223691" y="6960976"/>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7" name="Rectángulo 1496">
                <a:extLst>
                  <a:ext uri="{FF2B5EF4-FFF2-40B4-BE49-F238E27FC236}">
                    <a16:creationId xmlns:a16="http://schemas.microsoft.com/office/drawing/2014/main" id="{5BA13189-5C54-B533-122E-0FEBD01D6A5C}"/>
                  </a:ext>
                </a:extLst>
              </p:cNvPr>
              <p:cNvSpPr/>
              <p:nvPr/>
            </p:nvSpPr>
            <p:spPr>
              <a:xfrm rot="10800000">
                <a:off x="4223691" y="6826520"/>
                <a:ext cx="190501" cy="5904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8" name="Rectángulo 1497">
                <a:extLst>
                  <a:ext uri="{FF2B5EF4-FFF2-40B4-BE49-F238E27FC236}">
                    <a16:creationId xmlns:a16="http://schemas.microsoft.com/office/drawing/2014/main" id="{302A41EB-15B7-946D-ECB1-07E74B388309}"/>
                  </a:ext>
                </a:extLst>
              </p:cNvPr>
              <p:cNvSpPr/>
              <p:nvPr/>
            </p:nvSpPr>
            <p:spPr>
              <a:xfrm rot="10800000">
                <a:off x="4223695" y="6587064"/>
                <a:ext cx="190501" cy="7287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9" name="Rectángulo 1498">
                <a:extLst>
                  <a:ext uri="{FF2B5EF4-FFF2-40B4-BE49-F238E27FC236}">
                    <a16:creationId xmlns:a16="http://schemas.microsoft.com/office/drawing/2014/main" id="{811DF76F-6DDF-4A13-B62C-2781B43DBCA6}"/>
                  </a:ext>
                </a:extLst>
              </p:cNvPr>
              <p:cNvSpPr/>
              <p:nvPr/>
            </p:nvSpPr>
            <p:spPr>
              <a:xfrm rot="10800000">
                <a:off x="4223696" y="6548432"/>
                <a:ext cx="190501" cy="4778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6" name="Rectángulo 1505">
                <a:extLst>
                  <a:ext uri="{FF2B5EF4-FFF2-40B4-BE49-F238E27FC236}">
                    <a16:creationId xmlns:a16="http://schemas.microsoft.com/office/drawing/2014/main" id="{90CC7C22-6917-8AF2-39B7-D859A01FAD46}"/>
                  </a:ext>
                </a:extLst>
              </p:cNvPr>
              <p:cNvSpPr/>
              <p:nvPr/>
            </p:nvSpPr>
            <p:spPr>
              <a:xfrm rot="10800000">
                <a:off x="4223731" y="5865491"/>
                <a:ext cx="190501" cy="1113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7" name="Rectángulo 1506">
                <a:extLst>
                  <a:ext uri="{FF2B5EF4-FFF2-40B4-BE49-F238E27FC236}">
                    <a16:creationId xmlns:a16="http://schemas.microsoft.com/office/drawing/2014/main" id="{82673D6F-BED2-DAD5-FDF8-B777C9E882D4}"/>
                  </a:ext>
                </a:extLst>
              </p:cNvPr>
              <p:cNvSpPr/>
              <p:nvPr/>
            </p:nvSpPr>
            <p:spPr>
              <a:xfrm rot="10800000">
                <a:off x="4223733" y="5774678"/>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8" name="Rectángulo 1507">
                <a:extLst>
                  <a:ext uri="{FF2B5EF4-FFF2-40B4-BE49-F238E27FC236}">
                    <a16:creationId xmlns:a16="http://schemas.microsoft.com/office/drawing/2014/main" id="{2E175E85-7B91-922D-EE74-5CDF14D51583}"/>
                  </a:ext>
                </a:extLst>
              </p:cNvPr>
              <p:cNvSpPr/>
              <p:nvPr/>
            </p:nvSpPr>
            <p:spPr>
              <a:xfrm rot="10800000">
                <a:off x="4223733" y="5635209"/>
                <a:ext cx="190501" cy="14577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3" name="Rectángulo 1512">
                <a:extLst>
                  <a:ext uri="{FF2B5EF4-FFF2-40B4-BE49-F238E27FC236}">
                    <a16:creationId xmlns:a16="http://schemas.microsoft.com/office/drawing/2014/main" id="{7DC24321-8465-C239-BA54-0D5752053C63}"/>
                  </a:ext>
                </a:extLst>
              </p:cNvPr>
              <p:cNvSpPr/>
              <p:nvPr/>
            </p:nvSpPr>
            <p:spPr>
              <a:xfrm rot="10800000">
                <a:off x="4223735" y="5530924"/>
                <a:ext cx="190501" cy="1108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6" name="Rectángulo 1515">
                <a:extLst>
                  <a:ext uri="{FF2B5EF4-FFF2-40B4-BE49-F238E27FC236}">
                    <a16:creationId xmlns:a16="http://schemas.microsoft.com/office/drawing/2014/main" id="{331CDB21-4363-0997-E33C-981D897446DB}"/>
                  </a:ext>
                </a:extLst>
              </p:cNvPr>
              <p:cNvSpPr/>
              <p:nvPr/>
            </p:nvSpPr>
            <p:spPr>
              <a:xfrm rot="10800000">
                <a:off x="4223734" y="5418097"/>
                <a:ext cx="190501" cy="11285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8" name="Rectángulo 1517">
                <a:extLst>
                  <a:ext uri="{FF2B5EF4-FFF2-40B4-BE49-F238E27FC236}">
                    <a16:creationId xmlns:a16="http://schemas.microsoft.com/office/drawing/2014/main" id="{15102618-2B11-43B5-B465-ED6B62685194}"/>
                  </a:ext>
                </a:extLst>
              </p:cNvPr>
              <p:cNvSpPr/>
              <p:nvPr/>
            </p:nvSpPr>
            <p:spPr>
              <a:xfrm rot="10800000">
                <a:off x="4223731" y="5973121"/>
                <a:ext cx="190501" cy="11285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9" name="Rectángulo 1518">
                <a:extLst>
                  <a:ext uri="{FF2B5EF4-FFF2-40B4-BE49-F238E27FC236}">
                    <a16:creationId xmlns:a16="http://schemas.microsoft.com/office/drawing/2014/main" id="{9F37E9E5-A7E8-7F41-88E0-0514BA182DD2}"/>
                  </a:ext>
                </a:extLst>
              </p:cNvPr>
              <p:cNvSpPr/>
              <p:nvPr/>
            </p:nvSpPr>
            <p:spPr>
              <a:xfrm rot="10800000">
                <a:off x="4223729" y="6111320"/>
                <a:ext cx="190501" cy="7829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1" name="Rectángulo 1520">
                <a:extLst>
                  <a:ext uri="{FF2B5EF4-FFF2-40B4-BE49-F238E27FC236}">
                    <a16:creationId xmlns:a16="http://schemas.microsoft.com/office/drawing/2014/main" id="{212D2C1F-3F50-553A-457E-0752D0A703B8}"/>
                  </a:ext>
                </a:extLst>
              </p:cNvPr>
              <p:cNvSpPr/>
              <p:nvPr/>
            </p:nvSpPr>
            <p:spPr>
              <a:xfrm rot="10800000">
                <a:off x="4223696" y="6447223"/>
                <a:ext cx="190501" cy="12868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2" name="Rectángulo 1521">
                <a:extLst>
                  <a:ext uri="{FF2B5EF4-FFF2-40B4-BE49-F238E27FC236}">
                    <a16:creationId xmlns:a16="http://schemas.microsoft.com/office/drawing/2014/main" id="{EA8E9FA8-D982-8885-5EAF-CCB7B443B907}"/>
                  </a:ext>
                </a:extLst>
              </p:cNvPr>
              <p:cNvSpPr/>
              <p:nvPr/>
            </p:nvSpPr>
            <p:spPr>
              <a:xfrm rot="10800000">
                <a:off x="4223695" y="6683397"/>
                <a:ext cx="190501" cy="7287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3" name="Rectángulo 1522">
                <a:extLst>
                  <a:ext uri="{FF2B5EF4-FFF2-40B4-BE49-F238E27FC236}">
                    <a16:creationId xmlns:a16="http://schemas.microsoft.com/office/drawing/2014/main" id="{2F6B162A-21C3-1614-5287-AF0EA669BF3B}"/>
                  </a:ext>
                </a:extLst>
              </p:cNvPr>
              <p:cNvSpPr/>
              <p:nvPr/>
            </p:nvSpPr>
            <p:spPr>
              <a:xfrm rot="10800000">
                <a:off x="4223691" y="6885476"/>
                <a:ext cx="190501" cy="741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4" name="Rectángulo 1523">
                <a:extLst>
                  <a:ext uri="{FF2B5EF4-FFF2-40B4-BE49-F238E27FC236}">
                    <a16:creationId xmlns:a16="http://schemas.microsoft.com/office/drawing/2014/main" id="{50EFF4C8-CD3B-1053-EBD1-541F0A5561F5}"/>
                  </a:ext>
                </a:extLst>
              </p:cNvPr>
              <p:cNvSpPr/>
              <p:nvPr/>
            </p:nvSpPr>
            <p:spPr>
              <a:xfrm rot="10800000">
                <a:off x="4223688" y="707964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5" name="Rectángulo 1524">
                <a:extLst>
                  <a:ext uri="{FF2B5EF4-FFF2-40B4-BE49-F238E27FC236}">
                    <a16:creationId xmlns:a16="http://schemas.microsoft.com/office/drawing/2014/main" id="{5905E488-03D8-FB6D-3B6A-816FD894DA1E}"/>
                  </a:ext>
                </a:extLst>
              </p:cNvPr>
              <p:cNvSpPr/>
              <p:nvPr/>
            </p:nvSpPr>
            <p:spPr>
              <a:xfrm rot="10800000">
                <a:off x="4223679" y="7237095"/>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534" name="Conector recto 1533">
              <a:extLst>
                <a:ext uri="{FF2B5EF4-FFF2-40B4-BE49-F238E27FC236}">
                  <a16:creationId xmlns:a16="http://schemas.microsoft.com/office/drawing/2014/main" id="{3DAD5A2D-C3C0-5E47-E657-4D40AA0ACCC4}"/>
                </a:ext>
              </a:extLst>
            </p:cNvPr>
            <p:cNvCxnSpPr>
              <a:cxnSpLocks/>
              <a:stCxn id="1479" idx="0"/>
              <a:endCxn id="1516" idx="2"/>
            </p:cNvCxnSpPr>
            <p:nvPr/>
          </p:nvCxnSpPr>
          <p:spPr>
            <a:xfrm flipH="1">
              <a:off x="4324327" y="5279876"/>
              <a:ext cx="10" cy="92224"/>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1650" name="Grupo 1649">
            <a:extLst>
              <a:ext uri="{FF2B5EF4-FFF2-40B4-BE49-F238E27FC236}">
                <a16:creationId xmlns:a16="http://schemas.microsoft.com/office/drawing/2014/main" id="{14541421-5054-7B6C-1BAF-590662ECBFA0}"/>
              </a:ext>
            </a:extLst>
          </p:cNvPr>
          <p:cNvGrpSpPr/>
          <p:nvPr/>
        </p:nvGrpSpPr>
        <p:grpSpPr>
          <a:xfrm>
            <a:off x="4306405" y="4191813"/>
            <a:ext cx="207410" cy="3436828"/>
            <a:chOff x="4811967" y="4384675"/>
            <a:chExt cx="191600" cy="3005875"/>
          </a:xfrm>
        </p:grpSpPr>
        <p:grpSp>
          <p:nvGrpSpPr>
            <p:cNvPr id="1603" name="Grupo 1602">
              <a:extLst>
                <a:ext uri="{FF2B5EF4-FFF2-40B4-BE49-F238E27FC236}">
                  <a16:creationId xmlns:a16="http://schemas.microsoft.com/office/drawing/2014/main" id="{046FA26F-DD7A-E647-FA6A-1C04EB5030C1}"/>
                </a:ext>
              </a:extLst>
            </p:cNvPr>
            <p:cNvGrpSpPr/>
            <p:nvPr/>
          </p:nvGrpSpPr>
          <p:grpSpPr>
            <a:xfrm>
              <a:off x="4812503" y="5554980"/>
              <a:ext cx="191064" cy="1835570"/>
              <a:chOff x="4812503" y="5610224"/>
              <a:chExt cx="191064" cy="1835570"/>
            </a:xfrm>
          </p:grpSpPr>
          <p:sp>
            <p:nvSpPr>
              <p:cNvPr id="1571" name="Diagrama de flujo: retraso 1570">
                <a:extLst>
                  <a:ext uri="{FF2B5EF4-FFF2-40B4-BE49-F238E27FC236}">
                    <a16:creationId xmlns:a16="http://schemas.microsoft.com/office/drawing/2014/main" id="{A2C41CE8-9863-6B44-EF91-76B7FEA0AC3A}"/>
                  </a:ext>
                </a:extLst>
              </p:cNvPr>
              <p:cNvSpPr/>
              <p:nvPr/>
            </p:nvSpPr>
            <p:spPr>
              <a:xfrm rot="5400000">
                <a:off x="4861651" y="7304442"/>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2" name="Rectángulo 1571">
                <a:extLst>
                  <a:ext uri="{FF2B5EF4-FFF2-40B4-BE49-F238E27FC236}">
                    <a16:creationId xmlns:a16="http://schemas.microsoft.com/office/drawing/2014/main" id="{C91B5220-C2BB-3BD5-4ED3-29B8107F0A52}"/>
                  </a:ext>
                </a:extLst>
              </p:cNvPr>
              <p:cNvSpPr/>
              <p:nvPr/>
            </p:nvSpPr>
            <p:spPr>
              <a:xfrm rot="10800000">
                <a:off x="4812504" y="7206700"/>
                <a:ext cx="190501" cy="1105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3" name="Rectángulo 1572">
                <a:extLst>
                  <a:ext uri="{FF2B5EF4-FFF2-40B4-BE49-F238E27FC236}">
                    <a16:creationId xmlns:a16="http://schemas.microsoft.com/office/drawing/2014/main" id="{F63EF622-182E-56B6-3841-5C549D541245}"/>
                  </a:ext>
                </a:extLst>
              </p:cNvPr>
              <p:cNvSpPr/>
              <p:nvPr/>
            </p:nvSpPr>
            <p:spPr>
              <a:xfrm rot="10800000">
                <a:off x="4813022" y="6707865"/>
                <a:ext cx="190501" cy="741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4" name="Rectángulo 1573">
                <a:extLst>
                  <a:ext uri="{FF2B5EF4-FFF2-40B4-BE49-F238E27FC236}">
                    <a16:creationId xmlns:a16="http://schemas.microsoft.com/office/drawing/2014/main" id="{3A99C4C7-5B74-C787-8FD1-55B379B2B994}"/>
                  </a:ext>
                </a:extLst>
              </p:cNvPr>
              <p:cNvSpPr/>
              <p:nvPr/>
            </p:nvSpPr>
            <p:spPr>
              <a:xfrm rot="10800000">
                <a:off x="4813017" y="7016112"/>
                <a:ext cx="190501" cy="11433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5" name="Rectángulo 1574">
                <a:extLst>
                  <a:ext uri="{FF2B5EF4-FFF2-40B4-BE49-F238E27FC236}">
                    <a16:creationId xmlns:a16="http://schemas.microsoft.com/office/drawing/2014/main" id="{291F9E1B-46E6-EB44-F02D-BE6F46FB971F}"/>
                  </a:ext>
                </a:extLst>
              </p:cNvPr>
              <p:cNvSpPr/>
              <p:nvPr/>
            </p:nvSpPr>
            <p:spPr>
              <a:xfrm rot="10800000">
                <a:off x="4813059" y="606496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6" name="Rectángulo 1575">
                <a:extLst>
                  <a:ext uri="{FF2B5EF4-FFF2-40B4-BE49-F238E27FC236}">
                    <a16:creationId xmlns:a16="http://schemas.microsoft.com/office/drawing/2014/main" id="{51900C91-F688-AF14-F8F9-000BD5CD0D27}"/>
                  </a:ext>
                </a:extLst>
              </p:cNvPr>
              <p:cNvSpPr/>
              <p:nvPr/>
            </p:nvSpPr>
            <p:spPr>
              <a:xfrm rot="10800000">
                <a:off x="4813032" y="6594186"/>
                <a:ext cx="190501" cy="512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8" name="Rectángulo 1577">
                <a:extLst>
                  <a:ext uri="{FF2B5EF4-FFF2-40B4-BE49-F238E27FC236}">
                    <a16:creationId xmlns:a16="http://schemas.microsoft.com/office/drawing/2014/main" id="{1A2FB5D3-786D-EFD1-6070-DE43EE297982}"/>
                  </a:ext>
                </a:extLst>
              </p:cNvPr>
              <p:cNvSpPr/>
              <p:nvPr/>
            </p:nvSpPr>
            <p:spPr>
              <a:xfrm rot="10800000">
                <a:off x="4813065" y="5712108"/>
                <a:ext cx="190501" cy="9427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9" name="Rectángulo 1578">
                <a:extLst>
                  <a:ext uri="{FF2B5EF4-FFF2-40B4-BE49-F238E27FC236}">
                    <a16:creationId xmlns:a16="http://schemas.microsoft.com/office/drawing/2014/main" id="{50B4FB79-5AA2-4B2A-74BA-71031F01EEF9}"/>
                  </a:ext>
                </a:extLst>
              </p:cNvPr>
              <p:cNvSpPr/>
              <p:nvPr/>
            </p:nvSpPr>
            <p:spPr>
              <a:xfrm rot="10800000">
                <a:off x="4813057" y="615465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1" name="Rectángulo 1580">
                <a:extLst>
                  <a:ext uri="{FF2B5EF4-FFF2-40B4-BE49-F238E27FC236}">
                    <a16:creationId xmlns:a16="http://schemas.microsoft.com/office/drawing/2014/main" id="{9F94E46E-55C2-5C80-53DA-BBF20C5CB174}"/>
                  </a:ext>
                </a:extLst>
              </p:cNvPr>
              <p:cNvSpPr/>
              <p:nvPr/>
            </p:nvSpPr>
            <p:spPr>
              <a:xfrm rot="10800000">
                <a:off x="4813017" y="6945064"/>
                <a:ext cx="190501" cy="7934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2" name="Rectángulo 1581">
                <a:extLst>
                  <a:ext uri="{FF2B5EF4-FFF2-40B4-BE49-F238E27FC236}">
                    <a16:creationId xmlns:a16="http://schemas.microsoft.com/office/drawing/2014/main" id="{12692673-5B57-AC4F-E07F-079A19381252}"/>
                  </a:ext>
                </a:extLst>
              </p:cNvPr>
              <p:cNvSpPr/>
              <p:nvPr/>
            </p:nvSpPr>
            <p:spPr>
              <a:xfrm rot="10800000">
                <a:off x="4813021" y="6778033"/>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3" name="Rectángulo 1582">
                <a:extLst>
                  <a:ext uri="{FF2B5EF4-FFF2-40B4-BE49-F238E27FC236}">
                    <a16:creationId xmlns:a16="http://schemas.microsoft.com/office/drawing/2014/main" id="{D71F01BC-5B0E-18B4-9EB7-187D9CFFA0F1}"/>
                  </a:ext>
                </a:extLst>
              </p:cNvPr>
              <p:cNvSpPr/>
              <p:nvPr/>
            </p:nvSpPr>
            <p:spPr>
              <a:xfrm rot="10800000">
                <a:off x="4813035" y="6457850"/>
                <a:ext cx="190501" cy="13540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4" name="Rectángulo 1583">
                <a:extLst>
                  <a:ext uri="{FF2B5EF4-FFF2-40B4-BE49-F238E27FC236}">
                    <a16:creationId xmlns:a16="http://schemas.microsoft.com/office/drawing/2014/main" id="{999A261C-FA69-9020-4EAF-9BB593D20CD4}"/>
                  </a:ext>
                </a:extLst>
              </p:cNvPr>
              <p:cNvSpPr/>
              <p:nvPr/>
            </p:nvSpPr>
            <p:spPr>
              <a:xfrm rot="10800000">
                <a:off x="4813036" y="6412681"/>
                <a:ext cx="190501" cy="4778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5" name="Rectángulo 1584">
                <a:extLst>
                  <a:ext uri="{FF2B5EF4-FFF2-40B4-BE49-F238E27FC236}">
                    <a16:creationId xmlns:a16="http://schemas.microsoft.com/office/drawing/2014/main" id="{FE675293-BFF0-5927-C57C-1BF5E318F2F2}"/>
                  </a:ext>
                </a:extLst>
              </p:cNvPr>
              <p:cNvSpPr/>
              <p:nvPr/>
            </p:nvSpPr>
            <p:spPr>
              <a:xfrm rot="10800000">
                <a:off x="4813062" y="5804559"/>
                <a:ext cx="190501" cy="10074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7" name="Rectángulo 1586">
                <a:extLst>
                  <a:ext uri="{FF2B5EF4-FFF2-40B4-BE49-F238E27FC236}">
                    <a16:creationId xmlns:a16="http://schemas.microsoft.com/office/drawing/2014/main" id="{4EA3E01E-370C-BFE5-B70F-6BB8E25689B8}"/>
                  </a:ext>
                </a:extLst>
              </p:cNvPr>
              <p:cNvSpPr/>
              <p:nvPr/>
            </p:nvSpPr>
            <p:spPr>
              <a:xfrm rot="10800000">
                <a:off x="4813066" y="5610224"/>
                <a:ext cx="190501" cy="10591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0" name="Rectángulo 1589">
                <a:extLst>
                  <a:ext uri="{FF2B5EF4-FFF2-40B4-BE49-F238E27FC236}">
                    <a16:creationId xmlns:a16="http://schemas.microsoft.com/office/drawing/2014/main" id="{59891F54-C972-85FB-D5C7-876EA7D7FDED}"/>
                  </a:ext>
                </a:extLst>
              </p:cNvPr>
              <p:cNvSpPr/>
              <p:nvPr/>
            </p:nvSpPr>
            <p:spPr>
              <a:xfrm rot="10800000">
                <a:off x="4813061" y="5902715"/>
                <a:ext cx="190501" cy="16495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3" name="Rectángulo 1592">
                <a:extLst>
                  <a:ext uri="{FF2B5EF4-FFF2-40B4-BE49-F238E27FC236}">
                    <a16:creationId xmlns:a16="http://schemas.microsoft.com/office/drawing/2014/main" id="{65255B01-DC03-7931-0B80-B5345D8B4770}"/>
                  </a:ext>
                </a:extLst>
              </p:cNvPr>
              <p:cNvSpPr/>
              <p:nvPr/>
            </p:nvSpPr>
            <p:spPr>
              <a:xfrm rot="10800000">
                <a:off x="4813028" y="6641324"/>
                <a:ext cx="190501" cy="7287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4" name="Rectángulo 1593">
                <a:extLst>
                  <a:ext uri="{FF2B5EF4-FFF2-40B4-BE49-F238E27FC236}">
                    <a16:creationId xmlns:a16="http://schemas.microsoft.com/office/drawing/2014/main" id="{DC0F02CA-1511-B476-F2F9-FA03E0D1613A}"/>
                  </a:ext>
                </a:extLst>
              </p:cNvPr>
              <p:cNvSpPr/>
              <p:nvPr/>
            </p:nvSpPr>
            <p:spPr>
              <a:xfrm rot="10800000">
                <a:off x="4813020" y="6819274"/>
                <a:ext cx="190501" cy="12717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7" name="Rectángulo 1596">
                <a:extLst>
                  <a:ext uri="{FF2B5EF4-FFF2-40B4-BE49-F238E27FC236}">
                    <a16:creationId xmlns:a16="http://schemas.microsoft.com/office/drawing/2014/main" id="{BEBA5FEB-AEAE-3C6E-3766-325BAC97EDE1}"/>
                  </a:ext>
                </a:extLst>
              </p:cNvPr>
              <p:cNvSpPr/>
              <p:nvPr/>
            </p:nvSpPr>
            <p:spPr>
              <a:xfrm rot="10800000">
                <a:off x="4813058" y="6109015"/>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8" name="Rectángulo 1597">
                <a:extLst>
                  <a:ext uri="{FF2B5EF4-FFF2-40B4-BE49-F238E27FC236}">
                    <a16:creationId xmlns:a16="http://schemas.microsoft.com/office/drawing/2014/main" id="{03203EA3-6387-AB60-F19A-91C781BC9F88}"/>
                  </a:ext>
                </a:extLst>
              </p:cNvPr>
              <p:cNvSpPr/>
              <p:nvPr/>
            </p:nvSpPr>
            <p:spPr>
              <a:xfrm rot="10800000">
                <a:off x="4813054" y="6199330"/>
                <a:ext cx="190501" cy="8198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9" name="Rectángulo 1598">
                <a:extLst>
                  <a:ext uri="{FF2B5EF4-FFF2-40B4-BE49-F238E27FC236}">
                    <a16:creationId xmlns:a16="http://schemas.microsoft.com/office/drawing/2014/main" id="{72423A97-98C3-CE15-7D8E-50E8AD398F43}"/>
                  </a:ext>
                </a:extLst>
              </p:cNvPr>
              <p:cNvSpPr/>
              <p:nvPr/>
            </p:nvSpPr>
            <p:spPr>
              <a:xfrm rot="10800000">
                <a:off x="4813049" y="6275938"/>
                <a:ext cx="190501" cy="11218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0" name="Rectángulo 1599">
                <a:extLst>
                  <a:ext uri="{FF2B5EF4-FFF2-40B4-BE49-F238E27FC236}">
                    <a16:creationId xmlns:a16="http://schemas.microsoft.com/office/drawing/2014/main" id="{220E4F69-7B8A-ADCF-535C-A2191C6010D9}"/>
                  </a:ext>
                </a:extLst>
              </p:cNvPr>
              <p:cNvSpPr/>
              <p:nvPr/>
            </p:nvSpPr>
            <p:spPr>
              <a:xfrm rot="10800000">
                <a:off x="4813043" y="6387423"/>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1" name="Rectángulo 1600">
                <a:extLst>
                  <a:ext uri="{FF2B5EF4-FFF2-40B4-BE49-F238E27FC236}">
                    <a16:creationId xmlns:a16="http://schemas.microsoft.com/office/drawing/2014/main" id="{E368CFCF-B800-6D3D-9C6A-560578BB4B50}"/>
                  </a:ext>
                </a:extLst>
              </p:cNvPr>
              <p:cNvSpPr/>
              <p:nvPr/>
            </p:nvSpPr>
            <p:spPr>
              <a:xfrm rot="10800000">
                <a:off x="4813016" y="7123534"/>
                <a:ext cx="190501" cy="8854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2" name="Rectángulo 1601">
                <a:extLst>
                  <a:ext uri="{FF2B5EF4-FFF2-40B4-BE49-F238E27FC236}">
                    <a16:creationId xmlns:a16="http://schemas.microsoft.com/office/drawing/2014/main" id="{65675ACC-A514-D444-2E13-0F355A8062C0}"/>
                  </a:ext>
                </a:extLst>
              </p:cNvPr>
              <p:cNvSpPr/>
              <p:nvPr/>
            </p:nvSpPr>
            <p:spPr>
              <a:xfrm rot="10800000">
                <a:off x="4812504" y="7314475"/>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604" name="Conector recto 1603">
              <a:extLst>
                <a:ext uri="{FF2B5EF4-FFF2-40B4-BE49-F238E27FC236}">
                  <a16:creationId xmlns:a16="http://schemas.microsoft.com/office/drawing/2014/main" id="{92F6B076-3857-C500-FB7F-24FF336F0FC9}"/>
                </a:ext>
              </a:extLst>
            </p:cNvPr>
            <p:cNvCxnSpPr>
              <a:cxnSpLocks/>
              <a:endCxn id="1587" idx="2"/>
            </p:cNvCxnSpPr>
            <p:nvPr/>
          </p:nvCxnSpPr>
          <p:spPr>
            <a:xfrm>
              <a:off x="4908316" y="5448300"/>
              <a:ext cx="0" cy="106680"/>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nvGrpSpPr>
            <p:cNvPr id="1569" name="Grupo 1568">
              <a:extLst>
                <a:ext uri="{FF2B5EF4-FFF2-40B4-BE49-F238E27FC236}">
                  <a16:creationId xmlns:a16="http://schemas.microsoft.com/office/drawing/2014/main" id="{E92DA695-3852-F128-7AE7-1FF7EB665A88}"/>
                </a:ext>
              </a:extLst>
            </p:cNvPr>
            <p:cNvGrpSpPr/>
            <p:nvPr/>
          </p:nvGrpSpPr>
          <p:grpSpPr>
            <a:xfrm>
              <a:off x="4811967" y="4384675"/>
              <a:ext cx="190509" cy="1095443"/>
              <a:chOff x="4811967" y="4442000"/>
              <a:chExt cx="190509" cy="1095443"/>
            </a:xfrm>
          </p:grpSpPr>
          <p:sp>
            <p:nvSpPr>
              <p:cNvPr id="1543" name="Rectángulo 1542">
                <a:extLst>
                  <a:ext uri="{FF2B5EF4-FFF2-40B4-BE49-F238E27FC236}">
                    <a16:creationId xmlns:a16="http://schemas.microsoft.com/office/drawing/2014/main" id="{8C08B4E9-12CB-B4AC-BD5C-414DC5DFD9DB}"/>
                  </a:ext>
                </a:extLst>
              </p:cNvPr>
              <p:cNvSpPr/>
              <p:nvPr/>
            </p:nvSpPr>
            <p:spPr>
              <a:xfrm>
                <a:off x="4811973" y="4906336"/>
                <a:ext cx="190501" cy="548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45" name="Rectángulo 1544">
                <a:extLst>
                  <a:ext uri="{FF2B5EF4-FFF2-40B4-BE49-F238E27FC236}">
                    <a16:creationId xmlns:a16="http://schemas.microsoft.com/office/drawing/2014/main" id="{B6C833FA-4986-14B9-C40B-80129C4695BF}"/>
                  </a:ext>
                </a:extLst>
              </p:cNvPr>
              <p:cNvSpPr/>
              <p:nvPr/>
            </p:nvSpPr>
            <p:spPr>
              <a:xfrm>
                <a:off x="4811975" y="4514098"/>
                <a:ext cx="190501" cy="6611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49" name="Rectángulo 1548">
                <a:extLst>
                  <a:ext uri="{FF2B5EF4-FFF2-40B4-BE49-F238E27FC236}">
                    <a16:creationId xmlns:a16="http://schemas.microsoft.com/office/drawing/2014/main" id="{ED1E5F3D-C324-8EAE-BBD0-FD950AB99F76}"/>
                  </a:ext>
                </a:extLst>
              </p:cNvPr>
              <p:cNvSpPr/>
              <p:nvPr/>
            </p:nvSpPr>
            <p:spPr>
              <a:xfrm>
                <a:off x="4811974" y="4702978"/>
                <a:ext cx="190501" cy="630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0" name="Rectángulo 1549">
                <a:extLst>
                  <a:ext uri="{FF2B5EF4-FFF2-40B4-BE49-F238E27FC236}">
                    <a16:creationId xmlns:a16="http://schemas.microsoft.com/office/drawing/2014/main" id="{1299D834-4A94-27EE-F070-4A8F4A7FCCC0}"/>
                  </a:ext>
                </a:extLst>
              </p:cNvPr>
              <p:cNvSpPr/>
              <p:nvPr/>
            </p:nvSpPr>
            <p:spPr>
              <a:xfrm>
                <a:off x="4811975" y="4498242"/>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1" name="Rectángulo 1550">
                <a:extLst>
                  <a:ext uri="{FF2B5EF4-FFF2-40B4-BE49-F238E27FC236}">
                    <a16:creationId xmlns:a16="http://schemas.microsoft.com/office/drawing/2014/main" id="{65C8926E-19B8-AF08-C6A1-44C9BCD358CD}"/>
                  </a:ext>
                </a:extLst>
              </p:cNvPr>
              <p:cNvSpPr/>
              <p:nvPr/>
            </p:nvSpPr>
            <p:spPr>
              <a:xfrm>
                <a:off x="4811972" y="4959959"/>
                <a:ext cx="190501" cy="213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6" name="Rectángulo 1555">
                <a:extLst>
                  <a:ext uri="{FF2B5EF4-FFF2-40B4-BE49-F238E27FC236}">
                    <a16:creationId xmlns:a16="http://schemas.microsoft.com/office/drawing/2014/main" id="{A4D21E78-424D-7796-07C8-F7E632673636}"/>
                  </a:ext>
                </a:extLst>
              </p:cNvPr>
              <p:cNvSpPr/>
              <p:nvPr/>
            </p:nvSpPr>
            <p:spPr>
              <a:xfrm>
                <a:off x="4811967" y="5443043"/>
                <a:ext cx="190501" cy="944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9" name="Rectángulo 1558">
                <a:extLst>
                  <a:ext uri="{FF2B5EF4-FFF2-40B4-BE49-F238E27FC236}">
                    <a16:creationId xmlns:a16="http://schemas.microsoft.com/office/drawing/2014/main" id="{56D0E38A-7E10-A7C4-E758-D790227A6FB8}"/>
                  </a:ext>
                </a:extLst>
              </p:cNvPr>
              <p:cNvSpPr/>
              <p:nvPr/>
            </p:nvSpPr>
            <p:spPr>
              <a:xfrm>
                <a:off x="4811975" y="4579098"/>
                <a:ext cx="190501" cy="12350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39" name="Diagrama de flujo: retraso 1538">
                <a:extLst>
                  <a:ext uri="{FF2B5EF4-FFF2-40B4-BE49-F238E27FC236}">
                    <a16:creationId xmlns:a16="http://schemas.microsoft.com/office/drawing/2014/main" id="{7B00CA06-1297-9630-95B9-8572A348E831}"/>
                  </a:ext>
                </a:extLst>
              </p:cNvPr>
              <p:cNvSpPr/>
              <p:nvPr/>
            </p:nvSpPr>
            <p:spPr>
              <a:xfrm rot="16200000">
                <a:off x="4870410" y="4383566"/>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0" name="Rectángulo 1559">
                <a:extLst>
                  <a:ext uri="{FF2B5EF4-FFF2-40B4-BE49-F238E27FC236}">
                    <a16:creationId xmlns:a16="http://schemas.microsoft.com/office/drawing/2014/main" id="{785DE960-ED37-A386-99D9-1BDBC039C2C2}"/>
                  </a:ext>
                </a:extLst>
              </p:cNvPr>
              <p:cNvSpPr/>
              <p:nvPr/>
            </p:nvSpPr>
            <p:spPr>
              <a:xfrm>
                <a:off x="4811974" y="4764787"/>
                <a:ext cx="190501" cy="7963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1" name="Rectángulo 1560">
                <a:extLst>
                  <a:ext uri="{FF2B5EF4-FFF2-40B4-BE49-F238E27FC236}">
                    <a16:creationId xmlns:a16="http://schemas.microsoft.com/office/drawing/2014/main" id="{002D413E-D36B-87DC-C04E-4BAEA14BB7F9}"/>
                  </a:ext>
                </a:extLst>
              </p:cNvPr>
              <p:cNvSpPr/>
              <p:nvPr/>
            </p:nvSpPr>
            <p:spPr>
              <a:xfrm>
                <a:off x="4811973" y="4839770"/>
                <a:ext cx="190501" cy="9256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2" name="Rectángulo 1561">
                <a:extLst>
                  <a:ext uri="{FF2B5EF4-FFF2-40B4-BE49-F238E27FC236}">
                    <a16:creationId xmlns:a16="http://schemas.microsoft.com/office/drawing/2014/main" id="{79BF6651-84BE-F323-911B-127A3E91EA37}"/>
                  </a:ext>
                </a:extLst>
              </p:cNvPr>
              <p:cNvSpPr/>
              <p:nvPr/>
            </p:nvSpPr>
            <p:spPr>
              <a:xfrm>
                <a:off x="4811972" y="4980206"/>
                <a:ext cx="190501" cy="12377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3" name="Rectángulo 1562">
                <a:extLst>
                  <a:ext uri="{FF2B5EF4-FFF2-40B4-BE49-F238E27FC236}">
                    <a16:creationId xmlns:a16="http://schemas.microsoft.com/office/drawing/2014/main" id="{6AFCA003-4A95-2DA0-75C6-773FD81A306F}"/>
                  </a:ext>
                </a:extLst>
              </p:cNvPr>
              <p:cNvSpPr/>
              <p:nvPr/>
            </p:nvSpPr>
            <p:spPr>
              <a:xfrm>
                <a:off x="4811972" y="510005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4" name="Rectángulo 1563">
                <a:extLst>
                  <a:ext uri="{FF2B5EF4-FFF2-40B4-BE49-F238E27FC236}">
                    <a16:creationId xmlns:a16="http://schemas.microsoft.com/office/drawing/2014/main" id="{CD54CE96-EC8B-76C7-1811-C08E1BBF0363}"/>
                  </a:ext>
                </a:extLst>
              </p:cNvPr>
              <p:cNvSpPr/>
              <p:nvPr/>
            </p:nvSpPr>
            <p:spPr>
              <a:xfrm>
                <a:off x="4811971" y="5138792"/>
                <a:ext cx="190501" cy="10782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5" name="Rectángulo 1564">
                <a:extLst>
                  <a:ext uri="{FF2B5EF4-FFF2-40B4-BE49-F238E27FC236}">
                    <a16:creationId xmlns:a16="http://schemas.microsoft.com/office/drawing/2014/main" id="{52F8AF43-6804-0DEF-263E-ECF6A0ED870F}"/>
                  </a:ext>
                </a:extLst>
              </p:cNvPr>
              <p:cNvSpPr/>
              <p:nvPr/>
            </p:nvSpPr>
            <p:spPr>
              <a:xfrm>
                <a:off x="4811971" y="524395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6" name="Rectángulo 1565">
                <a:extLst>
                  <a:ext uri="{FF2B5EF4-FFF2-40B4-BE49-F238E27FC236}">
                    <a16:creationId xmlns:a16="http://schemas.microsoft.com/office/drawing/2014/main" id="{7F67BEB9-C2CF-F9FF-5076-16151D1181D1}"/>
                  </a:ext>
                </a:extLst>
              </p:cNvPr>
              <p:cNvSpPr/>
              <p:nvPr/>
            </p:nvSpPr>
            <p:spPr>
              <a:xfrm>
                <a:off x="4811970" y="5287009"/>
                <a:ext cx="190501" cy="7086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7" name="Rectángulo 1566">
                <a:extLst>
                  <a:ext uri="{FF2B5EF4-FFF2-40B4-BE49-F238E27FC236}">
                    <a16:creationId xmlns:a16="http://schemas.microsoft.com/office/drawing/2014/main" id="{05D2CC29-6B68-D3FB-5385-3E74B10855BE}"/>
                  </a:ext>
                </a:extLst>
              </p:cNvPr>
              <p:cNvSpPr/>
              <p:nvPr/>
            </p:nvSpPr>
            <p:spPr>
              <a:xfrm>
                <a:off x="4811969" y="5352667"/>
                <a:ext cx="190501" cy="51065"/>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8" name="Rectángulo 1567">
                <a:extLst>
                  <a:ext uri="{FF2B5EF4-FFF2-40B4-BE49-F238E27FC236}">
                    <a16:creationId xmlns:a16="http://schemas.microsoft.com/office/drawing/2014/main" id="{FA493BB3-2983-A3AD-BC71-317F24D7711D}"/>
                  </a:ext>
                </a:extLst>
              </p:cNvPr>
              <p:cNvSpPr/>
              <p:nvPr/>
            </p:nvSpPr>
            <p:spPr>
              <a:xfrm>
                <a:off x="4811968" y="5400926"/>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303" name="Grupo 2302">
            <a:extLst>
              <a:ext uri="{FF2B5EF4-FFF2-40B4-BE49-F238E27FC236}">
                <a16:creationId xmlns:a16="http://schemas.microsoft.com/office/drawing/2014/main" id="{18C6E78D-DBE0-3B9C-9520-C35C95EC32CF}"/>
              </a:ext>
            </a:extLst>
          </p:cNvPr>
          <p:cNvGrpSpPr/>
          <p:nvPr/>
        </p:nvGrpSpPr>
        <p:grpSpPr>
          <a:xfrm>
            <a:off x="4927425" y="4521782"/>
            <a:ext cx="210878" cy="3107703"/>
            <a:chOff x="4927425" y="4521782"/>
            <a:chExt cx="210878" cy="3107703"/>
          </a:xfrm>
        </p:grpSpPr>
        <p:grpSp>
          <p:nvGrpSpPr>
            <p:cNvPr id="1652" name="Grupo 1651">
              <a:extLst>
                <a:ext uri="{FF2B5EF4-FFF2-40B4-BE49-F238E27FC236}">
                  <a16:creationId xmlns:a16="http://schemas.microsoft.com/office/drawing/2014/main" id="{7F8EA9A7-9748-454D-4E69-E315FACAA3C8}"/>
                </a:ext>
              </a:extLst>
            </p:cNvPr>
            <p:cNvGrpSpPr/>
            <p:nvPr/>
          </p:nvGrpSpPr>
          <p:grpSpPr>
            <a:xfrm>
              <a:off x="4929506" y="4521782"/>
              <a:ext cx="206224" cy="925734"/>
              <a:chOff x="5387572" y="4673268"/>
              <a:chExt cx="190505" cy="809654"/>
            </a:xfrm>
          </p:grpSpPr>
          <p:sp>
            <p:nvSpPr>
              <p:cNvPr id="1637" name="Rectángulo 1636">
                <a:extLst>
                  <a:ext uri="{FF2B5EF4-FFF2-40B4-BE49-F238E27FC236}">
                    <a16:creationId xmlns:a16="http://schemas.microsoft.com/office/drawing/2014/main" id="{28A82166-6734-BCF6-A33D-90DB5C351FD6}"/>
                  </a:ext>
                </a:extLst>
              </p:cNvPr>
              <p:cNvSpPr/>
              <p:nvPr/>
            </p:nvSpPr>
            <p:spPr>
              <a:xfrm>
                <a:off x="5387572" y="5348915"/>
                <a:ext cx="190501" cy="13400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39" name="Diagrama de flujo: retraso 1638">
                <a:extLst>
                  <a:ext uri="{FF2B5EF4-FFF2-40B4-BE49-F238E27FC236}">
                    <a16:creationId xmlns:a16="http://schemas.microsoft.com/office/drawing/2014/main" id="{810C1B2E-82F4-A315-E5EF-7B140DD7200F}"/>
                  </a:ext>
                </a:extLst>
              </p:cNvPr>
              <p:cNvSpPr/>
              <p:nvPr/>
            </p:nvSpPr>
            <p:spPr>
              <a:xfrm rot="16200000">
                <a:off x="5446011" y="4614834"/>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0" name="Rectángulo 1639">
                <a:extLst>
                  <a:ext uri="{FF2B5EF4-FFF2-40B4-BE49-F238E27FC236}">
                    <a16:creationId xmlns:a16="http://schemas.microsoft.com/office/drawing/2014/main" id="{E903CBE6-27B6-CDA6-4DEB-B77459EC785C}"/>
                  </a:ext>
                </a:extLst>
              </p:cNvPr>
              <p:cNvSpPr/>
              <p:nvPr/>
            </p:nvSpPr>
            <p:spPr>
              <a:xfrm>
                <a:off x="5387576" y="4902776"/>
                <a:ext cx="190501" cy="13079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1" name="Rectángulo 1640">
                <a:extLst>
                  <a:ext uri="{FF2B5EF4-FFF2-40B4-BE49-F238E27FC236}">
                    <a16:creationId xmlns:a16="http://schemas.microsoft.com/office/drawing/2014/main" id="{746937F2-0812-C261-0F8F-5C448613E23E}"/>
                  </a:ext>
                </a:extLst>
              </p:cNvPr>
              <p:cNvSpPr/>
              <p:nvPr/>
            </p:nvSpPr>
            <p:spPr>
              <a:xfrm>
                <a:off x="5387576" y="4783714"/>
                <a:ext cx="190501" cy="12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2" name="Rectángulo 1641">
                <a:extLst>
                  <a:ext uri="{FF2B5EF4-FFF2-40B4-BE49-F238E27FC236}">
                    <a16:creationId xmlns:a16="http://schemas.microsoft.com/office/drawing/2014/main" id="{F493F7AA-F9A5-F6CD-B279-BA0C47D2CF51}"/>
                  </a:ext>
                </a:extLst>
              </p:cNvPr>
              <p:cNvSpPr/>
              <p:nvPr/>
            </p:nvSpPr>
            <p:spPr>
              <a:xfrm>
                <a:off x="5387576" y="4704737"/>
                <a:ext cx="190501" cy="8331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3" name="Rectángulo 1642">
                <a:extLst>
                  <a:ext uri="{FF2B5EF4-FFF2-40B4-BE49-F238E27FC236}">
                    <a16:creationId xmlns:a16="http://schemas.microsoft.com/office/drawing/2014/main" id="{8F437D56-EE1E-7E38-0C34-0361E07E110E}"/>
                  </a:ext>
                </a:extLst>
              </p:cNvPr>
              <p:cNvSpPr/>
              <p:nvPr/>
            </p:nvSpPr>
            <p:spPr>
              <a:xfrm>
                <a:off x="5387575" y="5033394"/>
                <a:ext cx="190501" cy="7866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5" name="Rectángulo 1644">
                <a:extLst>
                  <a:ext uri="{FF2B5EF4-FFF2-40B4-BE49-F238E27FC236}">
                    <a16:creationId xmlns:a16="http://schemas.microsoft.com/office/drawing/2014/main" id="{25504393-929A-6B21-9C74-359DCEA740A5}"/>
                  </a:ext>
                </a:extLst>
              </p:cNvPr>
              <p:cNvSpPr/>
              <p:nvPr/>
            </p:nvSpPr>
            <p:spPr>
              <a:xfrm>
                <a:off x="5387573" y="5196022"/>
                <a:ext cx="190501" cy="283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6" name="Rectángulo 1645">
                <a:extLst>
                  <a:ext uri="{FF2B5EF4-FFF2-40B4-BE49-F238E27FC236}">
                    <a16:creationId xmlns:a16="http://schemas.microsoft.com/office/drawing/2014/main" id="{18B2CF81-1718-8FF2-DA71-D2E906590D66}"/>
                  </a:ext>
                </a:extLst>
              </p:cNvPr>
              <p:cNvSpPr/>
              <p:nvPr/>
            </p:nvSpPr>
            <p:spPr>
              <a:xfrm>
                <a:off x="5387574" y="5111873"/>
                <a:ext cx="190501" cy="8854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1" name="Rectángulo 1650">
                <a:extLst>
                  <a:ext uri="{FF2B5EF4-FFF2-40B4-BE49-F238E27FC236}">
                    <a16:creationId xmlns:a16="http://schemas.microsoft.com/office/drawing/2014/main" id="{07195B14-616C-9630-ADAE-EE96402E92D0}"/>
                  </a:ext>
                </a:extLst>
              </p:cNvPr>
              <p:cNvSpPr/>
              <p:nvPr/>
            </p:nvSpPr>
            <p:spPr>
              <a:xfrm>
                <a:off x="5387573" y="5222581"/>
                <a:ext cx="190501" cy="12633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661" name="Grupo 1660">
              <a:extLst>
                <a:ext uri="{FF2B5EF4-FFF2-40B4-BE49-F238E27FC236}">
                  <a16:creationId xmlns:a16="http://schemas.microsoft.com/office/drawing/2014/main" id="{7FB4BAC3-814A-C2BF-9B5E-25E0DC9AF123}"/>
                </a:ext>
              </a:extLst>
            </p:cNvPr>
            <p:cNvGrpSpPr/>
            <p:nvPr/>
          </p:nvGrpSpPr>
          <p:grpSpPr>
            <a:xfrm>
              <a:off x="4927425" y="5530749"/>
              <a:ext cx="210878" cy="2098736"/>
              <a:chOff x="5392770" y="5554980"/>
              <a:chExt cx="194804" cy="1835570"/>
            </a:xfrm>
          </p:grpSpPr>
          <p:sp>
            <p:nvSpPr>
              <p:cNvPr id="1608" name="Diagrama de flujo: retraso 1607">
                <a:extLst>
                  <a:ext uri="{FF2B5EF4-FFF2-40B4-BE49-F238E27FC236}">
                    <a16:creationId xmlns:a16="http://schemas.microsoft.com/office/drawing/2014/main" id="{ACB7DA56-DEE4-8E2F-0B0A-0B9C88611D98}"/>
                  </a:ext>
                </a:extLst>
              </p:cNvPr>
              <p:cNvSpPr/>
              <p:nvPr/>
            </p:nvSpPr>
            <p:spPr>
              <a:xfrm rot="5400000">
                <a:off x="5443737" y="7249198"/>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9" name="Rectángulo 1608">
                <a:extLst>
                  <a:ext uri="{FF2B5EF4-FFF2-40B4-BE49-F238E27FC236}">
                    <a16:creationId xmlns:a16="http://schemas.microsoft.com/office/drawing/2014/main" id="{89C4EFB7-F754-C7C7-0A0C-FB991C9FDCBF}"/>
                  </a:ext>
                </a:extLst>
              </p:cNvPr>
              <p:cNvSpPr/>
              <p:nvPr/>
            </p:nvSpPr>
            <p:spPr>
              <a:xfrm rot="10800000">
                <a:off x="5394693" y="7097450"/>
                <a:ext cx="190501" cy="1105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0" name="Rectángulo 1609">
                <a:extLst>
                  <a:ext uri="{FF2B5EF4-FFF2-40B4-BE49-F238E27FC236}">
                    <a16:creationId xmlns:a16="http://schemas.microsoft.com/office/drawing/2014/main" id="{BE9D50F9-35B5-5DFB-2921-6D1EA956ABBB}"/>
                  </a:ext>
                </a:extLst>
              </p:cNvPr>
              <p:cNvSpPr/>
              <p:nvPr/>
            </p:nvSpPr>
            <p:spPr>
              <a:xfrm rot="10800000">
                <a:off x="5394699" y="6532667"/>
                <a:ext cx="190501" cy="9864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1" name="Rectángulo 1610">
                <a:extLst>
                  <a:ext uri="{FF2B5EF4-FFF2-40B4-BE49-F238E27FC236}">
                    <a16:creationId xmlns:a16="http://schemas.microsoft.com/office/drawing/2014/main" id="{BE9EED6D-D6E2-4AAE-308D-63DE1AF9C8F7}"/>
                  </a:ext>
                </a:extLst>
              </p:cNvPr>
              <p:cNvSpPr/>
              <p:nvPr/>
            </p:nvSpPr>
            <p:spPr>
              <a:xfrm rot="10800000">
                <a:off x="5394695" y="6841149"/>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2" name="Rectángulo 1611">
                <a:extLst>
                  <a:ext uri="{FF2B5EF4-FFF2-40B4-BE49-F238E27FC236}">
                    <a16:creationId xmlns:a16="http://schemas.microsoft.com/office/drawing/2014/main" id="{92CB22FE-2887-C00B-201C-FE9ABB8AEFA6}"/>
                  </a:ext>
                </a:extLst>
              </p:cNvPr>
              <p:cNvSpPr/>
              <p:nvPr/>
            </p:nvSpPr>
            <p:spPr>
              <a:xfrm rot="10800000">
                <a:off x="5394712" y="587488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3" name="Rectángulo 1612">
                <a:extLst>
                  <a:ext uri="{FF2B5EF4-FFF2-40B4-BE49-F238E27FC236}">
                    <a16:creationId xmlns:a16="http://schemas.microsoft.com/office/drawing/2014/main" id="{BACC2D35-E15F-2BC4-0C7B-68945F92F0E3}"/>
                  </a:ext>
                </a:extLst>
              </p:cNvPr>
              <p:cNvSpPr/>
              <p:nvPr/>
            </p:nvSpPr>
            <p:spPr>
              <a:xfrm rot="10800000">
                <a:off x="5394701" y="6389004"/>
                <a:ext cx="190501" cy="12709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4" name="Rectángulo 1613">
                <a:extLst>
                  <a:ext uri="{FF2B5EF4-FFF2-40B4-BE49-F238E27FC236}">
                    <a16:creationId xmlns:a16="http://schemas.microsoft.com/office/drawing/2014/main" id="{2D707247-AC1E-B95A-51FB-B72E48D21EF8}"/>
                  </a:ext>
                </a:extLst>
              </p:cNvPr>
              <p:cNvSpPr/>
              <p:nvPr/>
            </p:nvSpPr>
            <p:spPr>
              <a:xfrm rot="10800000">
                <a:off x="5394715" y="559593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5" name="Rectángulo 1614">
                <a:extLst>
                  <a:ext uri="{FF2B5EF4-FFF2-40B4-BE49-F238E27FC236}">
                    <a16:creationId xmlns:a16="http://schemas.microsoft.com/office/drawing/2014/main" id="{DC6D034D-1C99-8647-0950-B2F571149DBA}"/>
                  </a:ext>
                </a:extLst>
              </p:cNvPr>
              <p:cNvSpPr/>
              <p:nvPr/>
            </p:nvSpPr>
            <p:spPr>
              <a:xfrm rot="10800000">
                <a:off x="5394709" y="596131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6" name="Rectángulo 1615">
                <a:extLst>
                  <a:ext uri="{FF2B5EF4-FFF2-40B4-BE49-F238E27FC236}">
                    <a16:creationId xmlns:a16="http://schemas.microsoft.com/office/drawing/2014/main" id="{19B9BFA6-5F3F-ECF8-38CD-2980C35A721E}"/>
                  </a:ext>
                </a:extLst>
              </p:cNvPr>
              <p:cNvSpPr/>
              <p:nvPr/>
            </p:nvSpPr>
            <p:spPr>
              <a:xfrm rot="10800000">
                <a:off x="5394698" y="6632860"/>
                <a:ext cx="190501" cy="8854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7" name="Rectángulo 1616">
                <a:extLst>
                  <a:ext uri="{FF2B5EF4-FFF2-40B4-BE49-F238E27FC236}">
                    <a16:creationId xmlns:a16="http://schemas.microsoft.com/office/drawing/2014/main" id="{68798BFB-E01A-C6C6-EFEF-831F2146F045}"/>
                  </a:ext>
                </a:extLst>
              </p:cNvPr>
              <p:cNvSpPr/>
              <p:nvPr/>
            </p:nvSpPr>
            <p:spPr>
              <a:xfrm rot="10800000">
                <a:off x="5394700" y="6511379"/>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8" name="Rectángulo 1617">
                <a:extLst>
                  <a:ext uri="{FF2B5EF4-FFF2-40B4-BE49-F238E27FC236}">
                    <a16:creationId xmlns:a16="http://schemas.microsoft.com/office/drawing/2014/main" id="{4A9D5F05-C146-B73F-833A-3EF2649BDDAD}"/>
                  </a:ext>
                </a:extLst>
              </p:cNvPr>
              <p:cNvSpPr/>
              <p:nvPr/>
            </p:nvSpPr>
            <p:spPr>
              <a:xfrm rot="10800000">
                <a:off x="5394704" y="6074856"/>
                <a:ext cx="190501" cy="14263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0" name="Rectángulo 1619">
                <a:extLst>
                  <a:ext uri="{FF2B5EF4-FFF2-40B4-BE49-F238E27FC236}">
                    <a16:creationId xmlns:a16="http://schemas.microsoft.com/office/drawing/2014/main" id="{8E81BFB7-2CC9-2BA0-C87A-75D3E293366D}"/>
                  </a:ext>
                </a:extLst>
              </p:cNvPr>
              <p:cNvSpPr/>
              <p:nvPr/>
            </p:nvSpPr>
            <p:spPr>
              <a:xfrm rot="10800000">
                <a:off x="5394715" y="563986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1" name="Rectángulo 1620">
                <a:extLst>
                  <a:ext uri="{FF2B5EF4-FFF2-40B4-BE49-F238E27FC236}">
                    <a16:creationId xmlns:a16="http://schemas.microsoft.com/office/drawing/2014/main" id="{E7B2D979-3AD7-4EC6-9A03-68EEC7C2D6D7}"/>
                  </a:ext>
                </a:extLst>
              </p:cNvPr>
              <p:cNvSpPr/>
              <p:nvPr/>
            </p:nvSpPr>
            <p:spPr>
              <a:xfrm rot="10800000">
                <a:off x="5392770" y="5554980"/>
                <a:ext cx="190501" cy="6446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2" name="Rectángulo 1621">
                <a:extLst>
                  <a:ext uri="{FF2B5EF4-FFF2-40B4-BE49-F238E27FC236}">
                    <a16:creationId xmlns:a16="http://schemas.microsoft.com/office/drawing/2014/main" id="{F84F9E16-31B5-4627-15B4-FB20DBEA62B9}"/>
                  </a:ext>
                </a:extLst>
              </p:cNvPr>
              <p:cNvSpPr/>
              <p:nvPr/>
            </p:nvSpPr>
            <p:spPr>
              <a:xfrm rot="10800000">
                <a:off x="5394705" y="6008361"/>
                <a:ext cx="190501" cy="45719"/>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5" name="Rectángulo 1624">
                <a:extLst>
                  <a:ext uri="{FF2B5EF4-FFF2-40B4-BE49-F238E27FC236}">
                    <a16:creationId xmlns:a16="http://schemas.microsoft.com/office/drawing/2014/main" id="{EED5F665-79EF-7C66-ACE6-CC27E75059B0}"/>
                  </a:ext>
                </a:extLst>
              </p:cNvPr>
              <p:cNvSpPr/>
              <p:nvPr/>
            </p:nvSpPr>
            <p:spPr>
              <a:xfrm rot="10800000">
                <a:off x="5394711" y="5917736"/>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6" name="Rectángulo 1625">
                <a:extLst>
                  <a:ext uri="{FF2B5EF4-FFF2-40B4-BE49-F238E27FC236}">
                    <a16:creationId xmlns:a16="http://schemas.microsoft.com/office/drawing/2014/main" id="{124C48A0-44E4-7275-7D34-AFED16BA33DA}"/>
                  </a:ext>
                </a:extLst>
              </p:cNvPr>
              <p:cNvSpPr/>
              <p:nvPr/>
            </p:nvSpPr>
            <p:spPr>
              <a:xfrm rot="10800000">
                <a:off x="5394714" y="5684960"/>
                <a:ext cx="190501" cy="19906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9" name="Rectángulo 1628">
                <a:extLst>
                  <a:ext uri="{FF2B5EF4-FFF2-40B4-BE49-F238E27FC236}">
                    <a16:creationId xmlns:a16="http://schemas.microsoft.com/office/drawing/2014/main" id="{BDDB2BF9-99B8-663D-C25C-739D19288A23}"/>
                  </a:ext>
                </a:extLst>
              </p:cNvPr>
              <p:cNvSpPr/>
              <p:nvPr/>
            </p:nvSpPr>
            <p:spPr>
              <a:xfrm rot="10800000">
                <a:off x="5397073" y="7026131"/>
                <a:ext cx="190501" cy="776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30" name="Rectángulo 1629">
                <a:extLst>
                  <a:ext uri="{FF2B5EF4-FFF2-40B4-BE49-F238E27FC236}">
                    <a16:creationId xmlns:a16="http://schemas.microsoft.com/office/drawing/2014/main" id="{5CAC7B7F-FFCD-1ED2-F16C-EE199035302F}"/>
                  </a:ext>
                </a:extLst>
              </p:cNvPr>
              <p:cNvSpPr/>
              <p:nvPr/>
            </p:nvSpPr>
            <p:spPr>
              <a:xfrm rot="10800000">
                <a:off x="5394590" y="7259231"/>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3" name="Rectángulo 1652">
                <a:extLst>
                  <a:ext uri="{FF2B5EF4-FFF2-40B4-BE49-F238E27FC236}">
                    <a16:creationId xmlns:a16="http://schemas.microsoft.com/office/drawing/2014/main" id="{8E442898-AB66-1B6E-D267-A30B152D1527}"/>
                  </a:ext>
                </a:extLst>
              </p:cNvPr>
              <p:cNvSpPr/>
              <p:nvPr/>
            </p:nvSpPr>
            <p:spPr>
              <a:xfrm rot="10800000">
                <a:off x="5394705" y="6053151"/>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4" name="Rectángulo 1653">
                <a:extLst>
                  <a:ext uri="{FF2B5EF4-FFF2-40B4-BE49-F238E27FC236}">
                    <a16:creationId xmlns:a16="http://schemas.microsoft.com/office/drawing/2014/main" id="{BA9F98F8-C9E4-D8F9-521E-CECB93F783BF}"/>
                  </a:ext>
                </a:extLst>
              </p:cNvPr>
              <p:cNvSpPr/>
              <p:nvPr/>
            </p:nvSpPr>
            <p:spPr>
              <a:xfrm rot="10800000">
                <a:off x="5394703" y="6217835"/>
                <a:ext cx="190501" cy="5511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5" name="Rectángulo 1654">
                <a:extLst>
                  <a:ext uri="{FF2B5EF4-FFF2-40B4-BE49-F238E27FC236}">
                    <a16:creationId xmlns:a16="http://schemas.microsoft.com/office/drawing/2014/main" id="{2A6CA03F-9091-4AC4-C060-FB297CB32910}"/>
                  </a:ext>
                </a:extLst>
              </p:cNvPr>
              <p:cNvSpPr/>
              <p:nvPr/>
            </p:nvSpPr>
            <p:spPr>
              <a:xfrm rot="10800000">
                <a:off x="5394702" y="6271318"/>
                <a:ext cx="190501" cy="11709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6" name="Rectángulo 1655">
                <a:extLst>
                  <a:ext uri="{FF2B5EF4-FFF2-40B4-BE49-F238E27FC236}">
                    <a16:creationId xmlns:a16="http://schemas.microsoft.com/office/drawing/2014/main" id="{D58B014F-2DC5-94DC-CE52-E6C6D2985CDE}"/>
                  </a:ext>
                </a:extLst>
              </p:cNvPr>
              <p:cNvSpPr/>
              <p:nvPr/>
            </p:nvSpPr>
            <p:spPr>
              <a:xfrm rot="10800000">
                <a:off x="5394695" y="6735301"/>
                <a:ext cx="190501" cy="10801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7" name="Rectángulo 1656">
                <a:extLst>
                  <a:ext uri="{FF2B5EF4-FFF2-40B4-BE49-F238E27FC236}">
                    <a16:creationId xmlns:a16="http://schemas.microsoft.com/office/drawing/2014/main" id="{DBE03840-6B90-2484-7237-2DE9D404C58F}"/>
                  </a:ext>
                </a:extLst>
              </p:cNvPr>
              <p:cNvSpPr/>
              <p:nvPr/>
            </p:nvSpPr>
            <p:spPr>
              <a:xfrm rot="10800000">
                <a:off x="5394696" y="6722914"/>
                <a:ext cx="190501" cy="145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8" name="Rectángulo 1657">
                <a:extLst>
                  <a:ext uri="{FF2B5EF4-FFF2-40B4-BE49-F238E27FC236}">
                    <a16:creationId xmlns:a16="http://schemas.microsoft.com/office/drawing/2014/main" id="{E4A17C02-332E-567D-9D6C-FDFBD69F56A1}"/>
                  </a:ext>
                </a:extLst>
              </p:cNvPr>
              <p:cNvSpPr/>
              <p:nvPr/>
            </p:nvSpPr>
            <p:spPr>
              <a:xfrm rot="10800000">
                <a:off x="5394694" y="6871141"/>
                <a:ext cx="190501" cy="6946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9" name="Rectángulo 1658">
                <a:extLst>
                  <a:ext uri="{FF2B5EF4-FFF2-40B4-BE49-F238E27FC236}">
                    <a16:creationId xmlns:a16="http://schemas.microsoft.com/office/drawing/2014/main" id="{068CBE3A-99AE-C422-7CC5-0F64E9247638}"/>
                  </a:ext>
                </a:extLst>
              </p:cNvPr>
              <p:cNvSpPr/>
              <p:nvPr/>
            </p:nvSpPr>
            <p:spPr>
              <a:xfrm rot="10800000">
                <a:off x="5394693" y="6941516"/>
                <a:ext cx="190501" cy="8927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60" name="Rectángulo 1659">
                <a:extLst>
                  <a:ext uri="{FF2B5EF4-FFF2-40B4-BE49-F238E27FC236}">
                    <a16:creationId xmlns:a16="http://schemas.microsoft.com/office/drawing/2014/main" id="{C3ED92E3-8887-05A4-47CC-35A65C67DB07}"/>
                  </a:ext>
                </a:extLst>
              </p:cNvPr>
              <p:cNvSpPr/>
              <p:nvPr/>
            </p:nvSpPr>
            <p:spPr>
              <a:xfrm rot="10800000">
                <a:off x="5394692" y="7207665"/>
                <a:ext cx="190501" cy="5029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662" name="Conector recto 1661">
              <a:extLst>
                <a:ext uri="{FF2B5EF4-FFF2-40B4-BE49-F238E27FC236}">
                  <a16:creationId xmlns:a16="http://schemas.microsoft.com/office/drawing/2014/main" id="{A0798D54-5A81-A930-2E4F-BDA5E57AA757}"/>
                </a:ext>
              </a:extLst>
            </p:cNvPr>
            <p:cNvCxnSpPr>
              <a:cxnSpLocks/>
              <a:stCxn id="1637" idx="2"/>
              <a:endCxn id="1621" idx="2"/>
            </p:cNvCxnSpPr>
            <p:nvPr/>
          </p:nvCxnSpPr>
          <p:spPr>
            <a:xfrm flipH="1">
              <a:off x="5030535" y="5447517"/>
              <a:ext cx="2082" cy="83233"/>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4" name="Grupo 2303">
            <a:extLst>
              <a:ext uri="{FF2B5EF4-FFF2-40B4-BE49-F238E27FC236}">
                <a16:creationId xmlns:a16="http://schemas.microsoft.com/office/drawing/2014/main" id="{2D497730-79F0-EAA4-D8E4-CB880143CA91}"/>
              </a:ext>
            </a:extLst>
          </p:cNvPr>
          <p:cNvGrpSpPr/>
          <p:nvPr/>
        </p:nvGrpSpPr>
        <p:grpSpPr>
          <a:xfrm>
            <a:off x="5570413" y="4656616"/>
            <a:ext cx="208464" cy="2975204"/>
            <a:chOff x="5570413" y="4656616"/>
            <a:chExt cx="208464" cy="2975204"/>
          </a:xfrm>
        </p:grpSpPr>
        <p:grpSp>
          <p:nvGrpSpPr>
            <p:cNvPr id="1682" name="Grupo 1681">
              <a:extLst>
                <a:ext uri="{FF2B5EF4-FFF2-40B4-BE49-F238E27FC236}">
                  <a16:creationId xmlns:a16="http://schemas.microsoft.com/office/drawing/2014/main" id="{9DF1CAE9-E523-9C75-EFD9-45BF2F78F25E}"/>
                </a:ext>
              </a:extLst>
            </p:cNvPr>
            <p:cNvGrpSpPr/>
            <p:nvPr/>
          </p:nvGrpSpPr>
          <p:grpSpPr>
            <a:xfrm>
              <a:off x="5570574" y="4656616"/>
              <a:ext cx="208303" cy="929357"/>
              <a:chOff x="5979775" y="4791195"/>
              <a:chExt cx="192425" cy="812822"/>
            </a:xfrm>
          </p:grpSpPr>
          <p:sp>
            <p:nvSpPr>
              <p:cNvPr id="1666" name="Rectángulo 1665">
                <a:extLst>
                  <a:ext uri="{FF2B5EF4-FFF2-40B4-BE49-F238E27FC236}">
                    <a16:creationId xmlns:a16="http://schemas.microsoft.com/office/drawing/2014/main" id="{BD2C4680-C0E4-8409-AE32-864632130987}"/>
                  </a:ext>
                </a:extLst>
              </p:cNvPr>
              <p:cNvSpPr/>
              <p:nvPr/>
            </p:nvSpPr>
            <p:spPr>
              <a:xfrm>
                <a:off x="5981698" y="5265906"/>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67" name="Diagrama de flujo: retraso 1666">
                <a:extLst>
                  <a:ext uri="{FF2B5EF4-FFF2-40B4-BE49-F238E27FC236}">
                    <a16:creationId xmlns:a16="http://schemas.microsoft.com/office/drawing/2014/main" id="{939890E7-1413-3042-ED44-2C8ABA52FCAD}"/>
                  </a:ext>
                </a:extLst>
              </p:cNvPr>
              <p:cNvSpPr/>
              <p:nvPr/>
            </p:nvSpPr>
            <p:spPr>
              <a:xfrm rot="16200000">
                <a:off x="6040134" y="4732761"/>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68" name="Rectángulo 1667">
                <a:extLst>
                  <a:ext uri="{FF2B5EF4-FFF2-40B4-BE49-F238E27FC236}">
                    <a16:creationId xmlns:a16="http://schemas.microsoft.com/office/drawing/2014/main" id="{A1B3A78F-ED34-A2D2-219C-0CA89B7DC622}"/>
                  </a:ext>
                </a:extLst>
              </p:cNvPr>
              <p:cNvSpPr/>
              <p:nvPr/>
            </p:nvSpPr>
            <p:spPr>
              <a:xfrm>
                <a:off x="5981698" y="5166197"/>
                <a:ext cx="190501" cy="113679"/>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69" name="Rectángulo 1668">
                <a:extLst>
                  <a:ext uri="{FF2B5EF4-FFF2-40B4-BE49-F238E27FC236}">
                    <a16:creationId xmlns:a16="http://schemas.microsoft.com/office/drawing/2014/main" id="{41998B4D-E966-E35C-01C2-50F1AA9A9B58}"/>
                  </a:ext>
                </a:extLst>
              </p:cNvPr>
              <p:cNvSpPr/>
              <p:nvPr/>
            </p:nvSpPr>
            <p:spPr>
              <a:xfrm>
                <a:off x="5981699" y="4864827"/>
                <a:ext cx="190501" cy="12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0" name="Rectángulo 1669">
                <a:extLst>
                  <a:ext uri="{FF2B5EF4-FFF2-40B4-BE49-F238E27FC236}">
                    <a16:creationId xmlns:a16="http://schemas.microsoft.com/office/drawing/2014/main" id="{9FC4FD43-D416-B71A-02B7-D9908D0356EF}"/>
                  </a:ext>
                </a:extLst>
              </p:cNvPr>
              <p:cNvSpPr/>
              <p:nvPr/>
            </p:nvSpPr>
            <p:spPr>
              <a:xfrm>
                <a:off x="5981699" y="4822664"/>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1" name="Rectángulo 1670">
                <a:extLst>
                  <a:ext uri="{FF2B5EF4-FFF2-40B4-BE49-F238E27FC236}">
                    <a16:creationId xmlns:a16="http://schemas.microsoft.com/office/drawing/2014/main" id="{1A8B36EE-CEA4-BD7C-A780-4B9B7F7BA94C}"/>
                  </a:ext>
                </a:extLst>
              </p:cNvPr>
              <p:cNvSpPr/>
              <p:nvPr/>
            </p:nvSpPr>
            <p:spPr>
              <a:xfrm>
                <a:off x="5981698" y="5046765"/>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2" name="Rectángulo 1671">
                <a:extLst>
                  <a:ext uri="{FF2B5EF4-FFF2-40B4-BE49-F238E27FC236}">
                    <a16:creationId xmlns:a16="http://schemas.microsoft.com/office/drawing/2014/main" id="{99013424-E296-3AF6-793B-D72EF57ABA67}"/>
                  </a:ext>
                </a:extLst>
              </p:cNvPr>
              <p:cNvSpPr/>
              <p:nvPr/>
            </p:nvSpPr>
            <p:spPr>
              <a:xfrm>
                <a:off x="5981698" y="512930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3" name="Rectángulo 1672">
                <a:extLst>
                  <a:ext uri="{FF2B5EF4-FFF2-40B4-BE49-F238E27FC236}">
                    <a16:creationId xmlns:a16="http://schemas.microsoft.com/office/drawing/2014/main" id="{6AAB53BF-9BE0-71BE-B63A-0254B031D98A}"/>
                  </a:ext>
                </a:extLst>
              </p:cNvPr>
              <p:cNvSpPr/>
              <p:nvPr/>
            </p:nvSpPr>
            <p:spPr>
              <a:xfrm>
                <a:off x="5981699" y="4988196"/>
                <a:ext cx="190501" cy="650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4" name="Rectángulo 1673">
                <a:extLst>
                  <a:ext uri="{FF2B5EF4-FFF2-40B4-BE49-F238E27FC236}">
                    <a16:creationId xmlns:a16="http://schemas.microsoft.com/office/drawing/2014/main" id="{DA8AE143-5871-BDFF-4810-247AD2864E85}"/>
                  </a:ext>
                </a:extLst>
              </p:cNvPr>
              <p:cNvSpPr/>
              <p:nvPr/>
            </p:nvSpPr>
            <p:spPr>
              <a:xfrm>
                <a:off x="5981698" y="5524780"/>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5" name="Rectángulo 1674">
                <a:extLst>
                  <a:ext uri="{FF2B5EF4-FFF2-40B4-BE49-F238E27FC236}">
                    <a16:creationId xmlns:a16="http://schemas.microsoft.com/office/drawing/2014/main" id="{7AAD47E3-C1AD-8C0A-52BD-8C2B02FE2FCE}"/>
                  </a:ext>
                </a:extLst>
              </p:cNvPr>
              <p:cNvSpPr/>
              <p:nvPr/>
            </p:nvSpPr>
            <p:spPr>
              <a:xfrm>
                <a:off x="5981698" y="5106923"/>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6" name="Rectángulo 1675">
                <a:extLst>
                  <a:ext uri="{FF2B5EF4-FFF2-40B4-BE49-F238E27FC236}">
                    <a16:creationId xmlns:a16="http://schemas.microsoft.com/office/drawing/2014/main" id="{BD80CACC-0031-3E71-DC13-1D68B6C0E357}"/>
                  </a:ext>
                </a:extLst>
              </p:cNvPr>
              <p:cNvSpPr/>
              <p:nvPr/>
            </p:nvSpPr>
            <p:spPr>
              <a:xfrm>
                <a:off x="5981698" y="5310762"/>
                <a:ext cx="190501" cy="10729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7" name="Rectángulo 1676">
                <a:extLst>
                  <a:ext uri="{FF2B5EF4-FFF2-40B4-BE49-F238E27FC236}">
                    <a16:creationId xmlns:a16="http://schemas.microsoft.com/office/drawing/2014/main" id="{EAFCE7ED-9EE9-629F-2838-053452CEECD8}"/>
                  </a:ext>
                </a:extLst>
              </p:cNvPr>
              <p:cNvSpPr/>
              <p:nvPr/>
            </p:nvSpPr>
            <p:spPr>
              <a:xfrm>
                <a:off x="5981698" y="5458690"/>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8" name="Rectángulo 1677">
                <a:extLst>
                  <a:ext uri="{FF2B5EF4-FFF2-40B4-BE49-F238E27FC236}">
                    <a16:creationId xmlns:a16="http://schemas.microsoft.com/office/drawing/2014/main" id="{39FE3DCA-472E-689C-143C-AF91B15B65BB}"/>
                  </a:ext>
                </a:extLst>
              </p:cNvPr>
              <p:cNvSpPr/>
              <p:nvPr/>
            </p:nvSpPr>
            <p:spPr>
              <a:xfrm>
                <a:off x="5981698" y="5402507"/>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0" name="Rectángulo 1679">
                <a:extLst>
                  <a:ext uri="{FF2B5EF4-FFF2-40B4-BE49-F238E27FC236}">
                    <a16:creationId xmlns:a16="http://schemas.microsoft.com/office/drawing/2014/main" id="{62D1DA92-3434-84FE-CB80-D03DA88656C0}"/>
                  </a:ext>
                </a:extLst>
              </p:cNvPr>
              <p:cNvSpPr/>
              <p:nvPr/>
            </p:nvSpPr>
            <p:spPr>
              <a:xfrm>
                <a:off x="5981698" y="548199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1" name="Rectángulo 1680">
                <a:extLst>
                  <a:ext uri="{FF2B5EF4-FFF2-40B4-BE49-F238E27FC236}">
                    <a16:creationId xmlns:a16="http://schemas.microsoft.com/office/drawing/2014/main" id="{0B020A5E-6A17-D818-065F-1E6C97FD7E67}"/>
                  </a:ext>
                </a:extLst>
              </p:cNvPr>
              <p:cNvSpPr/>
              <p:nvPr/>
            </p:nvSpPr>
            <p:spPr>
              <a:xfrm>
                <a:off x="5979775" y="5541124"/>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721" name="Grupo 1720">
              <a:extLst>
                <a:ext uri="{FF2B5EF4-FFF2-40B4-BE49-F238E27FC236}">
                  <a16:creationId xmlns:a16="http://schemas.microsoft.com/office/drawing/2014/main" id="{69144076-4BD5-0E04-0B08-544037C91FB9}"/>
                </a:ext>
              </a:extLst>
            </p:cNvPr>
            <p:cNvGrpSpPr/>
            <p:nvPr/>
          </p:nvGrpSpPr>
          <p:grpSpPr>
            <a:xfrm>
              <a:off x="5570413" y="5639333"/>
              <a:ext cx="206379" cy="1992487"/>
              <a:chOff x="5979626" y="5650686"/>
              <a:chExt cx="190648" cy="1742644"/>
            </a:xfrm>
          </p:grpSpPr>
          <p:sp>
            <p:nvSpPr>
              <p:cNvPr id="1684" name="Diagrama de flujo: retraso 1683">
                <a:extLst>
                  <a:ext uri="{FF2B5EF4-FFF2-40B4-BE49-F238E27FC236}">
                    <a16:creationId xmlns:a16="http://schemas.microsoft.com/office/drawing/2014/main" id="{7F85B325-42FA-8C8F-3E95-86EFEFE702CA}"/>
                  </a:ext>
                </a:extLst>
              </p:cNvPr>
              <p:cNvSpPr/>
              <p:nvPr/>
            </p:nvSpPr>
            <p:spPr>
              <a:xfrm rot="5400000">
                <a:off x="6028775" y="7251978"/>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5" name="Rectángulo 1684">
                <a:extLst>
                  <a:ext uri="{FF2B5EF4-FFF2-40B4-BE49-F238E27FC236}">
                    <a16:creationId xmlns:a16="http://schemas.microsoft.com/office/drawing/2014/main" id="{FC1F167D-92F1-2BEE-5EC0-0AF5B0D14E12}"/>
                  </a:ext>
                </a:extLst>
              </p:cNvPr>
              <p:cNvSpPr/>
              <p:nvPr/>
            </p:nvSpPr>
            <p:spPr>
              <a:xfrm rot="10800000">
                <a:off x="5979739" y="7162539"/>
                <a:ext cx="190501" cy="6038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6" name="Rectángulo 1685">
                <a:extLst>
                  <a:ext uri="{FF2B5EF4-FFF2-40B4-BE49-F238E27FC236}">
                    <a16:creationId xmlns:a16="http://schemas.microsoft.com/office/drawing/2014/main" id="{EEB248AA-283C-2B7F-6F9B-B7A96009A6B0}"/>
                  </a:ext>
                </a:extLst>
              </p:cNvPr>
              <p:cNvSpPr/>
              <p:nvPr/>
            </p:nvSpPr>
            <p:spPr>
              <a:xfrm rot="10800000">
                <a:off x="5979751" y="6494301"/>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7" name="Rectángulo 1686">
                <a:extLst>
                  <a:ext uri="{FF2B5EF4-FFF2-40B4-BE49-F238E27FC236}">
                    <a16:creationId xmlns:a16="http://schemas.microsoft.com/office/drawing/2014/main" id="{05DA3AA6-1ADD-8A93-DFE0-F763864FA8E7}"/>
                  </a:ext>
                </a:extLst>
              </p:cNvPr>
              <p:cNvSpPr/>
              <p:nvPr/>
            </p:nvSpPr>
            <p:spPr>
              <a:xfrm rot="10800000">
                <a:off x="5979749" y="6768205"/>
                <a:ext cx="190501" cy="457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8" name="Rectángulo 1687">
                <a:extLst>
                  <a:ext uri="{FF2B5EF4-FFF2-40B4-BE49-F238E27FC236}">
                    <a16:creationId xmlns:a16="http://schemas.microsoft.com/office/drawing/2014/main" id="{DADD32CE-9C4C-C91B-770F-6427B0C32D87}"/>
                  </a:ext>
                </a:extLst>
              </p:cNvPr>
              <p:cNvSpPr/>
              <p:nvPr/>
            </p:nvSpPr>
            <p:spPr>
              <a:xfrm rot="10800000">
                <a:off x="5979772" y="5920723"/>
                <a:ext cx="190501" cy="8928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9" name="Rectángulo 1688">
                <a:extLst>
                  <a:ext uri="{FF2B5EF4-FFF2-40B4-BE49-F238E27FC236}">
                    <a16:creationId xmlns:a16="http://schemas.microsoft.com/office/drawing/2014/main" id="{CFB56A53-282C-D8D7-E093-1E968077C78A}"/>
                  </a:ext>
                </a:extLst>
              </p:cNvPr>
              <p:cNvSpPr/>
              <p:nvPr/>
            </p:nvSpPr>
            <p:spPr>
              <a:xfrm rot="10800000">
                <a:off x="5979758" y="631376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93" name="Rectángulo 1692">
                <a:extLst>
                  <a:ext uri="{FF2B5EF4-FFF2-40B4-BE49-F238E27FC236}">
                    <a16:creationId xmlns:a16="http://schemas.microsoft.com/office/drawing/2014/main" id="{FD062A89-58CB-03E3-040E-FF369E357B0C}"/>
                  </a:ext>
                </a:extLst>
              </p:cNvPr>
              <p:cNvSpPr/>
              <p:nvPr/>
            </p:nvSpPr>
            <p:spPr>
              <a:xfrm rot="10800000">
                <a:off x="5979754" y="6466744"/>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94" name="Rectángulo 1693">
                <a:extLst>
                  <a:ext uri="{FF2B5EF4-FFF2-40B4-BE49-F238E27FC236}">
                    <a16:creationId xmlns:a16="http://schemas.microsoft.com/office/drawing/2014/main" id="{7C417C7E-0F7C-583A-58EE-2E28AA737FC3}"/>
                  </a:ext>
                </a:extLst>
              </p:cNvPr>
              <p:cNvSpPr/>
              <p:nvPr/>
            </p:nvSpPr>
            <p:spPr>
              <a:xfrm rot="10800000">
                <a:off x="5979766" y="6130169"/>
                <a:ext cx="190501" cy="9038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96" name="Rectángulo 1695">
                <a:extLst>
                  <a:ext uri="{FF2B5EF4-FFF2-40B4-BE49-F238E27FC236}">
                    <a16:creationId xmlns:a16="http://schemas.microsoft.com/office/drawing/2014/main" id="{51A5A183-4B67-53B1-F21F-0B805447EA8B}"/>
                  </a:ext>
                </a:extLst>
              </p:cNvPr>
              <p:cNvSpPr/>
              <p:nvPr/>
            </p:nvSpPr>
            <p:spPr>
              <a:xfrm rot="10800000">
                <a:off x="5979773" y="5650686"/>
                <a:ext cx="190501" cy="28144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0" name="Rectángulo 1699">
                <a:extLst>
                  <a:ext uri="{FF2B5EF4-FFF2-40B4-BE49-F238E27FC236}">
                    <a16:creationId xmlns:a16="http://schemas.microsoft.com/office/drawing/2014/main" id="{F53C29A1-321D-E661-8279-45BCD3315353}"/>
                  </a:ext>
                </a:extLst>
              </p:cNvPr>
              <p:cNvSpPr/>
              <p:nvPr/>
            </p:nvSpPr>
            <p:spPr>
              <a:xfrm rot="10800000">
                <a:off x="5979746" y="6941069"/>
                <a:ext cx="190501" cy="8626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1" name="Rectángulo 1700">
                <a:extLst>
                  <a:ext uri="{FF2B5EF4-FFF2-40B4-BE49-F238E27FC236}">
                    <a16:creationId xmlns:a16="http://schemas.microsoft.com/office/drawing/2014/main" id="{E2E89C16-08D4-3060-5FF4-98365B063483}"/>
                  </a:ext>
                </a:extLst>
              </p:cNvPr>
              <p:cNvSpPr/>
              <p:nvPr/>
            </p:nvSpPr>
            <p:spPr>
              <a:xfrm rot="10800000">
                <a:off x="5979738" y="723442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2" name="Rectángulo 1701">
                <a:extLst>
                  <a:ext uri="{FF2B5EF4-FFF2-40B4-BE49-F238E27FC236}">
                    <a16:creationId xmlns:a16="http://schemas.microsoft.com/office/drawing/2014/main" id="{F6EC8A8B-9BDE-09BA-2DBD-875C40CC6991}"/>
                  </a:ext>
                </a:extLst>
              </p:cNvPr>
              <p:cNvSpPr/>
              <p:nvPr/>
            </p:nvSpPr>
            <p:spPr>
              <a:xfrm rot="10800000">
                <a:off x="5979769" y="6072202"/>
                <a:ext cx="190501" cy="5674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3" name="Rectángulo 1702">
                <a:extLst>
                  <a:ext uri="{FF2B5EF4-FFF2-40B4-BE49-F238E27FC236}">
                    <a16:creationId xmlns:a16="http://schemas.microsoft.com/office/drawing/2014/main" id="{7915A8C2-9E4A-C9EE-D78D-E25FC6F6B100}"/>
                  </a:ext>
                </a:extLst>
              </p:cNvPr>
              <p:cNvSpPr/>
              <p:nvPr/>
            </p:nvSpPr>
            <p:spPr>
              <a:xfrm rot="10800000">
                <a:off x="5979761" y="6215526"/>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4" name="Rectángulo 1703">
                <a:extLst>
                  <a:ext uri="{FF2B5EF4-FFF2-40B4-BE49-F238E27FC236}">
                    <a16:creationId xmlns:a16="http://schemas.microsoft.com/office/drawing/2014/main" id="{A9220040-87B8-3BF8-5404-1966BF96B964}"/>
                  </a:ext>
                </a:extLst>
              </p:cNvPr>
              <p:cNvSpPr/>
              <p:nvPr/>
            </p:nvSpPr>
            <p:spPr>
              <a:xfrm rot="10800000">
                <a:off x="5979750" y="6651806"/>
                <a:ext cx="190501" cy="11709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8" name="Rectángulo 1707">
                <a:extLst>
                  <a:ext uri="{FF2B5EF4-FFF2-40B4-BE49-F238E27FC236}">
                    <a16:creationId xmlns:a16="http://schemas.microsoft.com/office/drawing/2014/main" id="{78D893D5-2C6C-6386-4149-D36FFC069862}"/>
                  </a:ext>
                </a:extLst>
              </p:cNvPr>
              <p:cNvSpPr/>
              <p:nvPr/>
            </p:nvSpPr>
            <p:spPr>
              <a:xfrm rot="10800000">
                <a:off x="5979744" y="7022619"/>
                <a:ext cx="190501" cy="7893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0" name="Rectángulo 1709">
                <a:extLst>
                  <a:ext uri="{FF2B5EF4-FFF2-40B4-BE49-F238E27FC236}">
                    <a16:creationId xmlns:a16="http://schemas.microsoft.com/office/drawing/2014/main" id="{EA4BCC5B-4384-3DC7-BB75-FBD69986257E}"/>
                  </a:ext>
                </a:extLst>
              </p:cNvPr>
              <p:cNvSpPr/>
              <p:nvPr/>
            </p:nvSpPr>
            <p:spPr>
              <a:xfrm rot="10800000">
                <a:off x="5979769" y="6011017"/>
                <a:ext cx="190501" cy="6233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1" name="Rectángulo 1710">
                <a:extLst>
                  <a:ext uri="{FF2B5EF4-FFF2-40B4-BE49-F238E27FC236}">
                    <a16:creationId xmlns:a16="http://schemas.microsoft.com/office/drawing/2014/main" id="{D5DFDD28-763E-9B1E-B452-BA545A134451}"/>
                  </a:ext>
                </a:extLst>
              </p:cNvPr>
              <p:cNvSpPr/>
              <p:nvPr/>
            </p:nvSpPr>
            <p:spPr>
              <a:xfrm rot="10800000">
                <a:off x="5979760" y="6247361"/>
                <a:ext cx="190501" cy="7080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2" name="Rectángulo 1711">
                <a:extLst>
                  <a:ext uri="{FF2B5EF4-FFF2-40B4-BE49-F238E27FC236}">
                    <a16:creationId xmlns:a16="http://schemas.microsoft.com/office/drawing/2014/main" id="{A0042E84-FF23-0A2F-5271-A9A0D75B4487}"/>
                  </a:ext>
                </a:extLst>
              </p:cNvPr>
              <p:cNvSpPr/>
              <p:nvPr/>
            </p:nvSpPr>
            <p:spPr>
              <a:xfrm rot="10800000">
                <a:off x="5979755" y="6353680"/>
                <a:ext cx="190501" cy="9038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3" name="Rectángulo 1712">
                <a:extLst>
                  <a:ext uri="{FF2B5EF4-FFF2-40B4-BE49-F238E27FC236}">
                    <a16:creationId xmlns:a16="http://schemas.microsoft.com/office/drawing/2014/main" id="{E81F08F7-6163-BBBA-998E-80655F8832C4}"/>
                  </a:ext>
                </a:extLst>
              </p:cNvPr>
              <p:cNvSpPr/>
              <p:nvPr/>
            </p:nvSpPr>
            <p:spPr>
              <a:xfrm rot="10800000">
                <a:off x="5979755" y="6438159"/>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4" name="Rectángulo 1713">
                <a:extLst>
                  <a:ext uri="{FF2B5EF4-FFF2-40B4-BE49-F238E27FC236}">
                    <a16:creationId xmlns:a16="http://schemas.microsoft.com/office/drawing/2014/main" id="{30F94A6B-06D9-C31F-7898-0675FB5729C5}"/>
                  </a:ext>
                </a:extLst>
              </p:cNvPr>
              <p:cNvSpPr/>
              <p:nvPr/>
            </p:nvSpPr>
            <p:spPr>
              <a:xfrm rot="10800000">
                <a:off x="5979751" y="6547931"/>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5" name="Rectángulo 1714">
                <a:extLst>
                  <a:ext uri="{FF2B5EF4-FFF2-40B4-BE49-F238E27FC236}">
                    <a16:creationId xmlns:a16="http://schemas.microsoft.com/office/drawing/2014/main" id="{499626A8-E301-A0BA-728E-22F17C29E58E}"/>
                  </a:ext>
                </a:extLst>
              </p:cNvPr>
              <p:cNvSpPr/>
              <p:nvPr/>
            </p:nvSpPr>
            <p:spPr>
              <a:xfrm rot="10800000">
                <a:off x="5979750" y="6594562"/>
                <a:ext cx="190501" cy="6460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6" name="Rectángulo 1715">
                <a:extLst>
                  <a:ext uri="{FF2B5EF4-FFF2-40B4-BE49-F238E27FC236}">
                    <a16:creationId xmlns:a16="http://schemas.microsoft.com/office/drawing/2014/main" id="{EE051F25-95BE-0F5B-6AF8-32EADF69E014}"/>
                  </a:ext>
                </a:extLst>
              </p:cNvPr>
              <p:cNvSpPr/>
              <p:nvPr/>
            </p:nvSpPr>
            <p:spPr>
              <a:xfrm rot="10800000">
                <a:off x="5979748" y="6807061"/>
                <a:ext cx="190501" cy="9220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7" name="Rectángulo 1716">
                <a:extLst>
                  <a:ext uri="{FF2B5EF4-FFF2-40B4-BE49-F238E27FC236}">
                    <a16:creationId xmlns:a16="http://schemas.microsoft.com/office/drawing/2014/main" id="{1F39E0C1-50B2-F62A-4866-8288E369FE01}"/>
                  </a:ext>
                </a:extLst>
              </p:cNvPr>
              <p:cNvSpPr/>
              <p:nvPr/>
            </p:nvSpPr>
            <p:spPr>
              <a:xfrm rot="10800000">
                <a:off x="5979747" y="689808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8" name="Rectángulo 1717">
                <a:extLst>
                  <a:ext uri="{FF2B5EF4-FFF2-40B4-BE49-F238E27FC236}">
                    <a16:creationId xmlns:a16="http://schemas.microsoft.com/office/drawing/2014/main" id="{DA14A333-2D33-CCF7-F663-DF8F697F1DE1}"/>
                  </a:ext>
                </a:extLst>
              </p:cNvPr>
              <p:cNvSpPr/>
              <p:nvPr/>
            </p:nvSpPr>
            <p:spPr>
              <a:xfrm rot="10800000">
                <a:off x="5979740" y="7101552"/>
                <a:ext cx="190501" cy="6628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9" name="Rectángulo 1718">
                <a:extLst>
                  <a:ext uri="{FF2B5EF4-FFF2-40B4-BE49-F238E27FC236}">
                    <a16:creationId xmlns:a16="http://schemas.microsoft.com/office/drawing/2014/main" id="{0CF1532B-306B-0CE3-96A8-709F4892FEC6}"/>
                  </a:ext>
                </a:extLst>
              </p:cNvPr>
              <p:cNvSpPr/>
              <p:nvPr/>
            </p:nvSpPr>
            <p:spPr>
              <a:xfrm rot="10800000">
                <a:off x="5979739" y="7217761"/>
                <a:ext cx="190501" cy="2346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20" name="Rectángulo 1719">
                <a:extLst>
                  <a:ext uri="{FF2B5EF4-FFF2-40B4-BE49-F238E27FC236}">
                    <a16:creationId xmlns:a16="http://schemas.microsoft.com/office/drawing/2014/main" id="{CF1EBAC5-F6E9-54ED-5FBD-10580215BB16}"/>
                  </a:ext>
                </a:extLst>
              </p:cNvPr>
              <p:cNvSpPr/>
              <p:nvPr/>
            </p:nvSpPr>
            <p:spPr>
              <a:xfrm rot="10800000">
                <a:off x="5979626" y="7278801"/>
                <a:ext cx="190501" cy="2346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722" name="Conector recto 1721">
              <a:extLst>
                <a:ext uri="{FF2B5EF4-FFF2-40B4-BE49-F238E27FC236}">
                  <a16:creationId xmlns:a16="http://schemas.microsoft.com/office/drawing/2014/main" id="{8966A056-1E93-1B0F-F105-293875B8FE29}"/>
                </a:ext>
              </a:extLst>
            </p:cNvPr>
            <p:cNvCxnSpPr>
              <a:cxnSpLocks/>
              <a:endCxn id="1696" idx="2"/>
            </p:cNvCxnSpPr>
            <p:nvPr/>
          </p:nvCxnSpPr>
          <p:spPr>
            <a:xfrm>
              <a:off x="5673682" y="5582180"/>
              <a:ext cx="0" cy="57153"/>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5" name="Grupo 2304">
            <a:extLst>
              <a:ext uri="{FF2B5EF4-FFF2-40B4-BE49-F238E27FC236}">
                <a16:creationId xmlns:a16="http://schemas.microsoft.com/office/drawing/2014/main" id="{25A4A101-525E-9265-9666-F2B47CA5B21C}"/>
              </a:ext>
            </a:extLst>
          </p:cNvPr>
          <p:cNvGrpSpPr/>
          <p:nvPr/>
        </p:nvGrpSpPr>
        <p:grpSpPr>
          <a:xfrm>
            <a:off x="6208174" y="4746745"/>
            <a:ext cx="206693" cy="2872407"/>
            <a:chOff x="6208174" y="4746745"/>
            <a:chExt cx="206693" cy="2872407"/>
          </a:xfrm>
        </p:grpSpPr>
        <p:grpSp>
          <p:nvGrpSpPr>
            <p:cNvPr id="1747" name="Grupo 1746">
              <a:extLst>
                <a:ext uri="{FF2B5EF4-FFF2-40B4-BE49-F238E27FC236}">
                  <a16:creationId xmlns:a16="http://schemas.microsoft.com/office/drawing/2014/main" id="{086B96AE-861E-278E-B1F5-73AE8EB5BAF6}"/>
                </a:ext>
              </a:extLst>
            </p:cNvPr>
            <p:cNvGrpSpPr/>
            <p:nvPr/>
          </p:nvGrpSpPr>
          <p:grpSpPr>
            <a:xfrm>
              <a:off x="6208284" y="4746745"/>
              <a:ext cx="206223" cy="834345"/>
              <a:chOff x="6573637" y="4870022"/>
              <a:chExt cx="190504" cy="729724"/>
            </a:xfrm>
          </p:grpSpPr>
          <p:sp>
            <p:nvSpPr>
              <p:cNvPr id="1727" name="Rectángulo 1726">
                <a:extLst>
                  <a:ext uri="{FF2B5EF4-FFF2-40B4-BE49-F238E27FC236}">
                    <a16:creationId xmlns:a16="http://schemas.microsoft.com/office/drawing/2014/main" id="{EFBEA98D-EA01-E00E-9469-5BA3712C9E2C}"/>
                  </a:ext>
                </a:extLst>
              </p:cNvPr>
              <p:cNvSpPr/>
              <p:nvPr/>
            </p:nvSpPr>
            <p:spPr>
              <a:xfrm>
                <a:off x="6573638" y="529857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28" name="Diagrama de flujo: retraso 1727">
                <a:extLst>
                  <a:ext uri="{FF2B5EF4-FFF2-40B4-BE49-F238E27FC236}">
                    <a16:creationId xmlns:a16="http://schemas.microsoft.com/office/drawing/2014/main" id="{791A7034-086E-11F9-0199-B23BFE89A030}"/>
                  </a:ext>
                </a:extLst>
              </p:cNvPr>
              <p:cNvSpPr/>
              <p:nvPr/>
            </p:nvSpPr>
            <p:spPr>
              <a:xfrm rot="16200000">
                <a:off x="6632075" y="4811588"/>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32" name="Rectángulo 1731">
                <a:extLst>
                  <a:ext uri="{FF2B5EF4-FFF2-40B4-BE49-F238E27FC236}">
                    <a16:creationId xmlns:a16="http://schemas.microsoft.com/office/drawing/2014/main" id="{B64649B5-8596-88AB-529B-B72F50CD8057}"/>
                  </a:ext>
                </a:extLst>
              </p:cNvPr>
              <p:cNvSpPr/>
              <p:nvPr/>
            </p:nvSpPr>
            <p:spPr>
              <a:xfrm>
                <a:off x="6573639" y="4940305"/>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33" name="Rectángulo 1732">
                <a:extLst>
                  <a:ext uri="{FF2B5EF4-FFF2-40B4-BE49-F238E27FC236}">
                    <a16:creationId xmlns:a16="http://schemas.microsoft.com/office/drawing/2014/main" id="{1FD3724D-6E6C-86AF-6674-78AB26370364}"/>
                  </a:ext>
                </a:extLst>
              </p:cNvPr>
              <p:cNvSpPr/>
              <p:nvPr/>
            </p:nvSpPr>
            <p:spPr>
              <a:xfrm>
                <a:off x="6573638" y="5103877"/>
                <a:ext cx="190501" cy="9901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34" name="Rectángulo 1733">
                <a:extLst>
                  <a:ext uri="{FF2B5EF4-FFF2-40B4-BE49-F238E27FC236}">
                    <a16:creationId xmlns:a16="http://schemas.microsoft.com/office/drawing/2014/main" id="{2C9CF3F6-6A36-572B-6BBD-B5B6288AF257}"/>
                  </a:ext>
                </a:extLst>
              </p:cNvPr>
              <p:cNvSpPr/>
              <p:nvPr/>
            </p:nvSpPr>
            <p:spPr>
              <a:xfrm>
                <a:off x="6573638" y="4997296"/>
                <a:ext cx="190501" cy="10729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36" name="Rectángulo 1735">
                <a:extLst>
                  <a:ext uri="{FF2B5EF4-FFF2-40B4-BE49-F238E27FC236}">
                    <a16:creationId xmlns:a16="http://schemas.microsoft.com/office/drawing/2014/main" id="{EE1A16AE-1A10-78E3-238A-B2235993D807}"/>
                  </a:ext>
                </a:extLst>
              </p:cNvPr>
              <p:cNvSpPr/>
              <p:nvPr/>
            </p:nvSpPr>
            <p:spPr>
              <a:xfrm>
                <a:off x="6573639" y="4914882"/>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2" name="Rectángulo 1741">
                <a:extLst>
                  <a:ext uri="{FF2B5EF4-FFF2-40B4-BE49-F238E27FC236}">
                    <a16:creationId xmlns:a16="http://schemas.microsoft.com/office/drawing/2014/main" id="{C21736F5-5A20-7BFD-068A-F2CE0B8B9D60}"/>
                  </a:ext>
                </a:extLst>
              </p:cNvPr>
              <p:cNvSpPr/>
              <p:nvPr/>
            </p:nvSpPr>
            <p:spPr>
              <a:xfrm>
                <a:off x="6573638" y="5199296"/>
                <a:ext cx="190501" cy="10729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3" name="Rectángulo 1742">
                <a:extLst>
                  <a:ext uri="{FF2B5EF4-FFF2-40B4-BE49-F238E27FC236}">
                    <a16:creationId xmlns:a16="http://schemas.microsoft.com/office/drawing/2014/main" id="{617B8EA2-9665-B976-B77A-F179027A4B5E}"/>
                  </a:ext>
                </a:extLst>
              </p:cNvPr>
              <p:cNvSpPr/>
              <p:nvPr/>
            </p:nvSpPr>
            <p:spPr>
              <a:xfrm>
                <a:off x="6573637" y="5340511"/>
                <a:ext cx="190501" cy="9901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4" name="Rectángulo 1743">
                <a:extLst>
                  <a:ext uri="{FF2B5EF4-FFF2-40B4-BE49-F238E27FC236}">
                    <a16:creationId xmlns:a16="http://schemas.microsoft.com/office/drawing/2014/main" id="{87987840-4247-7B8C-1AC7-2741C6ED6E35}"/>
                  </a:ext>
                </a:extLst>
              </p:cNvPr>
              <p:cNvSpPr/>
              <p:nvPr/>
            </p:nvSpPr>
            <p:spPr>
              <a:xfrm>
                <a:off x="6573637" y="5438807"/>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5" name="Rectángulo 1744">
                <a:extLst>
                  <a:ext uri="{FF2B5EF4-FFF2-40B4-BE49-F238E27FC236}">
                    <a16:creationId xmlns:a16="http://schemas.microsoft.com/office/drawing/2014/main" id="{308D422E-2C8B-5C40-AA17-23C303BF7CA0}"/>
                  </a:ext>
                </a:extLst>
              </p:cNvPr>
              <p:cNvSpPr/>
              <p:nvPr/>
            </p:nvSpPr>
            <p:spPr>
              <a:xfrm>
                <a:off x="6573637" y="5467263"/>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6" name="Rectángulo 1745">
                <a:extLst>
                  <a:ext uri="{FF2B5EF4-FFF2-40B4-BE49-F238E27FC236}">
                    <a16:creationId xmlns:a16="http://schemas.microsoft.com/office/drawing/2014/main" id="{90B7A782-BEA9-EFA7-2696-85EAE1B1D09D}"/>
                  </a:ext>
                </a:extLst>
              </p:cNvPr>
              <p:cNvSpPr/>
              <p:nvPr/>
            </p:nvSpPr>
            <p:spPr>
              <a:xfrm>
                <a:off x="6573637" y="5512018"/>
                <a:ext cx="190501" cy="877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789" name="Grupo 1788">
              <a:extLst>
                <a:ext uri="{FF2B5EF4-FFF2-40B4-BE49-F238E27FC236}">
                  <a16:creationId xmlns:a16="http://schemas.microsoft.com/office/drawing/2014/main" id="{712B8D8F-E87F-CFB3-B3EB-C3E2EBA0D47D}"/>
                </a:ext>
              </a:extLst>
            </p:cNvPr>
            <p:cNvGrpSpPr/>
            <p:nvPr/>
          </p:nvGrpSpPr>
          <p:grpSpPr>
            <a:xfrm>
              <a:off x="6208174" y="5648786"/>
              <a:ext cx="206693" cy="1970366"/>
              <a:chOff x="6568774" y="5658954"/>
              <a:chExt cx="190938" cy="1723296"/>
            </a:xfrm>
          </p:grpSpPr>
          <p:sp>
            <p:nvSpPr>
              <p:cNvPr id="1749" name="Diagrama de flujo: retraso 1748">
                <a:extLst>
                  <a:ext uri="{FF2B5EF4-FFF2-40B4-BE49-F238E27FC236}">
                    <a16:creationId xmlns:a16="http://schemas.microsoft.com/office/drawing/2014/main" id="{8FCC035A-FF0E-63C9-0778-A59C30834B4C}"/>
                  </a:ext>
                </a:extLst>
              </p:cNvPr>
              <p:cNvSpPr/>
              <p:nvPr/>
            </p:nvSpPr>
            <p:spPr>
              <a:xfrm rot="5400000">
                <a:off x="6611742" y="7234425"/>
                <a:ext cx="10515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0" name="Rectángulo 1749">
                <a:extLst>
                  <a:ext uri="{FF2B5EF4-FFF2-40B4-BE49-F238E27FC236}">
                    <a16:creationId xmlns:a16="http://schemas.microsoft.com/office/drawing/2014/main" id="{E07E45C6-38B1-B147-0F24-D270F3D293E4}"/>
                  </a:ext>
                </a:extLst>
              </p:cNvPr>
              <p:cNvSpPr/>
              <p:nvPr/>
            </p:nvSpPr>
            <p:spPr>
              <a:xfrm rot="10800000">
                <a:off x="6568775" y="707865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1" name="Rectángulo 1750">
                <a:extLst>
                  <a:ext uri="{FF2B5EF4-FFF2-40B4-BE49-F238E27FC236}">
                    <a16:creationId xmlns:a16="http://schemas.microsoft.com/office/drawing/2014/main" id="{6EE809B1-E21B-9E42-BC80-8EC9F71B490C}"/>
                  </a:ext>
                </a:extLst>
              </p:cNvPr>
              <p:cNvSpPr/>
              <p:nvPr/>
            </p:nvSpPr>
            <p:spPr>
              <a:xfrm rot="10800000">
                <a:off x="6568926" y="6480223"/>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2" name="Rectángulo 1751">
                <a:extLst>
                  <a:ext uri="{FF2B5EF4-FFF2-40B4-BE49-F238E27FC236}">
                    <a16:creationId xmlns:a16="http://schemas.microsoft.com/office/drawing/2014/main" id="{93257BCC-09AA-1B83-EA2F-C8D07A307E30}"/>
                  </a:ext>
                </a:extLst>
              </p:cNvPr>
              <p:cNvSpPr/>
              <p:nvPr/>
            </p:nvSpPr>
            <p:spPr>
              <a:xfrm rot="10800000">
                <a:off x="6568780" y="6745052"/>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3" name="Rectángulo 1752">
                <a:extLst>
                  <a:ext uri="{FF2B5EF4-FFF2-40B4-BE49-F238E27FC236}">
                    <a16:creationId xmlns:a16="http://schemas.microsoft.com/office/drawing/2014/main" id="{9F4FEA5E-587C-2FC4-D9DD-ED2E763CA184}"/>
                  </a:ext>
                </a:extLst>
              </p:cNvPr>
              <p:cNvSpPr/>
              <p:nvPr/>
            </p:nvSpPr>
            <p:spPr>
              <a:xfrm rot="10800000">
                <a:off x="6569211" y="5658954"/>
                <a:ext cx="190501" cy="7640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4" name="Rectángulo 1753">
                <a:extLst>
                  <a:ext uri="{FF2B5EF4-FFF2-40B4-BE49-F238E27FC236}">
                    <a16:creationId xmlns:a16="http://schemas.microsoft.com/office/drawing/2014/main" id="{642AF10B-F362-282C-C817-263AA957267F}"/>
                  </a:ext>
                </a:extLst>
              </p:cNvPr>
              <p:cNvSpPr/>
              <p:nvPr/>
            </p:nvSpPr>
            <p:spPr>
              <a:xfrm rot="10800000">
                <a:off x="6569197" y="6300964"/>
                <a:ext cx="190501" cy="826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9" name="Rectángulo 1758">
                <a:extLst>
                  <a:ext uri="{FF2B5EF4-FFF2-40B4-BE49-F238E27FC236}">
                    <a16:creationId xmlns:a16="http://schemas.microsoft.com/office/drawing/2014/main" id="{F429B030-4106-1E30-B969-4B104165611C}"/>
                  </a:ext>
                </a:extLst>
              </p:cNvPr>
              <p:cNvSpPr/>
              <p:nvPr/>
            </p:nvSpPr>
            <p:spPr>
              <a:xfrm rot="10800000">
                <a:off x="6569177" y="7145853"/>
                <a:ext cx="190501" cy="899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0" name="Rectángulo 1759">
                <a:extLst>
                  <a:ext uri="{FF2B5EF4-FFF2-40B4-BE49-F238E27FC236}">
                    <a16:creationId xmlns:a16="http://schemas.microsoft.com/office/drawing/2014/main" id="{FD1C89D4-981F-53BA-9CE9-996DE801044E}"/>
                  </a:ext>
                </a:extLst>
              </p:cNvPr>
              <p:cNvSpPr/>
              <p:nvPr/>
            </p:nvSpPr>
            <p:spPr>
              <a:xfrm rot="10800000">
                <a:off x="6569208" y="5784696"/>
                <a:ext cx="190501" cy="4903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1" name="Rectángulo 1760">
                <a:extLst>
                  <a:ext uri="{FF2B5EF4-FFF2-40B4-BE49-F238E27FC236}">
                    <a16:creationId xmlns:a16="http://schemas.microsoft.com/office/drawing/2014/main" id="{93BDC96C-6679-DDD5-2663-32E2B881FE46}"/>
                  </a:ext>
                </a:extLst>
              </p:cNvPr>
              <p:cNvSpPr/>
              <p:nvPr/>
            </p:nvSpPr>
            <p:spPr>
              <a:xfrm rot="10800000">
                <a:off x="6569200" y="6160058"/>
                <a:ext cx="190501" cy="7432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2" name="Rectángulo 1761">
                <a:extLst>
                  <a:ext uri="{FF2B5EF4-FFF2-40B4-BE49-F238E27FC236}">
                    <a16:creationId xmlns:a16="http://schemas.microsoft.com/office/drawing/2014/main" id="{A200CC50-1B0B-D3C8-44DC-0F0BBFDA81D5}"/>
                  </a:ext>
                </a:extLst>
              </p:cNvPr>
              <p:cNvSpPr/>
              <p:nvPr/>
            </p:nvSpPr>
            <p:spPr>
              <a:xfrm rot="10800000">
                <a:off x="6569065" y="5830494"/>
                <a:ext cx="190501" cy="16311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3" name="Rectángulo 1762">
                <a:extLst>
                  <a:ext uri="{FF2B5EF4-FFF2-40B4-BE49-F238E27FC236}">
                    <a16:creationId xmlns:a16="http://schemas.microsoft.com/office/drawing/2014/main" id="{ECD8492B-C898-8B00-BA38-4908A5F8957F}"/>
                  </a:ext>
                </a:extLst>
              </p:cNvPr>
              <p:cNvSpPr/>
              <p:nvPr/>
            </p:nvSpPr>
            <p:spPr>
              <a:xfrm rot="10800000">
                <a:off x="6569183" y="6933708"/>
                <a:ext cx="190501" cy="6524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4" name="Rectángulo 1763">
                <a:extLst>
                  <a:ext uri="{FF2B5EF4-FFF2-40B4-BE49-F238E27FC236}">
                    <a16:creationId xmlns:a16="http://schemas.microsoft.com/office/drawing/2014/main" id="{F430796F-BC7D-9254-06B0-EE1F27DE796C}"/>
                  </a:ext>
                </a:extLst>
              </p:cNvPr>
              <p:cNvSpPr/>
              <p:nvPr/>
            </p:nvSpPr>
            <p:spPr>
              <a:xfrm rot="10800000">
                <a:off x="6569208" y="5730976"/>
                <a:ext cx="190501" cy="5431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5" name="Rectángulo 1764">
                <a:extLst>
                  <a:ext uri="{FF2B5EF4-FFF2-40B4-BE49-F238E27FC236}">
                    <a16:creationId xmlns:a16="http://schemas.microsoft.com/office/drawing/2014/main" id="{C50D67A6-4C42-486A-5B70-19E464ACA073}"/>
                  </a:ext>
                </a:extLst>
              </p:cNvPr>
              <p:cNvSpPr/>
              <p:nvPr/>
            </p:nvSpPr>
            <p:spPr>
              <a:xfrm rot="10800000">
                <a:off x="6569063" y="6232777"/>
                <a:ext cx="190501" cy="7080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5" name="Rectángulo 1774">
                <a:extLst>
                  <a:ext uri="{FF2B5EF4-FFF2-40B4-BE49-F238E27FC236}">
                    <a16:creationId xmlns:a16="http://schemas.microsoft.com/office/drawing/2014/main" id="{E6349B76-56D7-BD31-A7D2-4C08189B301C}"/>
                  </a:ext>
                </a:extLst>
              </p:cNvPr>
              <p:cNvSpPr/>
              <p:nvPr/>
            </p:nvSpPr>
            <p:spPr>
              <a:xfrm rot="10800000">
                <a:off x="6569064" y="5990064"/>
                <a:ext cx="190501" cy="7432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6" name="Rectángulo 1775">
                <a:extLst>
                  <a:ext uri="{FF2B5EF4-FFF2-40B4-BE49-F238E27FC236}">
                    <a16:creationId xmlns:a16="http://schemas.microsoft.com/office/drawing/2014/main" id="{14B4E2D0-6648-F689-F087-6908B3D0392D}"/>
                  </a:ext>
                </a:extLst>
              </p:cNvPr>
              <p:cNvSpPr/>
              <p:nvPr/>
            </p:nvSpPr>
            <p:spPr>
              <a:xfrm rot="10800000">
                <a:off x="6569063" y="6058392"/>
                <a:ext cx="190501" cy="10252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7" name="Rectángulo 1776">
                <a:extLst>
                  <a:ext uri="{FF2B5EF4-FFF2-40B4-BE49-F238E27FC236}">
                    <a16:creationId xmlns:a16="http://schemas.microsoft.com/office/drawing/2014/main" id="{27E384CB-FBDE-450F-88B3-36454261B048}"/>
                  </a:ext>
                </a:extLst>
              </p:cNvPr>
              <p:cNvSpPr/>
              <p:nvPr/>
            </p:nvSpPr>
            <p:spPr>
              <a:xfrm rot="10800000">
                <a:off x="6569062" y="6381872"/>
                <a:ext cx="190501" cy="10252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8" name="Rectángulo 1777">
                <a:extLst>
                  <a:ext uri="{FF2B5EF4-FFF2-40B4-BE49-F238E27FC236}">
                    <a16:creationId xmlns:a16="http://schemas.microsoft.com/office/drawing/2014/main" id="{06906F83-EE36-CD82-5DD6-0A270AC7B50D}"/>
                  </a:ext>
                </a:extLst>
              </p:cNvPr>
              <p:cNvSpPr/>
              <p:nvPr/>
            </p:nvSpPr>
            <p:spPr>
              <a:xfrm rot="10800000">
                <a:off x="6568788" y="6537114"/>
                <a:ext cx="190501" cy="45719"/>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9" name="Rectángulo 1778">
                <a:extLst>
                  <a:ext uri="{FF2B5EF4-FFF2-40B4-BE49-F238E27FC236}">
                    <a16:creationId xmlns:a16="http://schemas.microsoft.com/office/drawing/2014/main" id="{E2C05A7A-D4A1-4F75-E20F-CFAAB9C89727}"/>
                  </a:ext>
                </a:extLst>
              </p:cNvPr>
              <p:cNvSpPr/>
              <p:nvPr/>
            </p:nvSpPr>
            <p:spPr>
              <a:xfrm rot="10800000">
                <a:off x="6568783" y="6602496"/>
                <a:ext cx="190501" cy="5568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0" name="Rectángulo 1779">
                <a:extLst>
                  <a:ext uri="{FF2B5EF4-FFF2-40B4-BE49-F238E27FC236}">
                    <a16:creationId xmlns:a16="http://schemas.microsoft.com/office/drawing/2014/main" id="{0D1DEAD7-D97A-2BF5-19DE-9745307E15D3}"/>
                  </a:ext>
                </a:extLst>
              </p:cNvPr>
              <p:cNvSpPr/>
              <p:nvPr/>
            </p:nvSpPr>
            <p:spPr>
              <a:xfrm rot="10800000">
                <a:off x="6568786" y="6581130"/>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1" name="Rectángulo 1780">
                <a:extLst>
                  <a:ext uri="{FF2B5EF4-FFF2-40B4-BE49-F238E27FC236}">
                    <a16:creationId xmlns:a16="http://schemas.microsoft.com/office/drawing/2014/main" id="{C6826A82-2E0A-4AE1-801A-C163AF08A49C}"/>
                  </a:ext>
                </a:extLst>
              </p:cNvPr>
              <p:cNvSpPr/>
              <p:nvPr/>
            </p:nvSpPr>
            <p:spPr>
              <a:xfrm rot="10800000">
                <a:off x="6568783" y="6658706"/>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2" name="Rectángulo 1781">
                <a:extLst>
                  <a:ext uri="{FF2B5EF4-FFF2-40B4-BE49-F238E27FC236}">
                    <a16:creationId xmlns:a16="http://schemas.microsoft.com/office/drawing/2014/main" id="{358F3AE6-07C5-349F-7853-C6AA1AD63CA6}"/>
                  </a:ext>
                </a:extLst>
              </p:cNvPr>
              <p:cNvSpPr/>
              <p:nvPr/>
            </p:nvSpPr>
            <p:spPr>
              <a:xfrm rot="10800000">
                <a:off x="6568781" y="6707644"/>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3" name="Rectángulo 1782">
                <a:extLst>
                  <a:ext uri="{FF2B5EF4-FFF2-40B4-BE49-F238E27FC236}">
                    <a16:creationId xmlns:a16="http://schemas.microsoft.com/office/drawing/2014/main" id="{1AFB1608-2991-6035-BCBF-3BB03D427CE7}"/>
                  </a:ext>
                </a:extLst>
              </p:cNvPr>
              <p:cNvSpPr/>
              <p:nvPr/>
            </p:nvSpPr>
            <p:spPr>
              <a:xfrm rot="10800000">
                <a:off x="6568779" y="6777569"/>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4" name="Rectángulo 1783">
                <a:extLst>
                  <a:ext uri="{FF2B5EF4-FFF2-40B4-BE49-F238E27FC236}">
                    <a16:creationId xmlns:a16="http://schemas.microsoft.com/office/drawing/2014/main" id="{B1C36633-0798-F9E0-DEB6-DA2314043EC5}"/>
                  </a:ext>
                </a:extLst>
              </p:cNvPr>
              <p:cNvSpPr/>
              <p:nvPr/>
            </p:nvSpPr>
            <p:spPr>
              <a:xfrm rot="10800000">
                <a:off x="6568779" y="6796353"/>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5" name="Rectángulo 1784">
                <a:extLst>
                  <a:ext uri="{FF2B5EF4-FFF2-40B4-BE49-F238E27FC236}">
                    <a16:creationId xmlns:a16="http://schemas.microsoft.com/office/drawing/2014/main" id="{532046F7-F64B-AFFC-658E-7524997925C6}"/>
                  </a:ext>
                </a:extLst>
              </p:cNvPr>
              <p:cNvSpPr/>
              <p:nvPr/>
            </p:nvSpPr>
            <p:spPr>
              <a:xfrm rot="10800000">
                <a:off x="6568777" y="6826004"/>
                <a:ext cx="190501" cy="10770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6" name="Rectángulo 1785">
                <a:extLst>
                  <a:ext uri="{FF2B5EF4-FFF2-40B4-BE49-F238E27FC236}">
                    <a16:creationId xmlns:a16="http://schemas.microsoft.com/office/drawing/2014/main" id="{B1F1D660-6B10-E1FE-7A8A-AEB89CBF315F}"/>
                  </a:ext>
                </a:extLst>
              </p:cNvPr>
              <p:cNvSpPr/>
              <p:nvPr/>
            </p:nvSpPr>
            <p:spPr>
              <a:xfrm rot="10800000">
                <a:off x="6568776" y="6996725"/>
                <a:ext cx="190501" cy="8575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7" name="Rectángulo 1786">
                <a:extLst>
                  <a:ext uri="{FF2B5EF4-FFF2-40B4-BE49-F238E27FC236}">
                    <a16:creationId xmlns:a16="http://schemas.microsoft.com/office/drawing/2014/main" id="{27F3B92D-AB5A-5A58-D078-EA16DC25AC20}"/>
                  </a:ext>
                </a:extLst>
              </p:cNvPr>
              <p:cNvSpPr/>
              <p:nvPr/>
            </p:nvSpPr>
            <p:spPr>
              <a:xfrm rot="10800000">
                <a:off x="6568775" y="7125667"/>
                <a:ext cx="190501" cy="283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8" name="Rectángulo 1787">
                <a:extLst>
                  <a:ext uri="{FF2B5EF4-FFF2-40B4-BE49-F238E27FC236}">
                    <a16:creationId xmlns:a16="http://schemas.microsoft.com/office/drawing/2014/main" id="{FC620C3D-559D-E68A-807F-326C8E5C2EC3}"/>
                  </a:ext>
                </a:extLst>
              </p:cNvPr>
              <p:cNvSpPr/>
              <p:nvPr/>
            </p:nvSpPr>
            <p:spPr>
              <a:xfrm rot="10800000">
                <a:off x="6568774" y="7235020"/>
                <a:ext cx="190501" cy="4724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790" name="Conector recto 1789">
              <a:extLst>
                <a:ext uri="{FF2B5EF4-FFF2-40B4-BE49-F238E27FC236}">
                  <a16:creationId xmlns:a16="http://schemas.microsoft.com/office/drawing/2014/main" id="{3FDB01C8-16DA-F659-CA31-37A3F1BC2CFD}"/>
                </a:ext>
              </a:extLst>
            </p:cNvPr>
            <p:cNvCxnSpPr>
              <a:cxnSpLocks/>
              <a:stCxn id="1746" idx="2"/>
              <a:endCxn id="1753" idx="2"/>
            </p:cNvCxnSpPr>
            <p:nvPr/>
          </p:nvCxnSpPr>
          <p:spPr>
            <a:xfrm>
              <a:off x="6311394" y="5581090"/>
              <a:ext cx="363" cy="6769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6" name="Grupo 2305">
            <a:extLst>
              <a:ext uri="{FF2B5EF4-FFF2-40B4-BE49-F238E27FC236}">
                <a16:creationId xmlns:a16="http://schemas.microsoft.com/office/drawing/2014/main" id="{E2DDA8BE-5629-0EAA-AF07-50220784BDB3}"/>
              </a:ext>
            </a:extLst>
          </p:cNvPr>
          <p:cNvGrpSpPr/>
          <p:nvPr/>
        </p:nvGrpSpPr>
        <p:grpSpPr>
          <a:xfrm>
            <a:off x="6856000" y="4743106"/>
            <a:ext cx="208943" cy="2878771"/>
            <a:chOff x="6856000" y="4743106"/>
            <a:chExt cx="208943" cy="2878771"/>
          </a:xfrm>
        </p:grpSpPr>
        <p:grpSp>
          <p:nvGrpSpPr>
            <p:cNvPr id="1814" name="Grupo 1813">
              <a:extLst>
                <a:ext uri="{FF2B5EF4-FFF2-40B4-BE49-F238E27FC236}">
                  <a16:creationId xmlns:a16="http://schemas.microsoft.com/office/drawing/2014/main" id="{C8F64843-2C0B-10F8-4F29-FCA5D226E16A}"/>
                </a:ext>
              </a:extLst>
            </p:cNvPr>
            <p:cNvGrpSpPr/>
            <p:nvPr/>
          </p:nvGrpSpPr>
          <p:grpSpPr>
            <a:xfrm>
              <a:off x="6856142" y="4743106"/>
              <a:ext cx="208801" cy="1135053"/>
              <a:chOff x="7167350" y="4866839"/>
              <a:chExt cx="192885" cy="992726"/>
            </a:xfrm>
          </p:grpSpPr>
          <p:sp>
            <p:nvSpPr>
              <p:cNvPr id="1797" name="Diagrama de flujo: retraso 1796">
                <a:extLst>
                  <a:ext uri="{FF2B5EF4-FFF2-40B4-BE49-F238E27FC236}">
                    <a16:creationId xmlns:a16="http://schemas.microsoft.com/office/drawing/2014/main" id="{0FCD2F6B-5175-92E9-2EF1-41A3BC1B182D}"/>
                  </a:ext>
                </a:extLst>
              </p:cNvPr>
              <p:cNvSpPr/>
              <p:nvPr/>
            </p:nvSpPr>
            <p:spPr>
              <a:xfrm rot="16200000">
                <a:off x="7225793" y="4808405"/>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99" name="Rectángulo 1798">
                <a:extLst>
                  <a:ext uri="{FF2B5EF4-FFF2-40B4-BE49-F238E27FC236}">
                    <a16:creationId xmlns:a16="http://schemas.microsoft.com/office/drawing/2014/main" id="{4BE581AC-6651-AA77-3237-DE20EE2FECBF}"/>
                  </a:ext>
                </a:extLst>
              </p:cNvPr>
              <p:cNvSpPr/>
              <p:nvPr/>
            </p:nvSpPr>
            <p:spPr>
              <a:xfrm>
                <a:off x="7169734" y="507820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0" name="Rectángulo 1799">
                <a:extLst>
                  <a:ext uri="{FF2B5EF4-FFF2-40B4-BE49-F238E27FC236}">
                    <a16:creationId xmlns:a16="http://schemas.microsoft.com/office/drawing/2014/main" id="{091F87E7-01F0-2446-A6BA-D40EFC1AC289}"/>
                  </a:ext>
                </a:extLst>
              </p:cNvPr>
              <p:cNvSpPr/>
              <p:nvPr/>
            </p:nvSpPr>
            <p:spPr>
              <a:xfrm>
                <a:off x="7167353" y="4888525"/>
                <a:ext cx="190501" cy="18994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3" name="Rectángulo 1802">
                <a:extLst>
                  <a:ext uri="{FF2B5EF4-FFF2-40B4-BE49-F238E27FC236}">
                    <a16:creationId xmlns:a16="http://schemas.microsoft.com/office/drawing/2014/main" id="{B67A3983-FCAB-DF1B-3DC0-2A18305551A0}"/>
                  </a:ext>
                </a:extLst>
              </p:cNvPr>
              <p:cNvSpPr/>
              <p:nvPr/>
            </p:nvSpPr>
            <p:spPr>
              <a:xfrm>
                <a:off x="7167353" y="512392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5" name="Rectángulo 1804">
                <a:extLst>
                  <a:ext uri="{FF2B5EF4-FFF2-40B4-BE49-F238E27FC236}">
                    <a16:creationId xmlns:a16="http://schemas.microsoft.com/office/drawing/2014/main" id="{5EF968E7-1218-3EA6-FA57-86E0B1656487}"/>
                  </a:ext>
                </a:extLst>
              </p:cNvPr>
              <p:cNvSpPr/>
              <p:nvPr/>
            </p:nvSpPr>
            <p:spPr>
              <a:xfrm>
                <a:off x="7167353" y="5167834"/>
                <a:ext cx="190501" cy="10031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6" name="Rectángulo 1805">
                <a:extLst>
                  <a:ext uri="{FF2B5EF4-FFF2-40B4-BE49-F238E27FC236}">
                    <a16:creationId xmlns:a16="http://schemas.microsoft.com/office/drawing/2014/main" id="{F4572D5F-1D06-9BEF-1289-4D25A1049EF0}"/>
                  </a:ext>
                </a:extLst>
              </p:cNvPr>
              <p:cNvSpPr/>
              <p:nvPr/>
            </p:nvSpPr>
            <p:spPr>
              <a:xfrm>
                <a:off x="7167353" y="5266336"/>
                <a:ext cx="190501" cy="6004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7" name="Rectángulo 1806">
                <a:extLst>
                  <a:ext uri="{FF2B5EF4-FFF2-40B4-BE49-F238E27FC236}">
                    <a16:creationId xmlns:a16="http://schemas.microsoft.com/office/drawing/2014/main" id="{DF3E6CFF-EC4F-C1D2-14BD-C8F346B5A373}"/>
                  </a:ext>
                </a:extLst>
              </p:cNvPr>
              <p:cNvSpPr/>
              <p:nvPr/>
            </p:nvSpPr>
            <p:spPr>
              <a:xfrm>
                <a:off x="7167353" y="5325829"/>
                <a:ext cx="190501" cy="45719"/>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8" name="Rectángulo 1807">
                <a:extLst>
                  <a:ext uri="{FF2B5EF4-FFF2-40B4-BE49-F238E27FC236}">
                    <a16:creationId xmlns:a16="http://schemas.microsoft.com/office/drawing/2014/main" id="{3108F8CB-4B42-ECDC-A5D5-E1EEEF2B150B}"/>
                  </a:ext>
                </a:extLst>
              </p:cNvPr>
              <p:cNvSpPr/>
              <p:nvPr/>
            </p:nvSpPr>
            <p:spPr>
              <a:xfrm>
                <a:off x="7167352" y="5371548"/>
                <a:ext cx="190501" cy="5768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9" name="Rectángulo 1808">
                <a:extLst>
                  <a:ext uri="{FF2B5EF4-FFF2-40B4-BE49-F238E27FC236}">
                    <a16:creationId xmlns:a16="http://schemas.microsoft.com/office/drawing/2014/main" id="{A00B7115-BAE7-E7F7-A9C6-E6311A8456A8}"/>
                  </a:ext>
                </a:extLst>
              </p:cNvPr>
              <p:cNvSpPr/>
              <p:nvPr/>
            </p:nvSpPr>
            <p:spPr>
              <a:xfrm>
                <a:off x="7167351" y="5429780"/>
                <a:ext cx="190501" cy="1103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0" name="Rectángulo 1809">
                <a:extLst>
                  <a:ext uri="{FF2B5EF4-FFF2-40B4-BE49-F238E27FC236}">
                    <a16:creationId xmlns:a16="http://schemas.microsoft.com/office/drawing/2014/main" id="{0B1C9052-F46F-19E3-7D73-BEFCEA81595B}"/>
                  </a:ext>
                </a:extLst>
              </p:cNvPr>
              <p:cNvSpPr/>
              <p:nvPr/>
            </p:nvSpPr>
            <p:spPr>
              <a:xfrm>
                <a:off x="7167350" y="5538314"/>
                <a:ext cx="190501" cy="12064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1" name="Rectángulo 1810">
                <a:extLst>
                  <a:ext uri="{FF2B5EF4-FFF2-40B4-BE49-F238E27FC236}">
                    <a16:creationId xmlns:a16="http://schemas.microsoft.com/office/drawing/2014/main" id="{9FCBB180-06C2-DC29-F3DE-6F362DD282D6}"/>
                  </a:ext>
                </a:extLst>
              </p:cNvPr>
              <p:cNvSpPr/>
              <p:nvPr/>
            </p:nvSpPr>
            <p:spPr>
              <a:xfrm>
                <a:off x="7167350" y="5658954"/>
                <a:ext cx="190501" cy="12727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2" name="Rectángulo 1811">
                <a:extLst>
                  <a:ext uri="{FF2B5EF4-FFF2-40B4-BE49-F238E27FC236}">
                    <a16:creationId xmlns:a16="http://schemas.microsoft.com/office/drawing/2014/main" id="{D643BA27-B5F0-C2CE-84C9-595AEBE76E6F}"/>
                  </a:ext>
                </a:extLst>
              </p:cNvPr>
              <p:cNvSpPr/>
              <p:nvPr/>
            </p:nvSpPr>
            <p:spPr>
              <a:xfrm>
                <a:off x="7167350" y="5781452"/>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3" name="Diagrama de flujo: retraso 1812">
                <a:extLst>
                  <a:ext uri="{FF2B5EF4-FFF2-40B4-BE49-F238E27FC236}">
                    <a16:creationId xmlns:a16="http://schemas.microsoft.com/office/drawing/2014/main" id="{2E18F97C-2298-3A91-F597-0E54BB24B2BD}"/>
                  </a:ext>
                </a:extLst>
              </p:cNvPr>
              <p:cNvSpPr/>
              <p:nvPr/>
            </p:nvSpPr>
            <p:spPr>
              <a:xfrm rot="5400000">
                <a:off x="7225784" y="5727500"/>
                <a:ext cx="73631" cy="190500"/>
              </a:xfrm>
              <a:prstGeom prst="flowChartDelay">
                <a:avLst/>
              </a:prstGeom>
              <a:solidFill>
                <a:srgbClr val="BE74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823" name="Rectángulo 1822">
              <a:extLst>
                <a:ext uri="{FF2B5EF4-FFF2-40B4-BE49-F238E27FC236}">
                  <a16:creationId xmlns:a16="http://schemas.microsoft.com/office/drawing/2014/main" id="{120B02F5-4D70-FEA4-65FF-8F5F46BB25E9}"/>
                </a:ext>
              </a:extLst>
            </p:cNvPr>
            <p:cNvSpPr/>
            <p:nvPr/>
          </p:nvSpPr>
          <p:spPr>
            <a:xfrm rot="10800000">
              <a:off x="6856841" y="5795278"/>
              <a:ext cx="206220" cy="5606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3" name="Diagrama de flujo: retraso 1842">
              <a:extLst>
                <a:ext uri="{FF2B5EF4-FFF2-40B4-BE49-F238E27FC236}">
                  <a16:creationId xmlns:a16="http://schemas.microsoft.com/office/drawing/2014/main" id="{33CCE397-73A0-A1CF-897F-43FC3EB498B3}"/>
                </a:ext>
              </a:extLst>
            </p:cNvPr>
            <p:cNvSpPr/>
            <p:nvPr/>
          </p:nvSpPr>
          <p:spPr>
            <a:xfrm rot="16200000">
              <a:off x="6900866" y="5847769"/>
              <a:ext cx="117227" cy="206219"/>
            </a:xfrm>
            <a:prstGeom prst="flowChartDelay">
              <a:avLst/>
            </a:prstGeom>
            <a:solidFill>
              <a:srgbClr val="BE74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852" name="Grupo 1851">
              <a:extLst>
                <a:ext uri="{FF2B5EF4-FFF2-40B4-BE49-F238E27FC236}">
                  <a16:creationId xmlns:a16="http://schemas.microsoft.com/office/drawing/2014/main" id="{4E5E1EBE-2613-C4BB-AEB5-28565282E58E}"/>
                </a:ext>
              </a:extLst>
            </p:cNvPr>
            <p:cNvGrpSpPr/>
            <p:nvPr/>
          </p:nvGrpSpPr>
          <p:grpSpPr>
            <a:xfrm>
              <a:off x="6856000" y="6008604"/>
              <a:ext cx="207232" cy="1613273"/>
              <a:chOff x="7167219" y="5973653"/>
              <a:chExt cx="191436" cy="1410980"/>
            </a:xfrm>
          </p:grpSpPr>
          <p:sp>
            <p:nvSpPr>
              <p:cNvPr id="1816" name="Diagrama de flujo: retraso 1815">
                <a:extLst>
                  <a:ext uri="{FF2B5EF4-FFF2-40B4-BE49-F238E27FC236}">
                    <a16:creationId xmlns:a16="http://schemas.microsoft.com/office/drawing/2014/main" id="{E1F02690-94E1-82F6-524B-AF463A951296}"/>
                  </a:ext>
                </a:extLst>
              </p:cNvPr>
              <p:cNvSpPr/>
              <p:nvPr/>
            </p:nvSpPr>
            <p:spPr>
              <a:xfrm rot="5400000">
                <a:off x="7209341" y="7235618"/>
                <a:ext cx="107530"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8" name="Rectángulo 1817">
                <a:extLst>
                  <a:ext uri="{FF2B5EF4-FFF2-40B4-BE49-F238E27FC236}">
                    <a16:creationId xmlns:a16="http://schemas.microsoft.com/office/drawing/2014/main" id="{1F25582A-2593-3AAE-D79A-9B7899575D69}"/>
                  </a:ext>
                </a:extLst>
              </p:cNvPr>
              <p:cNvSpPr/>
              <p:nvPr/>
            </p:nvSpPr>
            <p:spPr>
              <a:xfrm rot="10800000">
                <a:off x="7167547" y="645531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21" name="Rectángulo 1820">
                <a:extLst>
                  <a:ext uri="{FF2B5EF4-FFF2-40B4-BE49-F238E27FC236}">
                    <a16:creationId xmlns:a16="http://schemas.microsoft.com/office/drawing/2014/main" id="{F59D1B71-0987-C027-7B3C-91A3796AA407}"/>
                  </a:ext>
                </a:extLst>
              </p:cNvPr>
              <p:cNvSpPr/>
              <p:nvPr/>
            </p:nvSpPr>
            <p:spPr>
              <a:xfrm rot="10800000">
                <a:off x="7167551" y="625439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24" name="Rectángulo 1823">
                <a:extLst>
                  <a:ext uri="{FF2B5EF4-FFF2-40B4-BE49-F238E27FC236}">
                    <a16:creationId xmlns:a16="http://schemas.microsoft.com/office/drawing/2014/main" id="{33825783-C37A-825A-A2DC-0218CF99D1D4}"/>
                  </a:ext>
                </a:extLst>
              </p:cNvPr>
              <p:cNvSpPr/>
              <p:nvPr/>
            </p:nvSpPr>
            <p:spPr>
              <a:xfrm rot="10800000">
                <a:off x="7167554" y="614140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26" name="Rectángulo 1825">
                <a:extLst>
                  <a:ext uri="{FF2B5EF4-FFF2-40B4-BE49-F238E27FC236}">
                    <a16:creationId xmlns:a16="http://schemas.microsoft.com/office/drawing/2014/main" id="{C7CBC924-E77A-091F-02D0-8F66C96A8117}"/>
                  </a:ext>
                </a:extLst>
              </p:cNvPr>
              <p:cNvSpPr/>
              <p:nvPr/>
            </p:nvSpPr>
            <p:spPr>
              <a:xfrm rot="10800000">
                <a:off x="7167540" y="6924200"/>
                <a:ext cx="190501" cy="19897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29" name="Rectángulo 1828">
                <a:extLst>
                  <a:ext uri="{FF2B5EF4-FFF2-40B4-BE49-F238E27FC236}">
                    <a16:creationId xmlns:a16="http://schemas.microsoft.com/office/drawing/2014/main" id="{FDDA031A-C8C2-CFAA-9542-095846541C0F}"/>
                  </a:ext>
                </a:extLst>
              </p:cNvPr>
              <p:cNvSpPr/>
              <p:nvPr/>
            </p:nvSpPr>
            <p:spPr>
              <a:xfrm rot="10800000">
                <a:off x="7167560" y="597365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31" name="Rectángulo 1830">
                <a:extLst>
                  <a:ext uri="{FF2B5EF4-FFF2-40B4-BE49-F238E27FC236}">
                    <a16:creationId xmlns:a16="http://schemas.microsoft.com/office/drawing/2014/main" id="{D313469D-8DD4-4388-0ACA-C28157CC616E}"/>
                  </a:ext>
                </a:extLst>
              </p:cNvPr>
              <p:cNvSpPr/>
              <p:nvPr/>
            </p:nvSpPr>
            <p:spPr>
              <a:xfrm rot="10800000">
                <a:off x="7167547" y="6295921"/>
                <a:ext cx="190501" cy="16610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35" name="Rectángulo 1834">
                <a:extLst>
                  <a:ext uri="{FF2B5EF4-FFF2-40B4-BE49-F238E27FC236}">
                    <a16:creationId xmlns:a16="http://schemas.microsoft.com/office/drawing/2014/main" id="{40A39DD5-421D-119C-20C5-23B6882681F3}"/>
                  </a:ext>
                </a:extLst>
              </p:cNvPr>
              <p:cNvSpPr/>
              <p:nvPr/>
            </p:nvSpPr>
            <p:spPr>
              <a:xfrm rot="10800000">
                <a:off x="7167543" y="6591998"/>
                <a:ext cx="190501" cy="7190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37" name="Rectángulo 1836">
                <a:extLst>
                  <a:ext uri="{FF2B5EF4-FFF2-40B4-BE49-F238E27FC236}">
                    <a16:creationId xmlns:a16="http://schemas.microsoft.com/office/drawing/2014/main" id="{77CAC261-6146-6D74-B4A5-54F48DFB0F49}"/>
                  </a:ext>
                </a:extLst>
              </p:cNvPr>
              <p:cNvSpPr/>
              <p:nvPr/>
            </p:nvSpPr>
            <p:spPr>
              <a:xfrm rot="10800000">
                <a:off x="7167559" y="6018627"/>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38" name="Rectángulo 1837">
                <a:extLst>
                  <a:ext uri="{FF2B5EF4-FFF2-40B4-BE49-F238E27FC236}">
                    <a16:creationId xmlns:a16="http://schemas.microsoft.com/office/drawing/2014/main" id="{CAF742C7-8C58-A3FA-8DEF-48DC2684B1AB}"/>
                  </a:ext>
                </a:extLst>
              </p:cNvPr>
              <p:cNvSpPr/>
              <p:nvPr/>
            </p:nvSpPr>
            <p:spPr>
              <a:xfrm rot="10800000">
                <a:off x="7168154" y="6760896"/>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2" name="Rectángulo 1841">
                <a:extLst>
                  <a:ext uri="{FF2B5EF4-FFF2-40B4-BE49-F238E27FC236}">
                    <a16:creationId xmlns:a16="http://schemas.microsoft.com/office/drawing/2014/main" id="{12365853-4725-B524-06BE-7CBAD221772D}"/>
                  </a:ext>
                </a:extLst>
              </p:cNvPr>
              <p:cNvSpPr/>
              <p:nvPr/>
            </p:nvSpPr>
            <p:spPr>
              <a:xfrm rot="10800000">
                <a:off x="7167538" y="7121185"/>
                <a:ext cx="190501" cy="4724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4" name="Rectángulo 1843">
                <a:extLst>
                  <a:ext uri="{FF2B5EF4-FFF2-40B4-BE49-F238E27FC236}">
                    <a16:creationId xmlns:a16="http://schemas.microsoft.com/office/drawing/2014/main" id="{9B72BB30-DE9A-1675-AE79-780449BF33A8}"/>
                  </a:ext>
                </a:extLst>
              </p:cNvPr>
              <p:cNvSpPr/>
              <p:nvPr/>
            </p:nvSpPr>
            <p:spPr>
              <a:xfrm rot="10800000">
                <a:off x="7167558" y="6039415"/>
                <a:ext cx="190501" cy="596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5" name="Rectángulo 1844">
                <a:extLst>
                  <a:ext uri="{FF2B5EF4-FFF2-40B4-BE49-F238E27FC236}">
                    <a16:creationId xmlns:a16="http://schemas.microsoft.com/office/drawing/2014/main" id="{00DFB2CE-02EA-D377-395A-2A1A6099DE63}"/>
                  </a:ext>
                </a:extLst>
              </p:cNvPr>
              <p:cNvSpPr/>
              <p:nvPr/>
            </p:nvSpPr>
            <p:spPr>
              <a:xfrm rot="10800000">
                <a:off x="7167555" y="6091696"/>
                <a:ext cx="190501" cy="5131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6" name="Rectángulo 1845">
                <a:extLst>
                  <a:ext uri="{FF2B5EF4-FFF2-40B4-BE49-F238E27FC236}">
                    <a16:creationId xmlns:a16="http://schemas.microsoft.com/office/drawing/2014/main" id="{6E074B77-E8DA-AA54-F7CE-B18BC3554548}"/>
                  </a:ext>
                </a:extLst>
              </p:cNvPr>
              <p:cNvSpPr/>
              <p:nvPr/>
            </p:nvSpPr>
            <p:spPr>
              <a:xfrm rot="10800000">
                <a:off x="7167553" y="6185886"/>
                <a:ext cx="190501" cy="8193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7" name="Rectángulo 1846">
                <a:extLst>
                  <a:ext uri="{FF2B5EF4-FFF2-40B4-BE49-F238E27FC236}">
                    <a16:creationId xmlns:a16="http://schemas.microsoft.com/office/drawing/2014/main" id="{0083F0D5-F08D-1CB9-B4BA-000371773256}"/>
                  </a:ext>
                </a:extLst>
              </p:cNvPr>
              <p:cNvSpPr/>
              <p:nvPr/>
            </p:nvSpPr>
            <p:spPr>
              <a:xfrm rot="10800000">
                <a:off x="7167546" y="6500258"/>
                <a:ext cx="190501" cy="9205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8" name="Rectángulo 1847">
                <a:extLst>
                  <a:ext uri="{FF2B5EF4-FFF2-40B4-BE49-F238E27FC236}">
                    <a16:creationId xmlns:a16="http://schemas.microsoft.com/office/drawing/2014/main" id="{3B282763-63D3-51DE-1FD2-5BA64AFD399C}"/>
                  </a:ext>
                </a:extLst>
              </p:cNvPr>
              <p:cNvSpPr/>
              <p:nvPr/>
            </p:nvSpPr>
            <p:spPr>
              <a:xfrm rot="10800000">
                <a:off x="7167542" y="6659840"/>
                <a:ext cx="190501" cy="9988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9" name="Rectángulo 1848">
                <a:extLst>
                  <a:ext uri="{FF2B5EF4-FFF2-40B4-BE49-F238E27FC236}">
                    <a16:creationId xmlns:a16="http://schemas.microsoft.com/office/drawing/2014/main" id="{2F68427D-E8CF-8466-C606-33B2A479C58E}"/>
                  </a:ext>
                </a:extLst>
              </p:cNvPr>
              <p:cNvSpPr/>
              <p:nvPr/>
            </p:nvSpPr>
            <p:spPr>
              <a:xfrm rot="10800000">
                <a:off x="7167541" y="6765157"/>
                <a:ext cx="190501" cy="16314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0" name="Rectángulo 1849">
                <a:extLst>
                  <a:ext uri="{FF2B5EF4-FFF2-40B4-BE49-F238E27FC236}">
                    <a16:creationId xmlns:a16="http://schemas.microsoft.com/office/drawing/2014/main" id="{C5501D51-5DD4-88AA-0698-6150855FA98B}"/>
                  </a:ext>
                </a:extLst>
              </p:cNvPr>
              <p:cNvSpPr/>
              <p:nvPr/>
            </p:nvSpPr>
            <p:spPr>
              <a:xfrm rot="10800000">
                <a:off x="7167538" y="7227966"/>
                <a:ext cx="190501" cy="4724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1" name="Rectángulo 1850">
                <a:extLst>
                  <a:ext uri="{FF2B5EF4-FFF2-40B4-BE49-F238E27FC236}">
                    <a16:creationId xmlns:a16="http://schemas.microsoft.com/office/drawing/2014/main" id="{984CF9A1-A299-B7DF-FAF4-612CC4CF624C}"/>
                  </a:ext>
                </a:extLst>
              </p:cNvPr>
              <p:cNvSpPr/>
              <p:nvPr/>
            </p:nvSpPr>
            <p:spPr>
              <a:xfrm rot="10800000">
                <a:off x="7167219" y="7163888"/>
                <a:ext cx="190501" cy="855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307" name="Grupo 2306">
            <a:extLst>
              <a:ext uri="{FF2B5EF4-FFF2-40B4-BE49-F238E27FC236}">
                <a16:creationId xmlns:a16="http://schemas.microsoft.com/office/drawing/2014/main" id="{43E1B9FD-0502-63F4-8884-317CCABC746F}"/>
              </a:ext>
            </a:extLst>
          </p:cNvPr>
          <p:cNvGrpSpPr/>
          <p:nvPr/>
        </p:nvGrpSpPr>
        <p:grpSpPr>
          <a:xfrm>
            <a:off x="7489666" y="4776412"/>
            <a:ext cx="210014" cy="2832842"/>
            <a:chOff x="7489666" y="4776412"/>
            <a:chExt cx="210014" cy="2832842"/>
          </a:xfrm>
        </p:grpSpPr>
        <p:grpSp>
          <p:nvGrpSpPr>
            <p:cNvPr id="1870" name="Grupo 1869">
              <a:extLst>
                <a:ext uri="{FF2B5EF4-FFF2-40B4-BE49-F238E27FC236}">
                  <a16:creationId xmlns:a16="http://schemas.microsoft.com/office/drawing/2014/main" id="{870B38F6-72E6-47A9-2CB8-8545937A2B62}"/>
                </a:ext>
              </a:extLst>
            </p:cNvPr>
            <p:cNvGrpSpPr/>
            <p:nvPr/>
          </p:nvGrpSpPr>
          <p:grpSpPr>
            <a:xfrm>
              <a:off x="7490485" y="4776412"/>
              <a:ext cx="206236" cy="740864"/>
              <a:chOff x="7753340" y="4895969"/>
              <a:chExt cx="190516" cy="647965"/>
            </a:xfrm>
          </p:grpSpPr>
          <p:sp>
            <p:nvSpPr>
              <p:cNvPr id="1854" name="Rectángulo 1853">
                <a:extLst>
                  <a:ext uri="{FF2B5EF4-FFF2-40B4-BE49-F238E27FC236}">
                    <a16:creationId xmlns:a16="http://schemas.microsoft.com/office/drawing/2014/main" id="{F60BBA7E-8F04-37D6-C175-BF78D7FCFF02}"/>
                  </a:ext>
                </a:extLst>
              </p:cNvPr>
              <p:cNvSpPr/>
              <p:nvPr/>
            </p:nvSpPr>
            <p:spPr>
              <a:xfrm>
                <a:off x="7753342" y="5265296"/>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5" name="Diagrama de flujo: retraso 1854">
                <a:extLst>
                  <a:ext uri="{FF2B5EF4-FFF2-40B4-BE49-F238E27FC236}">
                    <a16:creationId xmlns:a16="http://schemas.microsoft.com/office/drawing/2014/main" id="{34F135AD-7405-25AE-A64D-4084019F42E2}"/>
                  </a:ext>
                </a:extLst>
              </p:cNvPr>
              <p:cNvSpPr/>
              <p:nvPr/>
            </p:nvSpPr>
            <p:spPr>
              <a:xfrm rot="16200000">
                <a:off x="7811790" y="4837535"/>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6" name="Rectángulo 1855">
                <a:extLst>
                  <a:ext uri="{FF2B5EF4-FFF2-40B4-BE49-F238E27FC236}">
                    <a16:creationId xmlns:a16="http://schemas.microsoft.com/office/drawing/2014/main" id="{CDBAB2EE-24B7-C524-62E9-E4432D28D142}"/>
                  </a:ext>
                </a:extLst>
              </p:cNvPr>
              <p:cNvSpPr/>
              <p:nvPr/>
            </p:nvSpPr>
            <p:spPr>
              <a:xfrm>
                <a:off x="7753351" y="4983654"/>
                <a:ext cx="190501" cy="877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9" name="Rectángulo 1858">
                <a:extLst>
                  <a:ext uri="{FF2B5EF4-FFF2-40B4-BE49-F238E27FC236}">
                    <a16:creationId xmlns:a16="http://schemas.microsoft.com/office/drawing/2014/main" id="{38C686E8-91E2-690D-F810-4B48732795FC}"/>
                  </a:ext>
                </a:extLst>
              </p:cNvPr>
              <p:cNvSpPr/>
              <p:nvPr/>
            </p:nvSpPr>
            <p:spPr>
              <a:xfrm>
                <a:off x="7753354" y="4962712"/>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1" name="Rectángulo 1860">
                <a:extLst>
                  <a:ext uri="{FF2B5EF4-FFF2-40B4-BE49-F238E27FC236}">
                    <a16:creationId xmlns:a16="http://schemas.microsoft.com/office/drawing/2014/main" id="{8D1A5FAF-053D-A2C7-A2C3-A955026D8A42}"/>
                  </a:ext>
                </a:extLst>
              </p:cNvPr>
              <p:cNvSpPr/>
              <p:nvPr/>
            </p:nvSpPr>
            <p:spPr>
              <a:xfrm>
                <a:off x="7753348" y="5071382"/>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2" name="Rectángulo 1861">
                <a:extLst>
                  <a:ext uri="{FF2B5EF4-FFF2-40B4-BE49-F238E27FC236}">
                    <a16:creationId xmlns:a16="http://schemas.microsoft.com/office/drawing/2014/main" id="{8130A7E2-1CD2-F30B-B9B1-4F57AA6A9A20}"/>
                  </a:ext>
                </a:extLst>
              </p:cNvPr>
              <p:cNvSpPr/>
              <p:nvPr/>
            </p:nvSpPr>
            <p:spPr>
              <a:xfrm>
                <a:off x="7753345" y="511808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3" name="Rectángulo 1862">
                <a:extLst>
                  <a:ext uri="{FF2B5EF4-FFF2-40B4-BE49-F238E27FC236}">
                    <a16:creationId xmlns:a16="http://schemas.microsoft.com/office/drawing/2014/main" id="{79391B84-F398-5C4E-DCC6-E3F3C2AF13F1}"/>
                  </a:ext>
                </a:extLst>
              </p:cNvPr>
              <p:cNvSpPr/>
              <p:nvPr/>
            </p:nvSpPr>
            <p:spPr>
              <a:xfrm>
                <a:off x="7753341" y="5397122"/>
                <a:ext cx="190501" cy="7363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5" name="Rectángulo 1864">
                <a:extLst>
                  <a:ext uri="{FF2B5EF4-FFF2-40B4-BE49-F238E27FC236}">
                    <a16:creationId xmlns:a16="http://schemas.microsoft.com/office/drawing/2014/main" id="{5E861156-79D7-7298-8C18-E11DEFE430E9}"/>
                  </a:ext>
                </a:extLst>
              </p:cNvPr>
              <p:cNvSpPr/>
              <p:nvPr/>
            </p:nvSpPr>
            <p:spPr>
              <a:xfrm>
                <a:off x="7753342" y="5151664"/>
                <a:ext cx="190501" cy="11392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7" name="Rectángulo 1866">
                <a:extLst>
                  <a:ext uri="{FF2B5EF4-FFF2-40B4-BE49-F238E27FC236}">
                    <a16:creationId xmlns:a16="http://schemas.microsoft.com/office/drawing/2014/main" id="{5AE7E2C1-C014-9C6D-F2EB-475CEF1E9DC9}"/>
                  </a:ext>
                </a:extLst>
              </p:cNvPr>
              <p:cNvSpPr/>
              <p:nvPr/>
            </p:nvSpPr>
            <p:spPr>
              <a:xfrm>
                <a:off x="7753342" y="5377328"/>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6" name="Rectángulo 1865">
                <a:extLst>
                  <a:ext uri="{FF2B5EF4-FFF2-40B4-BE49-F238E27FC236}">
                    <a16:creationId xmlns:a16="http://schemas.microsoft.com/office/drawing/2014/main" id="{1886377C-9352-8056-8CEB-4112D7EB2729}"/>
                  </a:ext>
                </a:extLst>
              </p:cNvPr>
              <p:cNvSpPr/>
              <p:nvPr/>
            </p:nvSpPr>
            <p:spPr>
              <a:xfrm>
                <a:off x="7753342" y="5281268"/>
                <a:ext cx="190501" cy="10898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9" name="Diagrama de flujo: retraso 1868">
                <a:extLst>
                  <a:ext uri="{FF2B5EF4-FFF2-40B4-BE49-F238E27FC236}">
                    <a16:creationId xmlns:a16="http://schemas.microsoft.com/office/drawing/2014/main" id="{D395A2C5-CBD5-C9E9-E8AC-F7490F1ACC7A}"/>
                  </a:ext>
                </a:extLst>
              </p:cNvPr>
              <p:cNvSpPr/>
              <p:nvPr/>
            </p:nvSpPr>
            <p:spPr>
              <a:xfrm rot="5400000">
                <a:off x="7811774" y="5411869"/>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09" name="Grupo 1908">
              <a:extLst>
                <a:ext uri="{FF2B5EF4-FFF2-40B4-BE49-F238E27FC236}">
                  <a16:creationId xmlns:a16="http://schemas.microsoft.com/office/drawing/2014/main" id="{D9173D67-554F-8976-9C0F-458660FFB128}"/>
                </a:ext>
              </a:extLst>
            </p:cNvPr>
            <p:cNvGrpSpPr/>
            <p:nvPr/>
          </p:nvGrpSpPr>
          <p:grpSpPr>
            <a:xfrm>
              <a:off x="7489666" y="5584361"/>
              <a:ext cx="210014" cy="2024893"/>
              <a:chOff x="7752584" y="5602607"/>
              <a:chExt cx="194006" cy="1770986"/>
            </a:xfrm>
          </p:grpSpPr>
          <p:sp>
            <p:nvSpPr>
              <p:cNvPr id="1872" name="Diagrama de flujo: retraso 1871">
                <a:extLst>
                  <a:ext uri="{FF2B5EF4-FFF2-40B4-BE49-F238E27FC236}">
                    <a16:creationId xmlns:a16="http://schemas.microsoft.com/office/drawing/2014/main" id="{CA836FF5-51D0-E801-C174-CC2913715EBC}"/>
                  </a:ext>
                </a:extLst>
              </p:cNvPr>
              <p:cNvSpPr/>
              <p:nvPr/>
            </p:nvSpPr>
            <p:spPr>
              <a:xfrm rot="5400000">
                <a:off x="7811989" y="7238993"/>
                <a:ext cx="7870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3" name="Rectángulo 1872">
                <a:extLst>
                  <a:ext uri="{FF2B5EF4-FFF2-40B4-BE49-F238E27FC236}">
                    <a16:creationId xmlns:a16="http://schemas.microsoft.com/office/drawing/2014/main" id="{9DFC7F55-4009-C960-E623-1304A9906D7A}"/>
                  </a:ext>
                </a:extLst>
              </p:cNvPr>
              <p:cNvSpPr/>
              <p:nvPr/>
            </p:nvSpPr>
            <p:spPr>
              <a:xfrm rot="10800000">
                <a:off x="7752734" y="692117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4" name="Rectángulo 1873">
                <a:extLst>
                  <a:ext uri="{FF2B5EF4-FFF2-40B4-BE49-F238E27FC236}">
                    <a16:creationId xmlns:a16="http://schemas.microsoft.com/office/drawing/2014/main" id="{679C28F9-79C2-4F80-0D9D-53616E2049E3}"/>
                  </a:ext>
                </a:extLst>
              </p:cNvPr>
              <p:cNvSpPr/>
              <p:nvPr/>
            </p:nvSpPr>
            <p:spPr>
              <a:xfrm rot="10800000">
                <a:off x="7752741" y="6612748"/>
                <a:ext cx="190501" cy="594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5" name="Rectángulo 1874">
                <a:extLst>
                  <a:ext uri="{FF2B5EF4-FFF2-40B4-BE49-F238E27FC236}">
                    <a16:creationId xmlns:a16="http://schemas.microsoft.com/office/drawing/2014/main" id="{32592396-6335-01D8-E657-334D4CE9D283}"/>
                  </a:ext>
                </a:extLst>
              </p:cNvPr>
              <p:cNvSpPr/>
              <p:nvPr/>
            </p:nvSpPr>
            <p:spPr>
              <a:xfrm rot="10800000">
                <a:off x="7752897" y="6503081"/>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6" name="Rectángulo 1875">
                <a:extLst>
                  <a:ext uri="{FF2B5EF4-FFF2-40B4-BE49-F238E27FC236}">
                    <a16:creationId xmlns:a16="http://schemas.microsoft.com/office/drawing/2014/main" id="{1A6340B6-EBE6-3590-C8C2-E15F9FDE74DB}"/>
                  </a:ext>
                </a:extLst>
              </p:cNvPr>
              <p:cNvSpPr/>
              <p:nvPr/>
            </p:nvSpPr>
            <p:spPr>
              <a:xfrm rot="10800000">
                <a:off x="7754205" y="5740325"/>
                <a:ext cx="190501" cy="6700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7" name="Rectángulo 1876">
                <a:extLst>
                  <a:ext uri="{FF2B5EF4-FFF2-40B4-BE49-F238E27FC236}">
                    <a16:creationId xmlns:a16="http://schemas.microsoft.com/office/drawing/2014/main" id="{7BE7800F-780B-1F46-B525-24C7DD9B66D9}"/>
                  </a:ext>
                </a:extLst>
              </p:cNvPr>
              <p:cNvSpPr/>
              <p:nvPr/>
            </p:nvSpPr>
            <p:spPr>
              <a:xfrm rot="10800000">
                <a:off x="7753051" y="6302587"/>
                <a:ext cx="190501" cy="7320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9" name="Rectángulo 1878">
                <a:extLst>
                  <a:ext uri="{FF2B5EF4-FFF2-40B4-BE49-F238E27FC236}">
                    <a16:creationId xmlns:a16="http://schemas.microsoft.com/office/drawing/2014/main" id="{008FC944-8687-8EDD-5628-C146339A4776}"/>
                  </a:ext>
                </a:extLst>
              </p:cNvPr>
              <p:cNvSpPr/>
              <p:nvPr/>
            </p:nvSpPr>
            <p:spPr>
              <a:xfrm rot="10800000">
                <a:off x="7754203" y="5829858"/>
                <a:ext cx="190501" cy="8598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1" name="Rectángulo 1880">
                <a:extLst>
                  <a:ext uri="{FF2B5EF4-FFF2-40B4-BE49-F238E27FC236}">
                    <a16:creationId xmlns:a16="http://schemas.microsoft.com/office/drawing/2014/main" id="{BB21A201-9023-431C-7264-DA2521E00FE9}"/>
                  </a:ext>
                </a:extLst>
              </p:cNvPr>
              <p:cNvSpPr/>
              <p:nvPr/>
            </p:nvSpPr>
            <p:spPr>
              <a:xfrm rot="10800000">
                <a:off x="7754206" y="5808247"/>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2" name="Rectángulo 1881">
                <a:extLst>
                  <a:ext uri="{FF2B5EF4-FFF2-40B4-BE49-F238E27FC236}">
                    <a16:creationId xmlns:a16="http://schemas.microsoft.com/office/drawing/2014/main" id="{D089E192-FC03-FE7B-4EAB-4B01A6E4DDD2}"/>
                  </a:ext>
                </a:extLst>
              </p:cNvPr>
              <p:cNvSpPr/>
              <p:nvPr/>
            </p:nvSpPr>
            <p:spPr>
              <a:xfrm rot="10800000">
                <a:off x="7754202" y="5942851"/>
                <a:ext cx="190501" cy="10829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5" name="Rectángulo 1884">
                <a:extLst>
                  <a:ext uri="{FF2B5EF4-FFF2-40B4-BE49-F238E27FC236}">
                    <a16:creationId xmlns:a16="http://schemas.microsoft.com/office/drawing/2014/main" id="{4EBDF45F-B010-C89B-24F1-00E0B22EF77C}"/>
                  </a:ext>
                </a:extLst>
              </p:cNvPr>
              <p:cNvSpPr/>
              <p:nvPr/>
            </p:nvSpPr>
            <p:spPr>
              <a:xfrm rot="10800000">
                <a:off x="7754207" y="5602607"/>
                <a:ext cx="190501" cy="14172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6" name="Rectángulo 1885">
                <a:extLst>
                  <a:ext uri="{FF2B5EF4-FFF2-40B4-BE49-F238E27FC236}">
                    <a16:creationId xmlns:a16="http://schemas.microsoft.com/office/drawing/2014/main" id="{AE800C29-6E41-DFBF-C47B-37DF3E55CC5E}"/>
                  </a:ext>
                </a:extLst>
              </p:cNvPr>
              <p:cNvSpPr/>
              <p:nvPr/>
            </p:nvSpPr>
            <p:spPr>
              <a:xfrm rot="10800000">
                <a:off x="7753057" y="6098612"/>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8" name="Rectángulo 1887">
                <a:extLst>
                  <a:ext uri="{FF2B5EF4-FFF2-40B4-BE49-F238E27FC236}">
                    <a16:creationId xmlns:a16="http://schemas.microsoft.com/office/drawing/2014/main" id="{6ED60396-7919-F0E1-06E8-5E3598AB62B0}"/>
                  </a:ext>
                </a:extLst>
              </p:cNvPr>
              <p:cNvSpPr/>
              <p:nvPr/>
            </p:nvSpPr>
            <p:spPr>
              <a:xfrm rot="10800000">
                <a:off x="7752737" y="6826258"/>
                <a:ext cx="190501" cy="100146"/>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9" name="Rectángulo 1888">
                <a:extLst>
                  <a:ext uri="{FF2B5EF4-FFF2-40B4-BE49-F238E27FC236}">
                    <a16:creationId xmlns:a16="http://schemas.microsoft.com/office/drawing/2014/main" id="{8E70EC23-E5B7-AA7C-FAAD-51248540B0B4}"/>
                  </a:ext>
                </a:extLst>
              </p:cNvPr>
              <p:cNvSpPr/>
              <p:nvPr/>
            </p:nvSpPr>
            <p:spPr>
              <a:xfrm rot="10800000">
                <a:off x="7753395" y="7129651"/>
                <a:ext cx="190501" cy="10587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1" name="Rectángulo 1890">
                <a:extLst>
                  <a:ext uri="{FF2B5EF4-FFF2-40B4-BE49-F238E27FC236}">
                    <a16:creationId xmlns:a16="http://schemas.microsoft.com/office/drawing/2014/main" id="{A9F597F7-F131-A9F2-3506-22AB793CDDA1}"/>
                  </a:ext>
                </a:extLst>
              </p:cNvPr>
              <p:cNvSpPr/>
              <p:nvPr/>
            </p:nvSpPr>
            <p:spPr>
              <a:xfrm rot="10800000">
                <a:off x="7753057" y="6048265"/>
                <a:ext cx="190501" cy="5511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2" name="Rectángulo 1891">
                <a:extLst>
                  <a:ext uri="{FF2B5EF4-FFF2-40B4-BE49-F238E27FC236}">
                    <a16:creationId xmlns:a16="http://schemas.microsoft.com/office/drawing/2014/main" id="{E3009388-DDD8-13C2-A4C2-6822329C5AD0}"/>
                  </a:ext>
                </a:extLst>
              </p:cNvPr>
              <p:cNvSpPr/>
              <p:nvPr/>
            </p:nvSpPr>
            <p:spPr>
              <a:xfrm rot="10800000">
                <a:off x="7753050" y="6371000"/>
                <a:ext cx="190501" cy="13445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5" name="Rectángulo 1894">
                <a:extLst>
                  <a:ext uri="{FF2B5EF4-FFF2-40B4-BE49-F238E27FC236}">
                    <a16:creationId xmlns:a16="http://schemas.microsoft.com/office/drawing/2014/main" id="{9830A2E3-941E-07AE-0D13-F000CC1D68FF}"/>
                  </a:ext>
                </a:extLst>
              </p:cNvPr>
              <p:cNvSpPr/>
              <p:nvPr/>
            </p:nvSpPr>
            <p:spPr>
              <a:xfrm rot="10800000">
                <a:off x="7752740" y="6673453"/>
                <a:ext cx="190501" cy="10204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6" name="Rectángulo 1895">
                <a:extLst>
                  <a:ext uri="{FF2B5EF4-FFF2-40B4-BE49-F238E27FC236}">
                    <a16:creationId xmlns:a16="http://schemas.microsoft.com/office/drawing/2014/main" id="{AF991A37-61FB-D5FC-4469-B4D1C2074CDF}"/>
                  </a:ext>
                </a:extLst>
              </p:cNvPr>
              <p:cNvSpPr/>
              <p:nvPr/>
            </p:nvSpPr>
            <p:spPr>
              <a:xfrm rot="10800000">
                <a:off x="7752738" y="6776667"/>
                <a:ext cx="190501" cy="5029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8" name="Rectángulo 1897">
                <a:extLst>
                  <a:ext uri="{FF2B5EF4-FFF2-40B4-BE49-F238E27FC236}">
                    <a16:creationId xmlns:a16="http://schemas.microsoft.com/office/drawing/2014/main" id="{FA622A43-85AE-BC18-21D8-FF0EE8C4BEF8}"/>
                  </a:ext>
                </a:extLst>
              </p:cNvPr>
              <p:cNvSpPr/>
              <p:nvPr/>
            </p:nvSpPr>
            <p:spPr>
              <a:xfrm rot="10800000">
                <a:off x="7752584" y="5913648"/>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0" name="Rectángulo 1889">
                <a:extLst>
                  <a:ext uri="{FF2B5EF4-FFF2-40B4-BE49-F238E27FC236}">
                    <a16:creationId xmlns:a16="http://schemas.microsoft.com/office/drawing/2014/main" id="{0694EBFA-2BE0-8F75-BDF9-83FD9E04E483}"/>
                  </a:ext>
                </a:extLst>
              </p:cNvPr>
              <p:cNvSpPr/>
              <p:nvPr/>
            </p:nvSpPr>
            <p:spPr>
              <a:xfrm rot="10800000">
                <a:off x="7752965" y="5926253"/>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0" name="Rectángulo 1899">
                <a:extLst>
                  <a:ext uri="{FF2B5EF4-FFF2-40B4-BE49-F238E27FC236}">
                    <a16:creationId xmlns:a16="http://schemas.microsoft.com/office/drawing/2014/main" id="{3BA813AF-8C93-43C1-BCB1-AA453D6FBD2D}"/>
                  </a:ext>
                </a:extLst>
              </p:cNvPr>
              <p:cNvSpPr/>
              <p:nvPr/>
            </p:nvSpPr>
            <p:spPr>
              <a:xfrm rot="10800000">
                <a:off x="7753055" y="6141818"/>
                <a:ext cx="190501" cy="8423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1" name="Rectángulo 1900">
                <a:extLst>
                  <a:ext uri="{FF2B5EF4-FFF2-40B4-BE49-F238E27FC236}">
                    <a16:creationId xmlns:a16="http://schemas.microsoft.com/office/drawing/2014/main" id="{BA781E91-2102-8B6F-DD5F-1EBF7F5BF33C}"/>
                  </a:ext>
                </a:extLst>
              </p:cNvPr>
              <p:cNvSpPr/>
              <p:nvPr/>
            </p:nvSpPr>
            <p:spPr>
              <a:xfrm rot="10800000">
                <a:off x="7753054" y="6226054"/>
                <a:ext cx="190501" cy="7870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2" name="Rectángulo 1901">
                <a:extLst>
                  <a:ext uri="{FF2B5EF4-FFF2-40B4-BE49-F238E27FC236}">
                    <a16:creationId xmlns:a16="http://schemas.microsoft.com/office/drawing/2014/main" id="{DBEFDC48-D83D-AC40-A18D-E52F895E86D2}"/>
                  </a:ext>
                </a:extLst>
              </p:cNvPr>
              <p:cNvSpPr/>
              <p:nvPr/>
            </p:nvSpPr>
            <p:spPr>
              <a:xfrm rot="10800000">
                <a:off x="7752742" y="6549948"/>
                <a:ext cx="190501" cy="6164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3" name="Rectángulo 1902">
                <a:extLst>
                  <a:ext uri="{FF2B5EF4-FFF2-40B4-BE49-F238E27FC236}">
                    <a16:creationId xmlns:a16="http://schemas.microsoft.com/office/drawing/2014/main" id="{5E89BB89-968D-F6A3-EBF0-020C1E751ADE}"/>
                  </a:ext>
                </a:extLst>
              </p:cNvPr>
              <p:cNvSpPr/>
              <p:nvPr/>
            </p:nvSpPr>
            <p:spPr>
              <a:xfrm rot="10800000">
                <a:off x="7752734" y="6951794"/>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4" name="Rectángulo 1903">
                <a:extLst>
                  <a:ext uri="{FF2B5EF4-FFF2-40B4-BE49-F238E27FC236}">
                    <a16:creationId xmlns:a16="http://schemas.microsoft.com/office/drawing/2014/main" id="{5C828955-2524-C2B4-85E4-CFBFD49AD089}"/>
                  </a:ext>
                </a:extLst>
              </p:cNvPr>
              <p:cNvSpPr/>
              <p:nvPr/>
            </p:nvSpPr>
            <p:spPr>
              <a:xfrm rot="10800000">
                <a:off x="7752730" y="696620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5" name="Rectángulo 1904">
                <a:extLst>
                  <a:ext uri="{FF2B5EF4-FFF2-40B4-BE49-F238E27FC236}">
                    <a16:creationId xmlns:a16="http://schemas.microsoft.com/office/drawing/2014/main" id="{953CC0C6-4A6D-23B3-84A5-CFC77FAC37FB}"/>
                  </a:ext>
                </a:extLst>
              </p:cNvPr>
              <p:cNvSpPr/>
              <p:nvPr/>
            </p:nvSpPr>
            <p:spPr>
              <a:xfrm rot="10800000">
                <a:off x="7752729" y="7011337"/>
                <a:ext cx="190501" cy="497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6" name="Rectángulo 1905">
                <a:extLst>
                  <a:ext uri="{FF2B5EF4-FFF2-40B4-BE49-F238E27FC236}">
                    <a16:creationId xmlns:a16="http://schemas.microsoft.com/office/drawing/2014/main" id="{9731ADDA-745D-ACE6-DC2D-FDB99D0946F2}"/>
                  </a:ext>
                </a:extLst>
              </p:cNvPr>
              <p:cNvSpPr/>
              <p:nvPr/>
            </p:nvSpPr>
            <p:spPr>
              <a:xfrm rot="10800000">
                <a:off x="7752727" y="705609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7" name="Rectángulo 1906">
                <a:extLst>
                  <a:ext uri="{FF2B5EF4-FFF2-40B4-BE49-F238E27FC236}">
                    <a16:creationId xmlns:a16="http://schemas.microsoft.com/office/drawing/2014/main" id="{17BABF62-2470-4148-74D3-AE6EB9051091}"/>
                  </a:ext>
                </a:extLst>
              </p:cNvPr>
              <p:cNvSpPr/>
              <p:nvPr/>
            </p:nvSpPr>
            <p:spPr>
              <a:xfrm rot="10800000">
                <a:off x="7752727" y="7084828"/>
                <a:ext cx="190501" cy="497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8" name="Rectángulo 1907">
                <a:extLst>
                  <a:ext uri="{FF2B5EF4-FFF2-40B4-BE49-F238E27FC236}">
                    <a16:creationId xmlns:a16="http://schemas.microsoft.com/office/drawing/2014/main" id="{FD79B30B-A4D1-FB87-EB32-63ECE1B33723}"/>
                  </a:ext>
                </a:extLst>
              </p:cNvPr>
              <p:cNvSpPr/>
              <p:nvPr/>
            </p:nvSpPr>
            <p:spPr>
              <a:xfrm rot="10800000">
                <a:off x="7752726" y="7233250"/>
                <a:ext cx="190501" cy="63015"/>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06" name="Conector recto 2205">
              <a:extLst>
                <a:ext uri="{FF2B5EF4-FFF2-40B4-BE49-F238E27FC236}">
                  <a16:creationId xmlns:a16="http://schemas.microsoft.com/office/drawing/2014/main" id="{4A094C91-BE45-C451-826C-DC33A2B72B32}"/>
                </a:ext>
              </a:extLst>
            </p:cNvPr>
            <p:cNvCxnSpPr>
              <a:cxnSpLocks/>
            </p:cNvCxnSpPr>
            <p:nvPr/>
          </p:nvCxnSpPr>
          <p:spPr>
            <a:xfrm>
              <a:off x="7586731" y="5513393"/>
              <a:ext cx="363" cy="6769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8" name="Grupo 2307">
            <a:extLst>
              <a:ext uri="{FF2B5EF4-FFF2-40B4-BE49-F238E27FC236}">
                <a16:creationId xmlns:a16="http://schemas.microsoft.com/office/drawing/2014/main" id="{518B5478-3248-8FEA-0E4E-79365B420993}"/>
              </a:ext>
            </a:extLst>
          </p:cNvPr>
          <p:cNvGrpSpPr/>
          <p:nvPr/>
        </p:nvGrpSpPr>
        <p:grpSpPr>
          <a:xfrm>
            <a:off x="8123637" y="5185471"/>
            <a:ext cx="210386" cy="2423784"/>
            <a:chOff x="8123637" y="5185471"/>
            <a:chExt cx="210386" cy="2423784"/>
          </a:xfrm>
        </p:grpSpPr>
        <p:grpSp>
          <p:nvGrpSpPr>
            <p:cNvPr id="1960" name="Grupo 1959">
              <a:extLst>
                <a:ext uri="{FF2B5EF4-FFF2-40B4-BE49-F238E27FC236}">
                  <a16:creationId xmlns:a16="http://schemas.microsoft.com/office/drawing/2014/main" id="{270ED8C0-4BEE-B639-CDC9-37CDF3E8CDF8}"/>
                </a:ext>
              </a:extLst>
            </p:cNvPr>
            <p:cNvGrpSpPr/>
            <p:nvPr/>
          </p:nvGrpSpPr>
          <p:grpSpPr>
            <a:xfrm>
              <a:off x="8126586" y="5185471"/>
              <a:ext cx="206220" cy="368788"/>
              <a:chOff x="8338573" y="5253735"/>
              <a:chExt cx="190501" cy="322545"/>
            </a:xfrm>
          </p:grpSpPr>
          <p:sp>
            <p:nvSpPr>
              <p:cNvPr id="1912" name="Diagrama de flujo: retraso 1911">
                <a:extLst>
                  <a:ext uri="{FF2B5EF4-FFF2-40B4-BE49-F238E27FC236}">
                    <a16:creationId xmlns:a16="http://schemas.microsoft.com/office/drawing/2014/main" id="{13ECF946-5723-3AD1-562B-E91B696024C3}"/>
                  </a:ext>
                </a:extLst>
              </p:cNvPr>
              <p:cNvSpPr/>
              <p:nvPr/>
            </p:nvSpPr>
            <p:spPr>
              <a:xfrm rot="16200000">
                <a:off x="8397008" y="5195301"/>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15" name="Rectángulo 1914">
                <a:extLst>
                  <a:ext uri="{FF2B5EF4-FFF2-40B4-BE49-F238E27FC236}">
                    <a16:creationId xmlns:a16="http://schemas.microsoft.com/office/drawing/2014/main" id="{B61E2269-1747-8D1E-4F9B-3A37A3CE2136}"/>
                  </a:ext>
                </a:extLst>
              </p:cNvPr>
              <p:cNvSpPr/>
              <p:nvPr/>
            </p:nvSpPr>
            <p:spPr>
              <a:xfrm>
                <a:off x="8387879" y="5327784"/>
                <a:ext cx="91891" cy="9127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17" name="Rectángulo 1916">
                <a:extLst>
                  <a:ext uri="{FF2B5EF4-FFF2-40B4-BE49-F238E27FC236}">
                    <a16:creationId xmlns:a16="http://schemas.microsoft.com/office/drawing/2014/main" id="{0311DCF3-4868-DB96-3D85-BC5BAFDB4AB4}"/>
                  </a:ext>
                </a:extLst>
              </p:cNvPr>
              <p:cNvSpPr/>
              <p:nvPr/>
            </p:nvSpPr>
            <p:spPr>
              <a:xfrm>
                <a:off x="8338573" y="5419896"/>
                <a:ext cx="190501" cy="15638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58" name="Grupo 1957">
              <a:extLst>
                <a:ext uri="{FF2B5EF4-FFF2-40B4-BE49-F238E27FC236}">
                  <a16:creationId xmlns:a16="http://schemas.microsoft.com/office/drawing/2014/main" id="{7291961D-F225-C4A6-8A2E-F84C72C7C123}"/>
                </a:ext>
              </a:extLst>
            </p:cNvPr>
            <p:cNvGrpSpPr/>
            <p:nvPr/>
          </p:nvGrpSpPr>
          <p:grpSpPr>
            <a:xfrm>
              <a:off x="8123637" y="5593908"/>
              <a:ext cx="210386" cy="2015347"/>
              <a:chOff x="8338230" y="5610957"/>
              <a:chExt cx="194349" cy="1762637"/>
            </a:xfrm>
          </p:grpSpPr>
          <p:sp>
            <p:nvSpPr>
              <p:cNvPr id="1923" name="Diagrama de flujo: retraso 1922">
                <a:extLst>
                  <a:ext uri="{FF2B5EF4-FFF2-40B4-BE49-F238E27FC236}">
                    <a16:creationId xmlns:a16="http://schemas.microsoft.com/office/drawing/2014/main" id="{5F81596E-6BA0-893A-B1FD-CBE2E5501C4A}"/>
                  </a:ext>
                </a:extLst>
              </p:cNvPr>
              <p:cNvSpPr/>
              <p:nvPr/>
            </p:nvSpPr>
            <p:spPr>
              <a:xfrm rot="5400000">
                <a:off x="8397978" y="7238994"/>
                <a:ext cx="7870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4" name="Rectángulo 1923">
                <a:extLst>
                  <a:ext uri="{FF2B5EF4-FFF2-40B4-BE49-F238E27FC236}">
                    <a16:creationId xmlns:a16="http://schemas.microsoft.com/office/drawing/2014/main" id="{BC0CEBD1-0CAA-90C5-6505-92F315BEDF84}"/>
                  </a:ext>
                </a:extLst>
              </p:cNvPr>
              <p:cNvSpPr/>
              <p:nvPr/>
            </p:nvSpPr>
            <p:spPr>
              <a:xfrm rot="10800000">
                <a:off x="8338559" y="665557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5" name="Rectángulo 1924">
                <a:extLst>
                  <a:ext uri="{FF2B5EF4-FFF2-40B4-BE49-F238E27FC236}">
                    <a16:creationId xmlns:a16="http://schemas.microsoft.com/office/drawing/2014/main" id="{18FCB630-81E9-CDB0-5A8A-DACD6BA73F6E}"/>
                  </a:ext>
                </a:extLst>
              </p:cNvPr>
              <p:cNvSpPr/>
              <p:nvPr/>
            </p:nvSpPr>
            <p:spPr>
              <a:xfrm rot="10800000">
                <a:off x="8338566" y="6346237"/>
                <a:ext cx="190501" cy="594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6" name="Rectángulo 1925">
                <a:extLst>
                  <a:ext uri="{FF2B5EF4-FFF2-40B4-BE49-F238E27FC236}">
                    <a16:creationId xmlns:a16="http://schemas.microsoft.com/office/drawing/2014/main" id="{28818FE3-EADA-92A9-F68D-D54EA9C1A8D1}"/>
                  </a:ext>
                </a:extLst>
              </p:cNvPr>
              <p:cNvSpPr/>
              <p:nvPr/>
            </p:nvSpPr>
            <p:spPr>
              <a:xfrm rot="10800000">
                <a:off x="8338568" y="6171647"/>
                <a:ext cx="190501" cy="10064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7" name="Rectángulo 1926">
                <a:extLst>
                  <a:ext uri="{FF2B5EF4-FFF2-40B4-BE49-F238E27FC236}">
                    <a16:creationId xmlns:a16="http://schemas.microsoft.com/office/drawing/2014/main" id="{AA203F69-0732-0F1B-BF27-64A6FFA2E546}"/>
                  </a:ext>
                </a:extLst>
              </p:cNvPr>
              <p:cNvSpPr/>
              <p:nvPr/>
            </p:nvSpPr>
            <p:spPr>
              <a:xfrm rot="10800000">
                <a:off x="8340192" y="5610957"/>
                <a:ext cx="190501" cy="580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8" name="Rectángulo 1927">
                <a:extLst>
                  <a:ext uri="{FF2B5EF4-FFF2-40B4-BE49-F238E27FC236}">
                    <a16:creationId xmlns:a16="http://schemas.microsoft.com/office/drawing/2014/main" id="{1B8782E4-E99F-9A5D-754D-800D3B1BB2B6}"/>
                  </a:ext>
                </a:extLst>
              </p:cNvPr>
              <p:cNvSpPr/>
              <p:nvPr/>
            </p:nvSpPr>
            <p:spPr>
              <a:xfrm rot="10800000">
                <a:off x="8338571" y="607185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9" name="Rectángulo 1928">
                <a:extLst>
                  <a:ext uri="{FF2B5EF4-FFF2-40B4-BE49-F238E27FC236}">
                    <a16:creationId xmlns:a16="http://schemas.microsoft.com/office/drawing/2014/main" id="{2FF10F3A-4776-3146-71DB-0F4BCE746CFC}"/>
                  </a:ext>
                </a:extLst>
              </p:cNvPr>
              <p:cNvSpPr/>
              <p:nvPr/>
            </p:nvSpPr>
            <p:spPr>
              <a:xfrm rot="10800000">
                <a:off x="8340189" y="5676900"/>
                <a:ext cx="190501" cy="8003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0" name="Rectángulo 1929">
                <a:extLst>
                  <a:ext uri="{FF2B5EF4-FFF2-40B4-BE49-F238E27FC236}">
                    <a16:creationId xmlns:a16="http://schemas.microsoft.com/office/drawing/2014/main" id="{7640EDDF-E76C-DC98-A279-EEC300A45161}"/>
                  </a:ext>
                </a:extLst>
              </p:cNvPr>
              <p:cNvSpPr/>
              <p:nvPr/>
            </p:nvSpPr>
            <p:spPr>
              <a:xfrm rot="10800000">
                <a:off x="8340193" y="5664350"/>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1" name="Rectángulo 1930">
                <a:extLst>
                  <a:ext uri="{FF2B5EF4-FFF2-40B4-BE49-F238E27FC236}">
                    <a16:creationId xmlns:a16="http://schemas.microsoft.com/office/drawing/2014/main" id="{4BCF5D08-1697-6B6B-C2F9-F05971F2BA69}"/>
                  </a:ext>
                </a:extLst>
              </p:cNvPr>
              <p:cNvSpPr/>
              <p:nvPr/>
            </p:nvSpPr>
            <p:spPr>
              <a:xfrm rot="10800000">
                <a:off x="8340189" y="5832746"/>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5" name="Rectángulo 1934">
                <a:extLst>
                  <a:ext uri="{FF2B5EF4-FFF2-40B4-BE49-F238E27FC236}">
                    <a16:creationId xmlns:a16="http://schemas.microsoft.com/office/drawing/2014/main" id="{EF4CFD53-61BA-6542-F5A1-550694B38397}"/>
                  </a:ext>
                </a:extLst>
              </p:cNvPr>
              <p:cNvSpPr/>
              <p:nvPr/>
            </p:nvSpPr>
            <p:spPr>
              <a:xfrm rot="10800000">
                <a:off x="8338393" y="7087333"/>
                <a:ext cx="190501" cy="465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6" name="Rectángulo 1935">
                <a:extLst>
                  <a:ext uri="{FF2B5EF4-FFF2-40B4-BE49-F238E27FC236}">
                    <a16:creationId xmlns:a16="http://schemas.microsoft.com/office/drawing/2014/main" id="{F69151F6-E2D0-A8F9-4BB1-3136B7B37694}"/>
                  </a:ext>
                </a:extLst>
              </p:cNvPr>
              <p:cNvSpPr/>
              <p:nvPr/>
            </p:nvSpPr>
            <p:spPr>
              <a:xfrm rot="10800000">
                <a:off x="8339044" y="586733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7" name="Rectángulo 1936">
                <a:extLst>
                  <a:ext uri="{FF2B5EF4-FFF2-40B4-BE49-F238E27FC236}">
                    <a16:creationId xmlns:a16="http://schemas.microsoft.com/office/drawing/2014/main" id="{E2BE0673-E47E-B8DC-812F-9478A1A7E25E}"/>
                  </a:ext>
                </a:extLst>
              </p:cNvPr>
              <p:cNvSpPr/>
              <p:nvPr/>
            </p:nvSpPr>
            <p:spPr>
              <a:xfrm rot="10800000">
                <a:off x="8338566" y="6263093"/>
                <a:ext cx="190501" cy="8564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8" name="Rectángulo 1937">
                <a:extLst>
                  <a:ext uri="{FF2B5EF4-FFF2-40B4-BE49-F238E27FC236}">
                    <a16:creationId xmlns:a16="http://schemas.microsoft.com/office/drawing/2014/main" id="{2BB0C775-E6F8-DCBA-C980-541922202240}"/>
                  </a:ext>
                </a:extLst>
              </p:cNvPr>
              <p:cNvSpPr/>
              <p:nvPr/>
            </p:nvSpPr>
            <p:spPr>
              <a:xfrm rot="10800000">
                <a:off x="8338561" y="6658342"/>
                <a:ext cx="190501" cy="1324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9" name="Rectángulo 1938">
                <a:extLst>
                  <a:ext uri="{FF2B5EF4-FFF2-40B4-BE49-F238E27FC236}">
                    <a16:creationId xmlns:a16="http://schemas.microsoft.com/office/drawing/2014/main" id="{F0B496F7-CDE1-9CF4-C051-D2D2CE726DC3}"/>
                  </a:ext>
                </a:extLst>
              </p:cNvPr>
              <p:cNvSpPr/>
              <p:nvPr/>
            </p:nvSpPr>
            <p:spPr>
              <a:xfrm rot="10800000">
                <a:off x="8338564" y="6447654"/>
                <a:ext cx="190501" cy="6584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0" name="Rectángulo 1939">
                <a:extLst>
                  <a:ext uri="{FF2B5EF4-FFF2-40B4-BE49-F238E27FC236}">
                    <a16:creationId xmlns:a16="http://schemas.microsoft.com/office/drawing/2014/main" id="{E5D4DB74-80A5-BC03-5098-49D37814E69A}"/>
                  </a:ext>
                </a:extLst>
              </p:cNvPr>
              <p:cNvSpPr/>
              <p:nvPr/>
            </p:nvSpPr>
            <p:spPr>
              <a:xfrm rot="10800000">
                <a:off x="8338573" y="5755790"/>
                <a:ext cx="190501" cy="1324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1" name="Rectángulo 1940">
                <a:extLst>
                  <a:ext uri="{FF2B5EF4-FFF2-40B4-BE49-F238E27FC236}">
                    <a16:creationId xmlns:a16="http://schemas.microsoft.com/office/drawing/2014/main" id="{B51A429C-B64D-6D30-869B-F874CAFDAAB1}"/>
                  </a:ext>
                </a:extLst>
              </p:cNvPr>
              <p:cNvSpPr/>
              <p:nvPr/>
            </p:nvSpPr>
            <p:spPr>
              <a:xfrm rot="10800000">
                <a:off x="8338951" y="5770180"/>
                <a:ext cx="190501" cy="6592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2" name="Rectángulo 1941">
                <a:extLst>
                  <a:ext uri="{FF2B5EF4-FFF2-40B4-BE49-F238E27FC236}">
                    <a16:creationId xmlns:a16="http://schemas.microsoft.com/office/drawing/2014/main" id="{1703B5D9-7D96-775C-0D74-1B08E1F27227}"/>
                  </a:ext>
                </a:extLst>
              </p:cNvPr>
              <p:cNvSpPr/>
              <p:nvPr/>
            </p:nvSpPr>
            <p:spPr>
              <a:xfrm rot="10800000">
                <a:off x="8339042" y="5963398"/>
                <a:ext cx="190501" cy="975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3" name="Rectángulo 1942">
                <a:extLst>
                  <a:ext uri="{FF2B5EF4-FFF2-40B4-BE49-F238E27FC236}">
                    <a16:creationId xmlns:a16="http://schemas.microsoft.com/office/drawing/2014/main" id="{9A3BB191-08CE-94C4-BCE1-96C17FDFECF6}"/>
                  </a:ext>
                </a:extLst>
              </p:cNvPr>
              <p:cNvSpPr/>
              <p:nvPr/>
            </p:nvSpPr>
            <p:spPr>
              <a:xfrm rot="10800000">
                <a:off x="8338569" y="6116628"/>
                <a:ext cx="190501" cy="5526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4" name="Rectángulo 1943">
                <a:extLst>
                  <a:ext uri="{FF2B5EF4-FFF2-40B4-BE49-F238E27FC236}">
                    <a16:creationId xmlns:a16="http://schemas.microsoft.com/office/drawing/2014/main" id="{8892B039-0CC3-5D7F-A4DD-D5CFB19FE97A}"/>
                  </a:ext>
                </a:extLst>
              </p:cNvPr>
              <p:cNvSpPr/>
              <p:nvPr/>
            </p:nvSpPr>
            <p:spPr>
              <a:xfrm rot="10800000">
                <a:off x="8338563" y="6510931"/>
                <a:ext cx="190501" cy="8728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6" name="Rectángulo 1945">
                <a:extLst>
                  <a:ext uri="{FF2B5EF4-FFF2-40B4-BE49-F238E27FC236}">
                    <a16:creationId xmlns:a16="http://schemas.microsoft.com/office/drawing/2014/main" id="{163E611F-4AF5-AE18-421D-473EBDDB28CF}"/>
                  </a:ext>
                </a:extLst>
              </p:cNvPr>
              <p:cNvSpPr/>
              <p:nvPr/>
            </p:nvSpPr>
            <p:spPr>
              <a:xfrm rot="10800000">
                <a:off x="8338561" y="6596980"/>
                <a:ext cx="190501" cy="5859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8" name="Rectángulo 1947">
                <a:extLst>
                  <a:ext uri="{FF2B5EF4-FFF2-40B4-BE49-F238E27FC236}">
                    <a16:creationId xmlns:a16="http://schemas.microsoft.com/office/drawing/2014/main" id="{97B50D29-A918-7BCE-8532-81FE25E41B65}"/>
                  </a:ext>
                </a:extLst>
              </p:cNvPr>
              <p:cNvSpPr/>
              <p:nvPr/>
            </p:nvSpPr>
            <p:spPr>
              <a:xfrm rot="10800000">
                <a:off x="8338714" y="6997845"/>
                <a:ext cx="190501" cy="7106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9" name="Rectángulo 1948">
                <a:extLst>
                  <a:ext uri="{FF2B5EF4-FFF2-40B4-BE49-F238E27FC236}">
                    <a16:creationId xmlns:a16="http://schemas.microsoft.com/office/drawing/2014/main" id="{17F1C295-A0BC-7B90-ED9C-1AAA78A72697}"/>
                  </a:ext>
                </a:extLst>
              </p:cNvPr>
              <p:cNvSpPr/>
              <p:nvPr/>
            </p:nvSpPr>
            <p:spPr>
              <a:xfrm rot="10800000">
                <a:off x="8338566" y="6404205"/>
                <a:ext cx="190501" cy="497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3" name="Rectángulo 1932">
                <a:extLst>
                  <a:ext uri="{FF2B5EF4-FFF2-40B4-BE49-F238E27FC236}">
                    <a16:creationId xmlns:a16="http://schemas.microsoft.com/office/drawing/2014/main" id="{66A62ACC-F6DC-A05F-B938-0D653DE28507}"/>
                  </a:ext>
                </a:extLst>
              </p:cNvPr>
              <p:cNvSpPr/>
              <p:nvPr/>
            </p:nvSpPr>
            <p:spPr>
              <a:xfrm rot="10800000">
                <a:off x="8339044" y="5893570"/>
                <a:ext cx="190501" cy="7309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1" name="Rectángulo 1950">
                <a:extLst>
                  <a:ext uri="{FF2B5EF4-FFF2-40B4-BE49-F238E27FC236}">
                    <a16:creationId xmlns:a16="http://schemas.microsoft.com/office/drawing/2014/main" id="{0CA49564-5D1D-A2FF-D5C7-EE71A846B3D9}"/>
                  </a:ext>
                </a:extLst>
              </p:cNvPr>
              <p:cNvSpPr/>
              <p:nvPr/>
            </p:nvSpPr>
            <p:spPr>
              <a:xfrm rot="10800000">
                <a:off x="8338572" y="6059759"/>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2" name="Rectángulo 1951">
                <a:extLst>
                  <a:ext uri="{FF2B5EF4-FFF2-40B4-BE49-F238E27FC236}">
                    <a16:creationId xmlns:a16="http://schemas.microsoft.com/office/drawing/2014/main" id="{8D8AC58F-A1DB-853D-3B45-AC54837EE078}"/>
                  </a:ext>
                </a:extLst>
              </p:cNvPr>
              <p:cNvSpPr/>
              <p:nvPr/>
            </p:nvSpPr>
            <p:spPr>
              <a:xfrm rot="10800000">
                <a:off x="8338558" y="6698776"/>
                <a:ext cx="190501" cy="17844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3" name="Rectángulo 1952">
                <a:extLst>
                  <a:ext uri="{FF2B5EF4-FFF2-40B4-BE49-F238E27FC236}">
                    <a16:creationId xmlns:a16="http://schemas.microsoft.com/office/drawing/2014/main" id="{679B7EA1-01D1-722F-FE61-46E0FD64C929}"/>
                  </a:ext>
                </a:extLst>
              </p:cNvPr>
              <p:cNvSpPr/>
              <p:nvPr/>
            </p:nvSpPr>
            <p:spPr>
              <a:xfrm rot="10800000">
                <a:off x="8338557" y="6877238"/>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4" name="Rectángulo 1953">
                <a:extLst>
                  <a:ext uri="{FF2B5EF4-FFF2-40B4-BE49-F238E27FC236}">
                    <a16:creationId xmlns:a16="http://schemas.microsoft.com/office/drawing/2014/main" id="{E4AFB450-371B-E7FE-50AB-BEE02B1EA65E}"/>
                  </a:ext>
                </a:extLst>
              </p:cNvPr>
              <p:cNvSpPr/>
              <p:nvPr/>
            </p:nvSpPr>
            <p:spPr>
              <a:xfrm rot="10800000">
                <a:off x="8338555" y="6908787"/>
                <a:ext cx="190501" cy="9403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5" name="Rectángulo 1954">
                <a:extLst>
                  <a:ext uri="{FF2B5EF4-FFF2-40B4-BE49-F238E27FC236}">
                    <a16:creationId xmlns:a16="http://schemas.microsoft.com/office/drawing/2014/main" id="{278E70D9-F9FA-3AA0-1B6A-A5AEA87D5DD6}"/>
                  </a:ext>
                </a:extLst>
              </p:cNvPr>
              <p:cNvSpPr/>
              <p:nvPr/>
            </p:nvSpPr>
            <p:spPr>
              <a:xfrm rot="10800000">
                <a:off x="8338554" y="7069784"/>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6" name="Rectángulo 1955">
                <a:extLst>
                  <a:ext uri="{FF2B5EF4-FFF2-40B4-BE49-F238E27FC236}">
                    <a16:creationId xmlns:a16="http://schemas.microsoft.com/office/drawing/2014/main" id="{9D8921CB-5452-CA0B-2590-8421C00E5AF6}"/>
                  </a:ext>
                </a:extLst>
              </p:cNvPr>
              <p:cNvSpPr/>
              <p:nvPr/>
            </p:nvSpPr>
            <p:spPr>
              <a:xfrm rot="10800000">
                <a:off x="8338230" y="7133052"/>
                <a:ext cx="190501" cy="159019"/>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7" name="Rectángulo 1956">
                <a:extLst>
                  <a:ext uri="{FF2B5EF4-FFF2-40B4-BE49-F238E27FC236}">
                    <a16:creationId xmlns:a16="http://schemas.microsoft.com/office/drawing/2014/main" id="{A60CD675-0EF2-7C8C-68A9-136329F85067}"/>
                  </a:ext>
                </a:extLst>
              </p:cNvPr>
              <p:cNvSpPr/>
              <p:nvPr/>
            </p:nvSpPr>
            <p:spPr>
              <a:xfrm rot="10800000">
                <a:off x="8338392" y="7186069"/>
                <a:ext cx="190501" cy="465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07" name="Conector recto 2206">
              <a:extLst>
                <a:ext uri="{FF2B5EF4-FFF2-40B4-BE49-F238E27FC236}">
                  <a16:creationId xmlns:a16="http://schemas.microsoft.com/office/drawing/2014/main" id="{7ADDA87B-99A4-FAA1-FC8D-159844561255}"/>
                </a:ext>
              </a:extLst>
            </p:cNvPr>
            <p:cNvCxnSpPr>
              <a:cxnSpLocks/>
              <a:stCxn id="1917" idx="2"/>
              <a:endCxn id="1927" idx="2"/>
            </p:cNvCxnSpPr>
            <p:nvPr/>
          </p:nvCxnSpPr>
          <p:spPr>
            <a:xfrm flipH="1">
              <a:off x="8228870" y="5554259"/>
              <a:ext cx="826" cy="39649"/>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9" name="Grupo 2308">
            <a:extLst>
              <a:ext uri="{FF2B5EF4-FFF2-40B4-BE49-F238E27FC236}">
                <a16:creationId xmlns:a16="http://schemas.microsoft.com/office/drawing/2014/main" id="{5C6A1BC2-94F5-F2D7-1A55-03A6D649387D}"/>
              </a:ext>
            </a:extLst>
          </p:cNvPr>
          <p:cNvGrpSpPr/>
          <p:nvPr/>
        </p:nvGrpSpPr>
        <p:grpSpPr>
          <a:xfrm>
            <a:off x="8762696" y="5346355"/>
            <a:ext cx="213492" cy="2287269"/>
            <a:chOff x="8762696" y="5346355"/>
            <a:chExt cx="213492" cy="2287269"/>
          </a:xfrm>
        </p:grpSpPr>
        <p:grpSp>
          <p:nvGrpSpPr>
            <p:cNvPr id="1966" name="Grupo 1965">
              <a:extLst>
                <a:ext uri="{FF2B5EF4-FFF2-40B4-BE49-F238E27FC236}">
                  <a16:creationId xmlns:a16="http://schemas.microsoft.com/office/drawing/2014/main" id="{0EEEC74C-9F62-4069-D70E-D201005C0579}"/>
                </a:ext>
              </a:extLst>
            </p:cNvPr>
            <p:cNvGrpSpPr/>
            <p:nvPr/>
          </p:nvGrpSpPr>
          <p:grpSpPr>
            <a:xfrm>
              <a:off x="8769054" y="5346355"/>
              <a:ext cx="206220" cy="324137"/>
              <a:chOff x="8934450" y="5394445"/>
              <a:chExt cx="190501" cy="283493"/>
            </a:xfrm>
          </p:grpSpPr>
          <p:sp>
            <p:nvSpPr>
              <p:cNvPr id="1963" name="Diagrama de flujo: retraso 1962">
                <a:extLst>
                  <a:ext uri="{FF2B5EF4-FFF2-40B4-BE49-F238E27FC236}">
                    <a16:creationId xmlns:a16="http://schemas.microsoft.com/office/drawing/2014/main" id="{866D94C9-A625-5E0A-0B75-9E527B5A9713}"/>
                  </a:ext>
                </a:extLst>
              </p:cNvPr>
              <p:cNvSpPr/>
              <p:nvPr/>
            </p:nvSpPr>
            <p:spPr>
              <a:xfrm rot="16200000">
                <a:off x="8992885" y="5336011"/>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64" name="Rectángulo 1963">
                <a:extLst>
                  <a:ext uri="{FF2B5EF4-FFF2-40B4-BE49-F238E27FC236}">
                    <a16:creationId xmlns:a16="http://schemas.microsoft.com/office/drawing/2014/main" id="{83E8ABB5-E097-546C-92E0-B95005F5E4B4}"/>
                  </a:ext>
                </a:extLst>
              </p:cNvPr>
              <p:cNvSpPr/>
              <p:nvPr/>
            </p:nvSpPr>
            <p:spPr>
              <a:xfrm>
                <a:off x="8983756" y="5468495"/>
                <a:ext cx="91891" cy="5600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65" name="Rectángulo 1964">
                <a:extLst>
                  <a:ext uri="{FF2B5EF4-FFF2-40B4-BE49-F238E27FC236}">
                    <a16:creationId xmlns:a16="http://schemas.microsoft.com/office/drawing/2014/main" id="{525B4CDD-52CB-4719-DB57-B81ECA4DB164}"/>
                  </a:ext>
                </a:extLst>
              </p:cNvPr>
              <p:cNvSpPr/>
              <p:nvPr/>
            </p:nvSpPr>
            <p:spPr>
              <a:xfrm>
                <a:off x="8934450" y="5521554"/>
                <a:ext cx="190501" cy="15638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02" name="Grupo 2001">
              <a:extLst>
                <a:ext uri="{FF2B5EF4-FFF2-40B4-BE49-F238E27FC236}">
                  <a16:creationId xmlns:a16="http://schemas.microsoft.com/office/drawing/2014/main" id="{283117D7-C5F4-B595-0BF1-5989E1346DED}"/>
                </a:ext>
              </a:extLst>
            </p:cNvPr>
            <p:cNvGrpSpPr/>
            <p:nvPr/>
          </p:nvGrpSpPr>
          <p:grpSpPr>
            <a:xfrm>
              <a:off x="8762696" y="5729200"/>
              <a:ext cx="213492" cy="1904424"/>
              <a:chOff x="8928577" y="5729284"/>
              <a:chExt cx="197219" cy="1665623"/>
            </a:xfrm>
          </p:grpSpPr>
          <p:sp>
            <p:nvSpPr>
              <p:cNvPr id="1969" name="Rectángulo 1968">
                <a:extLst>
                  <a:ext uri="{FF2B5EF4-FFF2-40B4-BE49-F238E27FC236}">
                    <a16:creationId xmlns:a16="http://schemas.microsoft.com/office/drawing/2014/main" id="{5600107E-2590-C5BD-3174-46C7BBE82620}"/>
                  </a:ext>
                </a:extLst>
              </p:cNvPr>
              <p:cNvSpPr/>
              <p:nvPr/>
            </p:nvSpPr>
            <p:spPr>
              <a:xfrm rot="10800000">
                <a:off x="8933342" y="6926614"/>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0" name="Rectángulo 1969">
                <a:extLst>
                  <a:ext uri="{FF2B5EF4-FFF2-40B4-BE49-F238E27FC236}">
                    <a16:creationId xmlns:a16="http://schemas.microsoft.com/office/drawing/2014/main" id="{5EBBF0B0-4339-E174-887A-6E3F0E3C94B8}"/>
                  </a:ext>
                </a:extLst>
              </p:cNvPr>
              <p:cNvSpPr/>
              <p:nvPr/>
            </p:nvSpPr>
            <p:spPr>
              <a:xfrm rot="10800000">
                <a:off x="8933350" y="6317231"/>
                <a:ext cx="190501" cy="6936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1" name="Rectángulo 1970">
                <a:extLst>
                  <a:ext uri="{FF2B5EF4-FFF2-40B4-BE49-F238E27FC236}">
                    <a16:creationId xmlns:a16="http://schemas.microsoft.com/office/drawing/2014/main" id="{3F654BF3-CD9E-C2FD-A323-9A3C0ED14B5C}"/>
                  </a:ext>
                </a:extLst>
              </p:cNvPr>
              <p:cNvSpPr/>
              <p:nvPr/>
            </p:nvSpPr>
            <p:spPr>
              <a:xfrm rot="10800000">
                <a:off x="8934237" y="6743342"/>
                <a:ext cx="190501" cy="10326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2" name="Rectángulo 1971">
                <a:extLst>
                  <a:ext uri="{FF2B5EF4-FFF2-40B4-BE49-F238E27FC236}">
                    <a16:creationId xmlns:a16="http://schemas.microsoft.com/office/drawing/2014/main" id="{7E88C94A-9362-9123-9C3C-E5DAD32AF0FE}"/>
                  </a:ext>
                </a:extLst>
              </p:cNvPr>
              <p:cNvSpPr/>
              <p:nvPr/>
            </p:nvSpPr>
            <p:spPr>
              <a:xfrm rot="10800000">
                <a:off x="8934668" y="5729284"/>
                <a:ext cx="190501" cy="10153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3" name="Rectángulo 1972">
                <a:extLst>
                  <a:ext uri="{FF2B5EF4-FFF2-40B4-BE49-F238E27FC236}">
                    <a16:creationId xmlns:a16="http://schemas.microsoft.com/office/drawing/2014/main" id="{E4882075-8EE8-5A7D-0917-22CF210B718B}"/>
                  </a:ext>
                </a:extLst>
              </p:cNvPr>
              <p:cNvSpPr/>
              <p:nvPr/>
            </p:nvSpPr>
            <p:spPr>
              <a:xfrm rot="10800000">
                <a:off x="8933353" y="6175284"/>
                <a:ext cx="190501" cy="826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4" name="Rectángulo 1973">
                <a:extLst>
                  <a:ext uri="{FF2B5EF4-FFF2-40B4-BE49-F238E27FC236}">
                    <a16:creationId xmlns:a16="http://schemas.microsoft.com/office/drawing/2014/main" id="{DC011BC1-E827-FF2E-C035-60D6D21A6152}"/>
                  </a:ext>
                </a:extLst>
              </p:cNvPr>
              <p:cNvSpPr/>
              <p:nvPr/>
            </p:nvSpPr>
            <p:spPr>
              <a:xfrm rot="10800000">
                <a:off x="8931558" y="7010617"/>
                <a:ext cx="190501" cy="899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6" name="Rectángulo 1975">
                <a:extLst>
                  <a:ext uri="{FF2B5EF4-FFF2-40B4-BE49-F238E27FC236}">
                    <a16:creationId xmlns:a16="http://schemas.microsoft.com/office/drawing/2014/main" id="{EC828FD8-247E-C5EC-AFE9-CC7DBC6653F1}"/>
                  </a:ext>
                </a:extLst>
              </p:cNvPr>
              <p:cNvSpPr/>
              <p:nvPr/>
            </p:nvSpPr>
            <p:spPr>
              <a:xfrm rot="10800000">
                <a:off x="8935295" y="6009898"/>
                <a:ext cx="190501" cy="7432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7" name="Rectángulo 1976">
                <a:extLst>
                  <a:ext uri="{FF2B5EF4-FFF2-40B4-BE49-F238E27FC236}">
                    <a16:creationId xmlns:a16="http://schemas.microsoft.com/office/drawing/2014/main" id="{599FE226-9458-9CE3-864D-889E1B270E37}"/>
                  </a:ext>
                </a:extLst>
              </p:cNvPr>
              <p:cNvSpPr/>
              <p:nvPr/>
            </p:nvSpPr>
            <p:spPr>
              <a:xfrm rot="10800000">
                <a:off x="8934231" y="5831752"/>
                <a:ext cx="190501" cy="15255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0" name="Rectángulo 1979">
                <a:extLst>
                  <a:ext uri="{FF2B5EF4-FFF2-40B4-BE49-F238E27FC236}">
                    <a16:creationId xmlns:a16="http://schemas.microsoft.com/office/drawing/2014/main" id="{D18580FF-B434-69DE-C7C8-BD021102F5E1}"/>
                  </a:ext>
                </a:extLst>
              </p:cNvPr>
              <p:cNvSpPr/>
              <p:nvPr/>
            </p:nvSpPr>
            <p:spPr>
              <a:xfrm rot="10800000">
                <a:off x="8933354" y="6025954"/>
                <a:ext cx="190501" cy="283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1" name="Rectángulo 1980">
                <a:extLst>
                  <a:ext uri="{FF2B5EF4-FFF2-40B4-BE49-F238E27FC236}">
                    <a16:creationId xmlns:a16="http://schemas.microsoft.com/office/drawing/2014/main" id="{5830D8E2-34CF-D9EB-EAB9-CF95C0E7EF98}"/>
                  </a:ext>
                </a:extLst>
              </p:cNvPr>
              <p:cNvSpPr/>
              <p:nvPr/>
            </p:nvSpPr>
            <p:spPr>
              <a:xfrm rot="10800000">
                <a:off x="8933793" y="598352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2" name="Rectángulo 1981">
                <a:extLst>
                  <a:ext uri="{FF2B5EF4-FFF2-40B4-BE49-F238E27FC236}">
                    <a16:creationId xmlns:a16="http://schemas.microsoft.com/office/drawing/2014/main" id="{FA6EF076-BFF8-C161-A973-AB14A2915932}"/>
                  </a:ext>
                </a:extLst>
              </p:cNvPr>
              <p:cNvSpPr/>
              <p:nvPr/>
            </p:nvSpPr>
            <p:spPr>
              <a:xfrm rot="10800000">
                <a:off x="8935295" y="6078746"/>
                <a:ext cx="190501" cy="9498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4" name="Rectángulo 1983">
                <a:extLst>
                  <a:ext uri="{FF2B5EF4-FFF2-40B4-BE49-F238E27FC236}">
                    <a16:creationId xmlns:a16="http://schemas.microsoft.com/office/drawing/2014/main" id="{6E1832DC-C077-218E-A7B3-45BDF7EF02C0}"/>
                  </a:ext>
                </a:extLst>
              </p:cNvPr>
              <p:cNvSpPr/>
              <p:nvPr/>
            </p:nvSpPr>
            <p:spPr>
              <a:xfrm rot="10800000">
                <a:off x="8933347" y="6450403"/>
                <a:ext cx="190501" cy="79690"/>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6" name="Rectángulo 1985">
                <a:extLst>
                  <a:ext uri="{FF2B5EF4-FFF2-40B4-BE49-F238E27FC236}">
                    <a16:creationId xmlns:a16="http://schemas.microsoft.com/office/drawing/2014/main" id="{EA44B1DF-1B39-BAF9-C162-4DC394BC5BB1}"/>
                  </a:ext>
                </a:extLst>
              </p:cNvPr>
              <p:cNvSpPr/>
              <p:nvPr/>
            </p:nvSpPr>
            <p:spPr>
              <a:xfrm rot="10800000">
                <a:off x="8934241" y="6629200"/>
                <a:ext cx="190501" cy="6358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7" name="Rectángulo 1986">
                <a:extLst>
                  <a:ext uri="{FF2B5EF4-FFF2-40B4-BE49-F238E27FC236}">
                    <a16:creationId xmlns:a16="http://schemas.microsoft.com/office/drawing/2014/main" id="{979B904D-5FF8-62EC-93DE-C71153874F0B}"/>
                  </a:ext>
                </a:extLst>
              </p:cNvPr>
              <p:cNvSpPr/>
              <p:nvPr/>
            </p:nvSpPr>
            <p:spPr>
              <a:xfrm rot="10800000">
                <a:off x="8933344" y="6522100"/>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9" name="Rectángulo 1988">
                <a:extLst>
                  <a:ext uri="{FF2B5EF4-FFF2-40B4-BE49-F238E27FC236}">
                    <a16:creationId xmlns:a16="http://schemas.microsoft.com/office/drawing/2014/main" id="{286AF98B-0979-AEE9-0093-139B2DF34862}"/>
                  </a:ext>
                </a:extLst>
              </p:cNvPr>
              <p:cNvSpPr/>
              <p:nvPr/>
            </p:nvSpPr>
            <p:spPr>
              <a:xfrm rot="10800000">
                <a:off x="8933350" y="6383301"/>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1" name="Rectángulo 1990">
                <a:extLst>
                  <a:ext uri="{FF2B5EF4-FFF2-40B4-BE49-F238E27FC236}">
                    <a16:creationId xmlns:a16="http://schemas.microsoft.com/office/drawing/2014/main" id="{39CEA7E9-D959-9566-F94F-2BD8D88EA727}"/>
                  </a:ext>
                </a:extLst>
              </p:cNvPr>
              <p:cNvSpPr/>
              <p:nvPr/>
            </p:nvSpPr>
            <p:spPr>
              <a:xfrm rot="10800000">
                <a:off x="8934233" y="6849181"/>
                <a:ext cx="190501" cy="7697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3" name="Rectángulo 1992">
                <a:extLst>
                  <a:ext uri="{FF2B5EF4-FFF2-40B4-BE49-F238E27FC236}">
                    <a16:creationId xmlns:a16="http://schemas.microsoft.com/office/drawing/2014/main" id="{E649C5F2-F635-3FA0-B02B-E8C9CADD7E58}"/>
                  </a:ext>
                </a:extLst>
              </p:cNvPr>
              <p:cNvSpPr/>
              <p:nvPr/>
            </p:nvSpPr>
            <p:spPr>
              <a:xfrm rot="10800000">
                <a:off x="8930067" y="7171656"/>
                <a:ext cx="190501" cy="8266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4" name="Rectángulo 1993">
                <a:extLst>
                  <a:ext uri="{FF2B5EF4-FFF2-40B4-BE49-F238E27FC236}">
                    <a16:creationId xmlns:a16="http://schemas.microsoft.com/office/drawing/2014/main" id="{750D86C2-EE37-4182-585C-E2150C96F6B6}"/>
                  </a:ext>
                </a:extLst>
              </p:cNvPr>
              <p:cNvSpPr/>
              <p:nvPr/>
            </p:nvSpPr>
            <p:spPr>
              <a:xfrm rot="10800000">
                <a:off x="8933343" y="6580268"/>
                <a:ext cx="190501" cy="548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5" name="Rectángulo 1994">
                <a:extLst>
                  <a:ext uri="{FF2B5EF4-FFF2-40B4-BE49-F238E27FC236}">
                    <a16:creationId xmlns:a16="http://schemas.microsoft.com/office/drawing/2014/main" id="{C967373B-80BD-5074-B3DA-CDB4C8A229AA}"/>
                  </a:ext>
                </a:extLst>
              </p:cNvPr>
              <p:cNvSpPr/>
              <p:nvPr/>
            </p:nvSpPr>
            <p:spPr>
              <a:xfrm rot="10800000">
                <a:off x="8933352" y="6254695"/>
                <a:ext cx="190501" cy="6358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6" name="Rectángulo 1995">
                <a:extLst>
                  <a:ext uri="{FF2B5EF4-FFF2-40B4-BE49-F238E27FC236}">
                    <a16:creationId xmlns:a16="http://schemas.microsoft.com/office/drawing/2014/main" id="{B26E1D3F-AA98-497A-7A1F-284941728735}"/>
                  </a:ext>
                </a:extLst>
              </p:cNvPr>
              <p:cNvSpPr/>
              <p:nvPr/>
            </p:nvSpPr>
            <p:spPr>
              <a:xfrm rot="10800000">
                <a:off x="8933349" y="6405332"/>
                <a:ext cx="190501" cy="477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5" name="Rectángulo 1984">
                <a:extLst>
                  <a:ext uri="{FF2B5EF4-FFF2-40B4-BE49-F238E27FC236}">
                    <a16:creationId xmlns:a16="http://schemas.microsoft.com/office/drawing/2014/main" id="{FD3BE98A-DF8A-DBB1-1004-050F91F66C6B}"/>
                  </a:ext>
                </a:extLst>
              </p:cNvPr>
              <p:cNvSpPr/>
              <p:nvPr/>
            </p:nvSpPr>
            <p:spPr>
              <a:xfrm rot="10800000">
                <a:off x="8933343" y="6687656"/>
                <a:ext cx="190501" cy="5568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7" name="Rectángulo 1996">
                <a:extLst>
                  <a:ext uri="{FF2B5EF4-FFF2-40B4-BE49-F238E27FC236}">
                    <a16:creationId xmlns:a16="http://schemas.microsoft.com/office/drawing/2014/main" id="{A1515868-5829-EE8D-2BE2-69142F338E02}"/>
                  </a:ext>
                </a:extLst>
              </p:cNvPr>
              <p:cNvSpPr/>
              <p:nvPr/>
            </p:nvSpPr>
            <p:spPr>
              <a:xfrm rot="10800000">
                <a:off x="8932450" y="6955642"/>
                <a:ext cx="190501" cy="8998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8" name="Rectángulo 1997">
                <a:extLst>
                  <a:ext uri="{FF2B5EF4-FFF2-40B4-BE49-F238E27FC236}">
                    <a16:creationId xmlns:a16="http://schemas.microsoft.com/office/drawing/2014/main" id="{E95C9E0B-4ED7-5156-2BA0-60C8C92ABA42}"/>
                  </a:ext>
                </a:extLst>
              </p:cNvPr>
              <p:cNvSpPr/>
              <p:nvPr/>
            </p:nvSpPr>
            <p:spPr>
              <a:xfrm rot="10800000">
                <a:off x="8933046" y="7096196"/>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9" name="Rectángulo 1998">
                <a:extLst>
                  <a:ext uri="{FF2B5EF4-FFF2-40B4-BE49-F238E27FC236}">
                    <a16:creationId xmlns:a16="http://schemas.microsoft.com/office/drawing/2014/main" id="{ADD2F332-7435-16EA-7034-B80F22360C27}"/>
                  </a:ext>
                </a:extLst>
              </p:cNvPr>
              <p:cNvSpPr/>
              <p:nvPr/>
            </p:nvSpPr>
            <p:spPr>
              <a:xfrm rot="10800000">
                <a:off x="8931557" y="712972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0" name="Rectángulo 1999">
                <a:extLst>
                  <a:ext uri="{FF2B5EF4-FFF2-40B4-BE49-F238E27FC236}">
                    <a16:creationId xmlns:a16="http://schemas.microsoft.com/office/drawing/2014/main" id="{B92F015B-59CD-5CB4-40B0-3033ACF6B14A}"/>
                  </a:ext>
                </a:extLst>
              </p:cNvPr>
              <p:cNvSpPr/>
              <p:nvPr/>
            </p:nvSpPr>
            <p:spPr>
              <a:xfrm rot="10800000">
                <a:off x="8928577" y="725094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1" name="Rectángulo 2000">
                <a:extLst>
                  <a:ext uri="{FF2B5EF4-FFF2-40B4-BE49-F238E27FC236}">
                    <a16:creationId xmlns:a16="http://schemas.microsoft.com/office/drawing/2014/main" id="{E231CE58-E02C-E976-CA58-5CE43F9AB108}"/>
                  </a:ext>
                </a:extLst>
              </p:cNvPr>
              <p:cNvSpPr/>
              <p:nvPr/>
            </p:nvSpPr>
            <p:spPr>
              <a:xfrm rot="10800000">
                <a:off x="8928577" y="7293009"/>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68" name="Diagrama de flujo: retraso 1967">
                <a:extLst>
                  <a:ext uri="{FF2B5EF4-FFF2-40B4-BE49-F238E27FC236}">
                    <a16:creationId xmlns:a16="http://schemas.microsoft.com/office/drawing/2014/main" id="{52330C82-4004-BCF1-0466-2989A5D0F22D}"/>
                  </a:ext>
                </a:extLst>
              </p:cNvPr>
              <p:cNvSpPr/>
              <p:nvPr/>
            </p:nvSpPr>
            <p:spPr>
              <a:xfrm rot="5400000">
                <a:off x="8980107" y="7255938"/>
                <a:ext cx="87439"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10" name="Conector recto 2209">
              <a:extLst>
                <a:ext uri="{FF2B5EF4-FFF2-40B4-BE49-F238E27FC236}">
                  <a16:creationId xmlns:a16="http://schemas.microsoft.com/office/drawing/2014/main" id="{0E3CA6F9-829C-66E1-C05C-CE3AE292C14C}"/>
                </a:ext>
              </a:extLst>
            </p:cNvPr>
            <p:cNvCxnSpPr>
              <a:cxnSpLocks/>
              <a:stCxn id="1965" idx="2"/>
              <a:endCxn id="1972" idx="2"/>
            </p:cNvCxnSpPr>
            <p:nvPr/>
          </p:nvCxnSpPr>
          <p:spPr>
            <a:xfrm>
              <a:off x="8872164" y="5670492"/>
              <a:ext cx="235" cy="5870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0" name="Grupo 2309">
            <a:extLst>
              <a:ext uri="{FF2B5EF4-FFF2-40B4-BE49-F238E27FC236}">
                <a16:creationId xmlns:a16="http://schemas.microsoft.com/office/drawing/2014/main" id="{A96C6527-BC30-A054-7A6B-E08FAC907CE4}"/>
              </a:ext>
            </a:extLst>
          </p:cNvPr>
          <p:cNvGrpSpPr/>
          <p:nvPr/>
        </p:nvGrpSpPr>
        <p:grpSpPr>
          <a:xfrm>
            <a:off x="9405755" y="5447517"/>
            <a:ext cx="207290" cy="2177003"/>
            <a:chOff x="9405755" y="5447517"/>
            <a:chExt cx="207290" cy="2177003"/>
          </a:xfrm>
        </p:grpSpPr>
        <p:grpSp>
          <p:nvGrpSpPr>
            <p:cNvPr id="2003" name="Grupo 2002">
              <a:extLst>
                <a:ext uri="{FF2B5EF4-FFF2-40B4-BE49-F238E27FC236}">
                  <a16:creationId xmlns:a16="http://schemas.microsoft.com/office/drawing/2014/main" id="{17818FF5-3BEC-B9ED-3B27-27E0D3E85C58}"/>
                </a:ext>
              </a:extLst>
            </p:cNvPr>
            <p:cNvGrpSpPr/>
            <p:nvPr/>
          </p:nvGrpSpPr>
          <p:grpSpPr>
            <a:xfrm>
              <a:off x="9405755" y="5447517"/>
              <a:ext cx="206220" cy="368788"/>
              <a:chOff x="8338573" y="5253735"/>
              <a:chExt cx="190501" cy="322545"/>
            </a:xfrm>
          </p:grpSpPr>
          <p:sp>
            <p:nvSpPr>
              <p:cNvPr id="2004" name="Diagrama de flujo: retraso 2003">
                <a:extLst>
                  <a:ext uri="{FF2B5EF4-FFF2-40B4-BE49-F238E27FC236}">
                    <a16:creationId xmlns:a16="http://schemas.microsoft.com/office/drawing/2014/main" id="{6185ADA8-0067-970E-142B-52BF18AB1CFA}"/>
                  </a:ext>
                </a:extLst>
              </p:cNvPr>
              <p:cNvSpPr/>
              <p:nvPr/>
            </p:nvSpPr>
            <p:spPr>
              <a:xfrm rot="16200000">
                <a:off x="8397008" y="5195301"/>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5" name="Rectángulo 2004">
                <a:extLst>
                  <a:ext uri="{FF2B5EF4-FFF2-40B4-BE49-F238E27FC236}">
                    <a16:creationId xmlns:a16="http://schemas.microsoft.com/office/drawing/2014/main" id="{83A4E8AB-BDBF-5F9C-C2FB-E2EC310BE5ED}"/>
                  </a:ext>
                </a:extLst>
              </p:cNvPr>
              <p:cNvSpPr/>
              <p:nvPr/>
            </p:nvSpPr>
            <p:spPr>
              <a:xfrm>
                <a:off x="8387879" y="5327784"/>
                <a:ext cx="91891" cy="9127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6" name="Rectángulo 2005">
                <a:extLst>
                  <a:ext uri="{FF2B5EF4-FFF2-40B4-BE49-F238E27FC236}">
                    <a16:creationId xmlns:a16="http://schemas.microsoft.com/office/drawing/2014/main" id="{DA4B121D-737D-379F-1C9E-B37EF0DB20C8}"/>
                  </a:ext>
                </a:extLst>
              </p:cNvPr>
              <p:cNvSpPr/>
              <p:nvPr/>
            </p:nvSpPr>
            <p:spPr>
              <a:xfrm>
                <a:off x="8338573" y="5419896"/>
                <a:ext cx="190501" cy="15638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42" name="Grupo 2041">
              <a:extLst>
                <a:ext uri="{FF2B5EF4-FFF2-40B4-BE49-F238E27FC236}">
                  <a16:creationId xmlns:a16="http://schemas.microsoft.com/office/drawing/2014/main" id="{D1CB9CD5-8355-BBDD-280A-840E0B58B434}"/>
                </a:ext>
              </a:extLst>
            </p:cNvPr>
            <p:cNvGrpSpPr/>
            <p:nvPr/>
          </p:nvGrpSpPr>
          <p:grpSpPr>
            <a:xfrm>
              <a:off x="9406319" y="5877059"/>
              <a:ext cx="206726" cy="1747461"/>
              <a:chOff x="9523140" y="5858603"/>
              <a:chExt cx="190968" cy="1528342"/>
            </a:xfrm>
          </p:grpSpPr>
          <p:sp>
            <p:nvSpPr>
              <p:cNvPr id="2008" name="Diagrama de flujo: retraso 2007">
                <a:extLst>
                  <a:ext uri="{FF2B5EF4-FFF2-40B4-BE49-F238E27FC236}">
                    <a16:creationId xmlns:a16="http://schemas.microsoft.com/office/drawing/2014/main" id="{88863AC9-BF0A-2D36-7792-72C8E564790D}"/>
                  </a:ext>
                </a:extLst>
              </p:cNvPr>
              <p:cNvSpPr/>
              <p:nvPr/>
            </p:nvSpPr>
            <p:spPr>
              <a:xfrm rot="5400000">
                <a:off x="9565814" y="7239120"/>
                <a:ext cx="10515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9" name="Rectángulo 2008">
                <a:extLst>
                  <a:ext uri="{FF2B5EF4-FFF2-40B4-BE49-F238E27FC236}">
                    <a16:creationId xmlns:a16="http://schemas.microsoft.com/office/drawing/2014/main" id="{E8C9AEE0-878D-822F-32D0-10A3BB19E164}"/>
                  </a:ext>
                </a:extLst>
              </p:cNvPr>
              <p:cNvSpPr/>
              <p:nvPr/>
            </p:nvSpPr>
            <p:spPr>
              <a:xfrm rot="10800000">
                <a:off x="9523170" y="7106835"/>
                <a:ext cx="190501" cy="13525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0" name="Rectángulo 2009">
                <a:extLst>
                  <a:ext uri="{FF2B5EF4-FFF2-40B4-BE49-F238E27FC236}">
                    <a16:creationId xmlns:a16="http://schemas.microsoft.com/office/drawing/2014/main" id="{BE422A28-4DA5-42E9-5769-C0BFB3704323}"/>
                  </a:ext>
                </a:extLst>
              </p:cNvPr>
              <p:cNvSpPr/>
              <p:nvPr/>
            </p:nvSpPr>
            <p:spPr>
              <a:xfrm rot="10800000">
                <a:off x="9523145" y="6658740"/>
                <a:ext cx="190501" cy="7816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2" name="Rectángulo 2011">
                <a:extLst>
                  <a:ext uri="{FF2B5EF4-FFF2-40B4-BE49-F238E27FC236}">
                    <a16:creationId xmlns:a16="http://schemas.microsoft.com/office/drawing/2014/main" id="{B6D8D0A7-15E8-D337-0CBD-5B58E7B085F8}"/>
                  </a:ext>
                </a:extLst>
              </p:cNvPr>
              <p:cNvSpPr/>
              <p:nvPr/>
            </p:nvSpPr>
            <p:spPr>
              <a:xfrm rot="10800000">
                <a:off x="9523607" y="5858603"/>
                <a:ext cx="190501" cy="857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3" name="Rectángulo 2012">
                <a:extLst>
                  <a:ext uri="{FF2B5EF4-FFF2-40B4-BE49-F238E27FC236}">
                    <a16:creationId xmlns:a16="http://schemas.microsoft.com/office/drawing/2014/main" id="{1A4321E2-5326-4808-712F-060F70602B37}"/>
                  </a:ext>
                </a:extLst>
              </p:cNvPr>
              <p:cNvSpPr/>
              <p:nvPr/>
            </p:nvSpPr>
            <p:spPr>
              <a:xfrm rot="10800000">
                <a:off x="9523153" y="6389878"/>
                <a:ext cx="190501" cy="683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6" name="Rectángulo 2015">
                <a:extLst>
                  <a:ext uri="{FF2B5EF4-FFF2-40B4-BE49-F238E27FC236}">
                    <a16:creationId xmlns:a16="http://schemas.microsoft.com/office/drawing/2014/main" id="{85F24819-9C59-B38A-B327-D76A4E301514}"/>
                  </a:ext>
                </a:extLst>
              </p:cNvPr>
              <p:cNvSpPr/>
              <p:nvPr/>
            </p:nvSpPr>
            <p:spPr>
              <a:xfrm rot="10800000">
                <a:off x="9523161" y="6218280"/>
                <a:ext cx="190501" cy="8332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8" name="Rectángulo 2017">
                <a:extLst>
                  <a:ext uri="{FF2B5EF4-FFF2-40B4-BE49-F238E27FC236}">
                    <a16:creationId xmlns:a16="http://schemas.microsoft.com/office/drawing/2014/main" id="{C878CD34-F2B9-6560-6158-BBF3A4F7D6DA}"/>
                  </a:ext>
                </a:extLst>
              </p:cNvPr>
              <p:cNvSpPr/>
              <p:nvPr/>
            </p:nvSpPr>
            <p:spPr>
              <a:xfrm rot="10800000">
                <a:off x="9523578" y="6993009"/>
                <a:ext cx="190501" cy="7700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9" name="Rectángulo 2018">
                <a:extLst>
                  <a:ext uri="{FF2B5EF4-FFF2-40B4-BE49-F238E27FC236}">
                    <a16:creationId xmlns:a16="http://schemas.microsoft.com/office/drawing/2014/main" id="{E9EF144B-7C44-2A2E-489D-14FA091F3311}"/>
                  </a:ext>
                </a:extLst>
              </p:cNvPr>
              <p:cNvSpPr/>
              <p:nvPr/>
            </p:nvSpPr>
            <p:spPr>
              <a:xfrm rot="10800000">
                <a:off x="9523604" y="5939216"/>
                <a:ext cx="190501" cy="45719"/>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0" name="Rectángulo 2019">
                <a:extLst>
                  <a:ext uri="{FF2B5EF4-FFF2-40B4-BE49-F238E27FC236}">
                    <a16:creationId xmlns:a16="http://schemas.microsoft.com/office/drawing/2014/main" id="{A267F435-0F1D-4314-9305-1F06559315AE}"/>
                  </a:ext>
                </a:extLst>
              </p:cNvPr>
              <p:cNvSpPr/>
              <p:nvPr/>
            </p:nvSpPr>
            <p:spPr>
              <a:xfrm rot="10800000">
                <a:off x="9523165" y="6103537"/>
                <a:ext cx="190501" cy="11392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1" name="Rectángulo 2020">
                <a:extLst>
                  <a:ext uri="{FF2B5EF4-FFF2-40B4-BE49-F238E27FC236}">
                    <a16:creationId xmlns:a16="http://schemas.microsoft.com/office/drawing/2014/main" id="{93FD02BC-26E6-E6F1-458F-93F781EB16BD}"/>
                  </a:ext>
                </a:extLst>
              </p:cNvPr>
              <p:cNvSpPr/>
              <p:nvPr/>
            </p:nvSpPr>
            <p:spPr>
              <a:xfrm rot="10800000">
                <a:off x="9523170" y="5980137"/>
                <a:ext cx="190501" cy="6081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6" name="Rectángulo 2025">
                <a:extLst>
                  <a:ext uri="{FF2B5EF4-FFF2-40B4-BE49-F238E27FC236}">
                    <a16:creationId xmlns:a16="http://schemas.microsoft.com/office/drawing/2014/main" id="{521B04F4-A67E-711B-1B82-4F125DAF7D5E}"/>
                  </a:ext>
                </a:extLst>
              </p:cNvPr>
              <p:cNvSpPr/>
              <p:nvPr/>
            </p:nvSpPr>
            <p:spPr>
              <a:xfrm rot="10800000">
                <a:off x="9523146" y="6554510"/>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7" name="Rectángulo 2026">
                <a:extLst>
                  <a:ext uri="{FF2B5EF4-FFF2-40B4-BE49-F238E27FC236}">
                    <a16:creationId xmlns:a16="http://schemas.microsoft.com/office/drawing/2014/main" id="{07FAC739-42B2-2D26-D6B7-C9730C735BAB}"/>
                  </a:ext>
                </a:extLst>
              </p:cNvPr>
              <p:cNvSpPr/>
              <p:nvPr/>
            </p:nvSpPr>
            <p:spPr>
              <a:xfrm rot="10800000">
                <a:off x="9523143" y="6823368"/>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8" name="Rectángulo 2027">
                <a:extLst>
                  <a:ext uri="{FF2B5EF4-FFF2-40B4-BE49-F238E27FC236}">
                    <a16:creationId xmlns:a16="http://schemas.microsoft.com/office/drawing/2014/main" id="{4394D58D-3AF7-90C3-974E-67660D3A3939}"/>
                  </a:ext>
                </a:extLst>
              </p:cNvPr>
              <p:cNvSpPr/>
              <p:nvPr/>
            </p:nvSpPr>
            <p:spPr>
              <a:xfrm rot="10800000">
                <a:off x="9523140" y="6930322"/>
                <a:ext cx="190501" cy="6514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9" name="Rectángulo 2028">
                <a:extLst>
                  <a:ext uri="{FF2B5EF4-FFF2-40B4-BE49-F238E27FC236}">
                    <a16:creationId xmlns:a16="http://schemas.microsoft.com/office/drawing/2014/main" id="{673E56AB-E5EF-8CB5-7A8A-86ACB6F518A9}"/>
                  </a:ext>
                </a:extLst>
              </p:cNvPr>
              <p:cNvSpPr/>
              <p:nvPr/>
            </p:nvSpPr>
            <p:spPr>
              <a:xfrm rot="10800000">
                <a:off x="9523146" y="6572254"/>
                <a:ext cx="190501" cy="8565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0" name="Rectángulo 2029">
                <a:extLst>
                  <a:ext uri="{FF2B5EF4-FFF2-40B4-BE49-F238E27FC236}">
                    <a16:creationId xmlns:a16="http://schemas.microsoft.com/office/drawing/2014/main" id="{AEF91AD0-B1BC-752A-616F-24C2D56AA8BA}"/>
                  </a:ext>
                </a:extLst>
              </p:cNvPr>
              <p:cNvSpPr/>
              <p:nvPr/>
            </p:nvSpPr>
            <p:spPr>
              <a:xfrm rot="10800000">
                <a:off x="9523141" y="6903038"/>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2" name="Rectángulo 2031">
                <a:extLst>
                  <a:ext uri="{FF2B5EF4-FFF2-40B4-BE49-F238E27FC236}">
                    <a16:creationId xmlns:a16="http://schemas.microsoft.com/office/drawing/2014/main" id="{C7105040-90C2-4749-CCB5-CB24193944B3}"/>
                  </a:ext>
                </a:extLst>
              </p:cNvPr>
              <p:cNvSpPr/>
              <p:nvPr/>
            </p:nvSpPr>
            <p:spPr>
              <a:xfrm rot="10800000">
                <a:off x="9523171" y="7064083"/>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3" name="Rectángulo 2032">
                <a:extLst>
                  <a:ext uri="{FF2B5EF4-FFF2-40B4-BE49-F238E27FC236}">
                    <a16:creationId xmlns:a16="http://schemas.microsoft.com/office/drawing/2014/main" id="{C4396256-C266-36EA-E5BB-FC476330647E}"/>
                  </a:ext>
                </a:extLst>
              </p:cNvPr>
              <p:cNvSpPr/>
              <p:nvPr/>
            </p:nvSpPr>
            <p:spPr>
              <a:xfrm rot="10800000">
                <a:off x="9523170" y="7242089"/>
                <a:ext cx="190501" cy="63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5" name="Rectángulo 2034">
                <a:extLst>
                  <a:ext uri="{FF2B5EF4-FFF2-40B4-BE49-F238E27FC236}">
                    <a16:creationId xmlns:a16="http://schemas.microsoft.com/office/drawing/2014/main" id="{BE308B60-050D-6D14-7F0D-FFE606C85609}"/>
                  </a:ext>
                </a:extLst>
              </p:cNvPr>
              <p:cNvSpPr/>
              <p:nvPr/>
            </p:nvSpPr>
            <p:spPr>
              <a:xfrm rot="10800000">
                <a:off x="9523170" y="6041591"/>
                <a:ext cx="190501" cy="16024"/>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6" name="Rectángulo 2035">
                <a:extLst>
                  <a:ext uri="{FF2B5EF4-FFF2-40B4-BE49-F238E27FC236}">
                    <a16:creationId xmlns:a16="http://schemas.microsoft.com/office/drawing/2014/main" id="{21011ABD-761E-0E5B-B272-BEC553689C86}"/>
                  </a:ext>
                </a:extLst>
              </p:cNvPr>
              <p:cNvSpPr/>
              <p:nvPr/>
            </p:nvSpPr>
            <p:spPr>
              <a:xfrm rot="10800000">
                <a:off x="9523168" y="605680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7" name="Rectángulo 2036">
                <a:extLst>
                  <a:ext uri="{FF2B5EF4-FFF2-40B4-BE49-F238E27FC236}">
                    <a16:creationId xmlns:a16="http://schemas.microsoft.com/office/drawing/2014/main" id="{E7853A6E-7626-BDE8-B776-0B5B3F70884B}"/>
                  </a:ext>
                </a:extLst>
              </p:cNvPr>
              <p:cNvSpPr/>
              <p:nvPr/>
            </p:nvSpPr>
            <p:spPr>
              <a:xfrm rot="10800000">
                <a:off x="9523157" y="6300055"/>
                <a:ext cx="190501" cy="9428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8" name="Rectángulo 2037">
                <a:extLst>
                  <a:ext uri="{FF2B5EF4-FFF2-40B4-BE49-F238E27FC236}">
                    <a16:creationId xmlns:a16="http://schemas.microsoft.com/office/drawing/2014/main" id="{0545DA5F-AB5C-A8BB-5E17-52B8A4FC8CF0}"/>
                  </a:ext>
                </a:extLst>
              </p:cNvPr>
              <p:cNvSpPr/>
              <p:nvPr/>
            </p:nvSpPr>
            <p:spPr>
              <a:xfrm rot="10800000">
                <a:off x="9523148" y="6457591"/>
                <a:ext cx="190501" cy="10239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9" name="Rectángulo 2038">
                <a:extLst>
                  <a:ext uri="{FF2B5EF4-FFF2-40B4-BE49-F238E27FC236}">
                    <a16:creationId xmlns:a16="http://schemas.microsoft.com/office/drawing/2014/main" id="{155D2899-A316-9161-800D-12AAED3F9B0F}"/>
                  </a:ext>
                </a:extLst>
              </p:cNvPr>
              <p:cNvSpPr/>
              <p:nvPr/>
            </p:nvSpPr>
            <p:spPr>
              <a:xfrm rot="10800000">
                <a:off x="9523144" y="6735843"/>
                <a:ext cx="190501" cy="9120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0" name="Rectángulo 2039">
                <a:extLst>
                  <a:ext uri="{FF2B5EF4-FFF2-40B4-BE49-F238E27FC236}">
                    <a16:creationId xmlns:a16="http://schemas.microsoft.com/office/drawing/2014/main" id="{FE640525-1EA5-8594-626F-E07AB2BF0813}"/>
                  </a:ext>
                </a:extLst>
              </p:cNvPr>
              <p:cNvSpPr/>
              <p:nvPr/>
            </p:nvSpPr>
            <p:spPr>
              <a:xfrm rot="10800000">
                <a:off x="9523142" y="6878073"/>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14" name="Conector recto 2213">
              <a:extLst>
                <a:ext uri="{FF2B5EF4-FFF2-40B4-BE49-F238E27FC236}">
                  <a16:creationId xmlns:a16="http://schemas.microsoft.com/office/drawing/2014/main" id="{121C87DC-EA15-916E-F357-AA7D3251A300}"/>
                </a:ext>
              </a:extLst>
            </p:cNvPr>
            <p:cNvCxnSpPr>
              <a:cxnSpLocks/>
              <a:stCxn id="2006" idx="2"/>
              <a:endCxn id="2012" idx="2"/>
            </p:cNvCxnSpPr>
            <p:nvPr/>
          </p:nvCxnSpPr>
          <p:spPr>
            <a:xfrm>
              <a:off x="9508866" y="5816305"/>
              <a:ext cx="1068" cy="60754"/>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1" name="Grupo 2310">
            <a:extLst>
              <a:ext uri="{FF2B5EF4-FFF2-40B4-BE49-F238E27FC236}">
                <a16:creationId xmlns:a16="http://schemas.microsoft.com/office/drawing/2014/main" id="{6226895C-ED02-ABC0-B946-B05DE4153334}"/>
              </a:ext>
            </a:extLst>
          </p:cNvPr>
          <p:cNvGrpSpPr/>
          <p:nvPr/>
        </p:nvGrpSpPr>
        <p:grpSpPr>
          <a:xfrm>
            <a:off x="10033301" y="5708690"/>
            <a:ext cx="210216" cy="1927582"/>
            <a:chOff x="10033301" y="5708690"/>
            <a:chExt cx="210216" cy="1927582"/>
          </a:xfrm>
        </p:grpSpPr>
        <p:grpSp>
          <p:nvGrpSpPr>
            <p:cNvPr id="2057" name="Grupo 2056">
              <a:extLst>
                <a:ext uri="{FF2B5EF4-FFF2-40B4-BE49-F238E27FC236}">
                  <a16:creationId xmlns:a16="http://schemas.microsoft.com/office/drawing/2014/main" id="{EDAC350F-9265-C105-FF3A-D204C5FFDDF5}"/>
                </a:ext>
              </a:extLst>
            </p:cNvPr>
            <p:cNvGrpSpPr/>
            <p:nvPr/>
          </p:nvGrpSpPr>
          <p:grpSpPr>
            <a:xfrm>
              <a:off x="10033301" y="5708690"/>
              <a:ext cx="207640" cy="724491"/>
              <a:chOff x="10102330" y="5711346"/>
              <a:chExt cx="191813" cy="633645"/>
            </a:xfrm>
          </p:grpSpPr>
          <p:sp>
            <p:nvSpPr>
              <p:cNvPr id="2044" name="Rectángulo 2043">
                <a:extLst>
                  <a:ext uri="{FF2B5EF4-FFF2-40B4-BE49-F238E27FC236}">
                    <a16:creationId xmlns:a16="http://schemas.microsoft.com/office/drawing/2014/main" id="{B6616589-EC2C-A1EA-ACD2-1A5DE5EADE1C}"/>
                  </a:ext>
                </a:extLst>
              </p:cNvPr>
              <p:cNvSpPr/>
              <p:nvPr/>
            </p:nvSpPr>
            <p:spPr>
              <a:xfrm>
                <a:off x="10102330" y="6081300"/>
                <a:ext cx="190501" cy="7037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5" name="Diagrama de flujo: retraso 2044">
                <a:extLst>
                  <a:ext uri="{FF2B5EF4-FFF2-40B4-BE49-F238E27FC236}">
                    <a16:creationId xmlns:a16="http://schemas.microsoft.com/office/drawing/2014/main" id="{DA663167-C8CD-A233-0A88-0E8C29852A32}"/>
                  </a:ext>
                </a:extLst>
              </p:cNvPr>
              <p:cNvSpPr/>
              <p:nvPr/>
            </p:nvSpPr>
            <p:spPr>
              <a:xfrm rot="16200000">
                <a:off x="10162077" y="5652912"/>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6" name="Rectángulo 2045">
                <a:extLst>
                  <a:ext uri="{FF2B5EF4-FFF2-40B4-BE49-F238E27FC236}">
                    <a16:creationId xmlns:a16="http://schemas.microsoft.com/office/drawing/2014/main" id="{86B02F12-27DB-B309-A151-36DED398525E}"/>
                  </a:ext>
                </a:extLst>
              </p:cNvPr>
              <p:cNvSpPr/>
              <p:nvPr/>
            </p:nvSpPr>
            <p:spPr>
              <a:xfrm>
                <a:off x="10103639" y="5779298"/>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7" name="Rectángulo 2046">
                <a:extLst>
                  <a:ext uri="{FF2B5EF4-FFF2-40B4-BE49-F238E27FC236}">
                    <a16:creationId xmlns:a16="http://schemas.microsoft.com/office/drawing/2014/main" id="{AD300EC0-B680-B57B-970F-1D228BE4DDA1}"/>
                  </a:ext>
                </a:extLst>
              </p:cNvPr>
              <p:cNvSpPr/>
              <p:nvPr/>
            </p:nvSpPr>
            <p:spPr>
              <a:xfrm>
                <a:off x="10103203" y="588439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0" name="Rectángulo 2049">
                <a:extLst>
                  <a:ext uri="{FF2B5EF4-FFF2-40B4-BE49-F238E27FC236}">
                    <a16:creationId xmlns:a16="http://schemas.microsoft.com/office/drawing/2014/main" id="{1EA480AB-EACA-693C-7CBC-35F7A4780B6C}"/>
                  </a:ext>
                </a:extLst>
              </p:cNvPr>
              <p:cNvSpPr/>
              <p:nvPr/>
            </p:nvSpPr>
            <p:spPr>
              <a:xfrm>
                <a:off x="10103639" y="5835800"/>
                <a:ext cx="190501" cy="521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1" name="Rectángulo 2050">
                <a:extLst>
                  <a:ext uri="{FF2B5EF4-FFF2-40B4-BE49-F238E27FC236}">
                    <a16:creationId xmlns:a16="http://schemas.microsoft.com/office/drawing/2014/main" id="{5CABAE02-BC8F-65D9-6737-9F6FD10D17B1}"/>
                  </a:ext>
                </a:extLst>
              </p:cNvPr>
              <p:cNvSpPr/>
              <p:nvPr/>
            </p:nvSpPr>
            <p:spPr>
              <a:xfrm>
                <a:off x="10102767" y="5924924"/>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2" name="Rectángulo 2051">
                <a:extLst>
                  <a:ext uri="{FF2B5EF4-FFF2-40B4-BE49-F238E27FC236}">
                    <a16:creationId xmlns:a16="http://schemas.microsoft.com/office/drawing/2014/main" id="{06DF310D-F942-8655-4B5C-0B1293B7EEBD}"/>
                  </a:ext>
                </a:extLst>
              </p:cNvPr>
              <p:cNvSpPr/>
              <p:nvPr/>
            </p:nvSpPr>
            <p:spPr>
              <a:xfrm>
                <a:off x="10103639" y="6222493"/>
                <a:ext cx="190501" cy="12249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4" name="Rectángulo 2053">
                <a:extLst>
                  <a:ext uri="{FF2B5EF4-FFF2-40B4-BE49-F238E27FC236}">
                    <a16:creationId xmlns:a16="http://schemas.microsoft.com/office/drawing/2014/main" id="{FA86831E-2FBE-9E51-4CBA-7A5FF1EBB41F}"/>
                  </a:ext>
                </a:extLst>
              </p:cNvPr>
              <p:cNvSpPr/>
              <p:nvPr/>
            </p:nvSpPr>
            <p:spPr>
              <a:xfrm>
                <a:off x="10102331" y="5944490"/>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5" name="Rectángulo 2054">
                <a:extLst>
                  <a:ext uri="{FF2B5EF4-FFF2-40B4-BE49-F238E27FC236}">
                    <a16:creationId xmlns:a16="http://schemas.microsoft.com/office/drawing/2014/main" id="{32001513-10E7-3F95-2CC7-32C9FA103524}"/>
                  </a:ext>
                </a:extLst>
              </p:cNvPr>
              <p:cNvSpPr/>
              <p:nvPr/>
            </p:nvSpPr>
            <p:spPr>
              <a:xfrm>
                <a:off x="10102331" y="6006318"/>
                <a:ext cx="190501" cy="763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6" name="Rectángulo 2055">
                <a:extLst>
                  <a:ext uri="{FF2B5EF4-FFF2-40B4-BE49-F238E27FC236}">
                    <a16:creationId xmlns:a16="http://schemas.microsoft.com/office/drawing/2014/main" id="{54451931-8A54-BE01-282E-A76A06C029CB}"/>
                  </a:ext>
                </a:extLst>
              </p:cNvPr>
              <p:cNvSpPr/>
              <p:nvPr/>
            </p:nvSpPr>
            <p:spPr>
              <a:xfrm>
                <a:off x="10102330" y="6146126"/>
                <a:ext cx="190501" cy="763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4" name="Grupo 2083">
              <a:extLst>
                <a:ext uri="{FF2B5EF4-FFF2-40B4-BE49-F238E27FC236}">
                  <a16:creationId xmlns:a16="http://schemas.microsoft.com/office/drawing/2014/main" id="{6C776750-2171-35EC-A679-CCCCB8B20BF5}"/>
                </a:ext>
              </a:extLst>
            </p:cNvPr>
            <p:cNvGrpSpPr/>
            <p:nvPr/>
          </p:nvGrpSpPr>
          <p:grpSpPr>
            <a:xfrm>
              <a:off x="10037293" y="6495681"/>
              <a:ext cx="206224" cy="1140591"/>
              <a:chOff x="10106018" y="6399654"/>
              <a:chExt cx="190505" cy="997569"/>
            </a:xfrm>
          </p:grpSpPr>
          <p:sp>
            <p:nvSpPr>
              <p:cNvPr id="2070" name="Rectángulo 2069">
                <a:extLst>
                  <a:ext uri="{FF2B5EF4-FFF2-40B4-BE49-F238E27FC236}">
                    <a16:creationId xmlns:a16="http://schemas.microsoft.com/office/drawing/2014/main" id="{AC8DC541-5118-C956-7383-3B977A0FA7C6}"/>
                  </a:ext>
                </a:extLst>
              </p:cNvPr>
              <p:cNvSpPr/>
              <p:nvPr/>
            </p:nvSpPr>
            <p:spPr>
              <a:xfrm rot="10800000">
                <a:off x="10106021" y="6922951"/>
                <a:ext cx="190501" cy="9490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1" name="Diagrama de flujo: retraso 2070">
                <a:extLst>
                  <a:ext uri="{FF2B5EF4-FFF2-40B4-BE49-F238E27FC236}">
                    <a16:creationId xmlns:a16="http://schemas.microsoft.com/office/drawing/2014/main" id="{969D99CD-3771-95B8-1C61-148B17034E66}"/>
                  </a:ext>
                </a:extLst>
              </p:cNvPr>
              <p:cNvSpPr/>
              <p:nvPr/>
            </p:nvSpPr>
            <p:spPr>
              <a:xfrm rot="5400000">
                <a:off x="10164455" y="7265158"/>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2" name="Rectángulo 2071">
                <a:extLst>
                  <a:ext uri="{FF2B5EF4-FFF2-40B4-BE49-F238E27FC236}">
                    <a16:creationId xmlns:a16="http://schemas.microsoft.com/office/drawing/2014/main" id="{A7A96FF2-290A-5389-502E-0C509EE58004}"/>
                  </a:ext>
                </a:extLst>
              </p:cNvPr>
              <p:cNvSpPr/>
              <p:nvPr/>
            </p:nvSpPr>
            <p:spPr>
              <a:xfrm rot="10800000">
                <a:off x="10106021" y="7264048"/>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3" name="Rectángulo 2072">
                <a:extLst>
                  <a:ext uri="{FF2B5EF4-FFF2-40B4-BE49-F238E27FC236}">
                    <a16:creationId xmlns:a16="http://schemas.microsoft.com/office/drawing/2014/main" id="{93456A28-A7D6-405D-67BC-DE3B1D43F9ED}"/>
                  </a:ext>
                </a:extLst>
              </p:cNvPr>
              <p:cNvSpPr/>
              <p:nvPr/>
            </p:nvSpPr>
            <p:spPr>
              <a:xfrm rot="10800000">
                <a:off x="10106020" y="7182293"/>
                <a:ext cx="190501" cy="563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4" name="Rectángulo 2073">
                <a:extLst>
                  <a:ext uri="{FF2B5EF4-FFF2-40B4-BE49-F238E27FC236}">
                    <a16:creationId xmlns:a16="http://schemas.microsoft.com/office/drawing/2014/main" id="{2DC67C55-AF92-C73A-ADD8-5B3DDBBE6DEB}"/>
                  </a:ext>
                </a:extLst>
              </p:cNvPr>
              <p:cNvSpPr/>
              <p:nvPr/>
            </p:nvSpPr>
            <p:spPr>
              <a:xfrm rot="10800000">
                <a:off x="10106021" y="7224230"/>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5" name="Rectángulo 2074">
                <a:extLst>
                  <a:ext uri="{FF2B5EF4-FFF2-40B4-BE49-F238E27FC236}">
                    <a16:creationId xmlns:a16="http://schemas.microsoft.com/office/drawing/2014/main" id="{94796338-9D11-2CCA-BD5D-B98158ED9137}"/>
                  </a:ext>
                </a:extLst>
              </p:cNvPr>
              <p:cNvSpPr/>
              <p:nvPr/>
            </p:nvSpPr>
            <p:spPr>
              <a:xfrm rot="10800000">
                <a:off x="10106021" y="7323976"/>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7" name="Rectángulo 2076">
                <a:extLst>
                  <a:ext uri="{FF2B5EF4-FFF2-40B4-BE49-F238E27FC236}">
                    <a16:creationId xmlns:a16="http://schemas.microsoft.com/office/drawing/2014/main" id="{B8B2E1D3-3612-5E1E-5D52-4EF9D818E563}"/>
                  </a:ext>
                </a:extLst>
              </p:cNvPr>
              <p:cNvSpPr/>
              <p:nvPr/>
            </p:nvSpPr>
            <p:spPr>
              <a:xfrm rot="10800000">
                <a:off x="10106022" y="6780653"/>
                <a:ext cx="190501" cy="14608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0" name="Rectángulo 2079">
                <a:extLst>
                  <a:ext uri="{FF2B5EF4-FFF2-40B4-BE49-F238E27FC236}">
                    <a16:creationId xmlns:a16="http://schemas.microsoft.com/office/drawing/2014/main" id="{DC994FF2-AE63-D264-C61D-657B6A336C10}"/>
                  </a:ext>
                </a:extLst>
              </p:cNvPr>
              <p:cNvSpPr/>
              <p:nvPr/>
            </p:nvSpPr>
            <p:spPr>
              <a:xfrm rot="10800000">
                <a:off x="10106021" y="6574280"/>
                <a:ext cx="190501" cy="20637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1" name="Rectángulo 2080">
                <a:extLst>
                  <a:ext uri="{FF2B5EF4-FFF2-40B4-BE49-F238E27FC236}">
                    <a16:creationId xmlns:a16="http://schemas.microsoft.com/office/drawing/2014/main" id="{F9C214F6-B134-616D-3E1E-B40DA23A5C18}"/>
                  </a:ext>
                </a:extLst>
              </p:cNvPr>
              <p:cNvSpPr/>
              <p:nvPr/>
            </p:nvSpPr>
            <p:spPr>
              <a:xfrm rot="10800000">
                <a:off x="10106020" y="7016997"/>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2" name="Rectángulo 2081">
                <a:extLst>
                  <a:ext uri="{FF2B5EF4-FFF2-40B4-BE49-F238E27FC236}">
                    <a16:creationId xmlns:a16="http://schemas.microsoft.com/office/drawing/2014/main" id="{FE401AA1-A591-BC87-8AFB-D9179707830B}"/>
                  </a:ext>
                </a:extLst>
              </p:cNvPr>
              <p:cNvSpPr/>
              <p:nvPr/>
            </p:nvSpPr>
            <p:spPr>
              <a:xfrm rot="10800000">
                <a:off x="10106019" y="7059538"/>
                <a:ext cx="190501" cy="563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6" name="Rectángulo 2075">
                <a:extLst>
                  <a:ext uri="{FF2B5EF4-FFF2-40B4-BE49-F238E27FC236}">
                    <a16:creationId xmlns:a16="http://schemas.microsoft.com/office/drawing/2014/main" id="{96B2C6B8-D0AE-2DC1-F84B-F70043E67EFF}"/>
                  </a:ext>
                </a:extLst>
              </p:cNvPr>
              <p:cNvSpPr/>
              <p:nvPr/>
            </p:nvSpPr>
            <p:spPr>
              <a:xfrm rot="10800000">
                <a:off x="10106019" y="7092694"/>
                <a:ext cx="190501" cy="990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3" name="Rectángulo 2082">
                <a:extLst>
                  <a:ext uri="{FF2B5EF4-FFF2-40B4-BE49-F238E27FC236}">
                    <a16:creationId xmlns:a16="http://schemas.microsoft.com/office/drawing/2014/main" id="{2637F6E7-FA9C-20CF-BFD4-4392DF2BAB1E}"/>
                  </a:ext>
                </a:extLst>
              </p:cNvPr>
              <p:cNvSpPr/>
              <p:nvPr/>
            </p:nvSpPr>
            <p:spPr>
              <a:xfrm rot="10800000">
                <a:off x="10106018" y="6399654"/>
                <a:ext cx="190501" cy="17462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18" name="Conector recto 2217">
              <a:extLst>
                <a:ext uri="{FF2B5EF4-FFF2-40B4-BE49-F238E27FC236}">
                  <a16:creationId xmlns:a16="http://schemas.microsoft.com/office/drawing/2014/main" id="{C436470E-02DB-2744-0504-AA98F0C2A4F5}"/>
                </a:ext>
              </a:extLst>
            </p:cNvPr>
            <p:cNvCxnSpPr>
              <a:cxnSpLocks/>
              <a:stCxn id="2052" idx="2"/>
              <a:endCxn id="2083" idx="2"/>
            </p:cNvCxnSpPr>
            <p:nvPr/>
          </p:nvCxnSpPr>
          <p:spPr>
            <a:xfrm>
              <a:off x="10137829" y="6433181"/>
              <a:ext cx="2574" cy="62500"/>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2" name="Grupo 2311">
            <a:extLst>
              <a:ext uri="{FF2B5EF4-FFF2-40B4-BE49-F238E27FC236}">
                <a16:creationId xmlns:a16="http://schemas.microsoft.com/office/drawing/2014/main" id="{4E92C159-A740-5B05-13F6-2CE759D79B5B}"/>
              </a:ext>
            </a:extLst>
          </p:cNvPr>
          <p:cNvGrpSpPr/>
          <p:nvPr/>
        </p:nvGrpSpPr>
        <p:grpSpPr>
          <a:xfrm>
            <a:off x="10670477" y="5848620"/>
            <a:ext cx="209736" cy="1778075"/>
            <a:chOff x="10670477" y="5848620"/>
            <a:chExt cx="209736" cy="1778075"/>
          </a:xfrm>
        </p:grpSpPr>
        <p:grpSp>
          <p:nvGrpSpPr>
            <p:cNvPr id="2096" name="Grupo 2095">
              <a:extLst>
                <a:ext uri="{FF2B5EF4-FFF2-40B4-BE49-F238E27FC236}">
                  <a16:creationId xmlns:a16="http://schemas.microsoft.com/office/drawing/2014/main" id="{E876C2AC-B0B3-3A7F-5250-73D6114630D4}"/>
                </a:ext>
              </a:extLst>
            </p:cNvPr>
            <p:cNvGrpSpPr/>
            <p:nvPr/>
          </p:nvGrpSpPr>
          <p:grpSpPr>
            <a:xfrm>
              <a:off x="10670477" y="5848620"/>
              <a:ext cx="208326" cy="517684"/>
              <a:chOff x="10690937" y="5833730"/>
              <a:chExt cx="192446" cy="452770"/>
            </a:xfrm>
          </p:grpSpPr>
          <p:sp>
            <p:nvSpPr>
              <p:cNvPr id="2086" name="Rectángulo 2085">
                <a:extLst>
                  <a:ext uri="{FF2B5EF4-FFF2-40B4-BE49-F238E27FC236}">
                    <a16:creationId xmlns:a16="http://schemas.microsoft.com/office/drawing/2014/main" id="{E59E7726-8DE2-3D66-B62F-100394714CF6}"/>
                  </a:ext>
                </a:extLst>
              </p:cNvPr>
              <p:cNvSpPr/>
              <p:nvPr/>
            </p:nvSpPr>
            <p:spPr>
              <a:xfrm>
                <a:off x="10690937" y="6133304"/>
                <a:ext cx="190501" cy="15319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7" name="Diagrama de flujo: retraso 2086">
                <a:extLst>
                  <a:ext uri="{FF2B5EF4-FFF2-40B4-BE49-F238E27FC236}">
                    <a16:creationId xmlns:a16="http://schemas.microsoft.com/office/drawing/2014/main" id="{47FED7B7-35F7-ECEE-F2C0-A0969E6170D4}"/>
                  </a:ext>
                </a:extLst>
              </p:cNvPr>
              <p:cNvSpPr/>
              <p:nvPr/>
            </p:nvSpPr>
            <p:spPr>
              <a:xfrm rot="16200000">
                <a:off x="10751874" y="5773670"/>
                <a:ext cx="70380"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9" name="Rectángulo 2088">
                <a:extLst>
                  <a:ext uri="{FF2B5EF4-FFF2-40B4-BE49-F238E27FC236}">
                    <a16:creationId xmlns:a16="http://schemas.microsoft.com/office/drawing/2014/main" id="{87D95CC8-862D-D00A-3743-EB4531CF8174}"/>
                  </a:ext>
                </a:extLst>
              </p:cNvPr>
              <p:cNvSpPr/>
              <p:nvPr/>
            </p:nvSpPr>
            <p:spPr>
              <a:xfrm>
                <a:off x="10692882" y="5943838"/>
                <a:ext cx="190501" cy="763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0" name="Rectángulo 2089">
                <a:extLst>
                  <a:ext uri="{FF2B5EF4-FFF2-40B4-BE49-F238E27FC236}">
                    <a16:creationId xmlns:a16="http://schemas.microsoft.com/office/drawing/2014/main" id="{B9E86D69-BF5D-7292-E3B1-A7AF9BD4F496}"/>
                  </a:ext>
                </a:extLst>
              </p:cNvPr>
              <p:cNvSpPr/>
              <p:nvPr/>
            </p:nvSpPr>
            <p:spPr>
              <a:xfrm>
                <a:off x="10691810" y="5904110"/>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1" name="Rectángulo 2090">
                <a:extLst>
                  <a:ext uri="{FF2B5EF4-FFF2-40B4-BE49-F238E27FC236}">
                    <a16:creationId xmlns:a16="http://schemas.microsoft.com/office/drawing/2014/main" id="{4130DCF8-3AA8-8DD7-3142-989AABC228A4}"/>
                  </a:ext>
                </a:extLst>
              </p:cNvPr>
              <p:cNvSpPr/>
              <p:nvPr/>
            </p:nvSpPr>
            <p:spPr>
              <a:xfrm>
                <a:off x="10690938" y="6020205"/>
                <a:ext cx="190501" cy="11310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19" name="Grupo 2118">
              <a:extLst>
                <a:ext uri="{FF2B5EF4-FFF2-40B4-BE49-F238E27FC236}">
                  <a16:creationId xmlns:a16="http://schemas.microsoft.com/office/drawing/2014/main" id="{36E60251-D7CF-916C-B174-89694A8BDE13}"/>
                </a:ext>
              </a:extLst>
            </p:cNvPr>
            <p:cNvGrpSpPr/>
            <p:nvPr/>
          </p:nvGrpSpPr>
          <p:grpSpPr>
            <a:xfrm>
              <a:off x="10671414" y="6417369"/>
              <a:ext cx="208799" cy="1209326"/>
              <a:chOff x="10691803" y="6331162"/>
              <a:chExt cx="192883" cy="1057685"/>
            </a:xfrm>
          </p:grpSpPr>
          <p:sp>
            <p:nvSpPr>
              <p:cNvPr id="2098" name="Rectángulo 2097">
                <a:extLst>
                  <a:ext uri="{FF2B5EF4-FFF2-40B4-BE49-F238E27FC236}">
                    <a16:creationId xmlns:a16="http://schemas.microsoft.com/office/drawing/2014/main" id="{0331352C-3300-5633-EBEB-053900C93B4F}"/>
                  </a:ext>
                </a:extLst>
              </p:cNvPr>
              <p:cNvSpPr/>
              <p:nvPr/>
            </p:nvSpPr>
            <p:spPr>
              <a:xfrm rot="10800000">
                <a:off x="10691818" y="6496394"/>
                <a:ext cx="190501" cy="9490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9" name="Diagrama de flujo: retraso 2098">
                <a:extLst>
                  <a:ext uri="{FF2B5EF4-FFF2-40B4-BE49-F238E27FC236}">
                    <a16:creationId xmlns:a16="http://schemas.microsoft.com/office/drawing/2014/main" id="{EB591307-C818-E8D1-97AC-CA141F97E728}"/>
                  </a:ext>
                </a:extLst>
              </p:cNvPr>
              <p:cNvSpPr/>
              <p:nvPr/>
            </p:nvSpPr>
            <p:spPr>
              <a:xfrm rot="5400000">
                <a:off x="10750252" y="7256782"/>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0" name="Rectángulo 2099">
                <a:extLst>
                  <a:ext uri="{FF2B5EF4-FFF2-40B4-BE49-F238E27FC236}">
                    <a16:creationId xmlns:a16="http://schemas.microsoft.com/office/drawing/2014/main" id="{2C2A3BF3-4FA4-BABF-1179-5597CF2F4CCA}"/>
                  </a:ext>
                </a:extLst>
              </p:cNvPr>
              <p:cNvSpPr/>
              <p:nvPr/>
            </p:nvSpPr>
            <p:spPr>
              <a:xfrm rot="10800000">
                <a:off x="10691818" y="6919916"/>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1" name="Rectángulo 2100">
                <a:extLst>
                  <a:ext uri="{FF2B5EF4-FFF2-40B4-BE49-F238E27FC236}">
                    <a16:creationId xmlns:a16="http://schemas.microsoft.com/office/drawing/2014/main" id="{9D43CCC6-B565-0D6A-068C-D174F4A546A4}"/>
                  </a:ext>
                </a:extLst>
              </p:cNvPr>
              <p:cNvSpPr/>
              <p:nvPr/>
            </p:nvSpPr>
            <p:spPr>
              <a:xfrm rot="10800000">
                <a:off x="10691817" y="6743700"/>
                <a:ext cx="190501" cy="563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2" name="Rectángulo 2101">
                <a:extLst>
                  <a:ext uri="{FF2B5EF4-FFF2-40B4-BE49-F238E27FC236}">
                    <a16:creationId xmlns:a16="http://schemas.microsoft.com/office/drawing/2014/main" id="{6AAFCFCC-BA1A-5A21-212A-9ACDF997E286}"/>
                  </a:ext>
                </a:extLst>
              </p:cNvPr>
              <p:cNvSpPr/>
              <p:nvPr/>
            </p:nvSpPr>
            <p:spPr>
              <a:xfrm rot="10800000">
                <a:off x="10691817" y="6972836"/>
                <a:ext cx="190501" cy="17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5" name="Rectángulo 2104">
                <a:extLst>
                  <a:ext uri="{FF2B5EF4-FFF2-40B4-BE49-F238E27FC236}">
                    <a16:creationId xmlns:a16="http://schemas.microsoft.com/office/drawing/2014/main" id="{ECC37100-2F67-559B-0EA7-9E9361268AF9}"/>
                  </a:ext>
                </a:extLst>
              </p:cNvPr>
              <p:cNvSpPr/>
              <p:nvPr/>
            </p:nvSpPr>
            <p:spPr>
              <a:xfrm rot="10800000">
                <a:off x="10691816" y="6331162"/>
                <a:ext cx="190501" cy="12539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7" name="Rectángulo 2106">
                <a:extLst>
                  <a:ext uri="{FF2B5EF4-FFF2-40B4-BE49-F238E27FC236}">
                    <a16:creationId xmlns:a16="http://schemas.microsoft.com/office/drawing/2014/main" id="{5BE204C3-9F9C-2E6A-CED0-E9C8A235706B}"/>
                  </a:ext>
                </a:extLst>
              </p:cNvPr>
              <p:cNvSpPr/>
              <p:nvPr/>
            </p:nvSpPr>
            <p:spPr>
              <a:xfrm rot="10800000">
                <a:off x="10691814" y="6637020"/>
                <a:ext cx="190501" cy="5954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8" name="Rectángulo 2107">
                <a:extLst>
                  <a:ext uri="{FF2B5EF4-FFF2-40B4-BE49-F238E27FC236}">
                    <a16:creationId xmlns:a16="http://schemas.microsoft.com/office/drawing/2014/main" id="{827EC7C8-9320-6531-3EC7-ACA381056844}"/>
                  </a:ext>
                </a:extLst>
              </p:cNvPr>
              <p:cNvSpPr/>
              <p:nvPr/>
            </p:nvSpPr>
            <p:spPr>
              <a:xfrm rot="10800000">
                <a:off x="10691814" y="6434965"/>
                <a:ext cx="190501" cy="11918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9" name="Rectángulo 2108">
                <a:extLst>
                  <a:ext uri="{FF2B5EF4-FFF2-40B4-BE49-F238E27FC236}">
                    <a16:creationId xmlns:a16="http://schemas.microsoft.com/office/drawing/2014/main" id="{274425CE-182C-B387-FEB8-0BD429D9FC76}"/>
                  </a:ext>
                </a:extLst>
              </p:cNvPr>
              <p:cNvSpPr/>
              <p:nvPr/>
            </p:nvSpPr>
            <p:spPr>
              <a:xfrm rot="10800000">
                <a:off x="10691814" y="6591300"/>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0" name="Rectángulo 2109">
                <a:extLst>
                  <a:ext uri="{FF2B5EF4-FFF2-40B4-BE49-F238E27FC236}">
                    <a16:creationId xmlns:a16="http://schemas.microsoft.com/office/drawing/2014/main" id="{52B01FF5-88B3-CB58-00BF-E312FF973C35}"/>
                  </a:ext>
                </a:extLst>
              </p:cNvPr>
              <p:cNvSpPr/>
              <p:nvPr/>
            </p:nvSpPr>
            <p:spPr>
              <a:xfrm rot="10800000">
                <a:off x="10691812" y="6691759"/>
                <a:ext cx="190501" cy="6483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2" name="Rectángulo 2111">
                <a:extLst>
                  <a:ext uri="{FF2B5EF4-FFF2-40B4-BE49-F238E27FC236}">
                    <a16:creationId xmlns:a16="http://schemas.microsoft.com/office/drawing/2014/main" id="{52CFB72B-3C1F-044F-8929-04ACF4D252D9}"/>
                  </a:ext>
                </a:extLst>
              </p:cNvPr>
              <p:cNvSpPr/>
              <p:nvPr/>
            </p:nvSpPr>
            <p:spPr>
              <a:xfrm rot="10800000">
                <a:off x="10691812" y="6799981"/>
                <a:ext cx="190501" cy="11918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4" name="Rectángulo 2113">
                <a:extLst>
                  <a:ext uri="{FF2B5EF4-FFF2-40B4-BE49-F238E27FC236}">
                    <a16:creationId xmlns:a16="http://schemas.microsoft.com/office/drawing/2014/main" id="{025F2394-3E16-E501-C804-4ADFDBF34023}"/>
                  </a:ext>
                </a:extLst>
              </p:cNvPr>
              <p:cNvSpPr/>
              <p:nvPr/>
            </p:nvSpPr>
            <p:spPr>
              <a:xfrm rot="10800000">
                <a:off x="10691811" y="6990463"/>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5" name="Rectángulo 2114">
                <a:extLst>
                  <a:ext uri="{FF2B5EF4-FFF2-40B4-BE49-F238E27FC236}">
                    <a16:creationId xmlns:a16="http://schemas.microsoft.com/office/drawing/2014/main" id="{F094C970-5BD8-F90D-0D6A-813C54120374}"/>
                  </a:ext>
                </a:extLst>
              </p:cNvPr>
              <p:cNvSpPr/>
              <p:nvPr/>
            </p:nvSpPr>
            <p:spPr>
              <a:xfrm rot="10800000">
                <a:off x="10691811" y="7037296"/>
                <a:ext cx="190501" cy="17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6" name="Rectángulo 2115">
                <a:extLst>
                  <a:ext uri="{FF2B5EF4-FFF2-40B4-BE49-F238E27FC236}">
                    <a16:creationId xmlns:a16="http://schemas.microsoft.com/office/drawing/2014/main" id="{D9C37F22-4F53-E464-3C0B-8ECE66F3E401}"/>
                  </a:ext>
                </a:extLst>
              </p:cNvPr>
              <p:cNvSpPr/>
              <p:nvPr/>
            </p:nvSpPr>
            <p:spPr>
              <a:xfrm rot="10800000">
                <a:off x="10691805" y="7053765"/>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7" name="Rectángulo 2116">
                <a:extLst>
                  <a:ext uri="{FF2B5EF4-FFF2-40B4-BE49-F238E27FC236}">
                    <a16:creationId xmlns:a16="http://schemas.microsoft.com/office/drawing/2014/main" id="{7D21F484-5C68-62ED-DC4F-6D86AFE94129}"/>
                  </a:ext>
                </a:extLst>
              </p:cNvPr>
              <p:cNvSpPr/>
              <p:nvPr/>
            </p:nvSpPr>
            <p:spPr>
              <a:xfrm rot="10800000">
                <a:off x="10694185" y="7117906"/>
                <a:ext cx="190501" cy="6970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8" name="Rectángulo 2117">
                <a:extLst>
                  <a:ext uri="{FF2B5EF4-FFF2-40B4-BE49-F238E27FC236}">
                    <a16:creationId xmlns:a16="http://schemas.microsoft.com/office/drawing/2014/main" id="{B31879A3-AA22-682E-98DF-A7C7B1C7B4E5}"/>
                  </a:ext>
                </a:extLst>
              </p:cNvPr>
              <p:cNvSpPr/>
              <p:nvPr/>
            </p:nvSpPr>
            <p:spPr>
              <a:xfrm rot="10800000">
                <a:off x="10691803" y="7184490"/>
                <a:ext cx="190501" cy="1382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21" name="Conector recto 2220">
              <a:extLst>
                <a:ext uri="{FF2B5EF4-FFF2-40B4-BE49-F238E27FC236}">
                  <a16:creationId xmlns:a16="http://schemas.microsoft.com/office/drawing/2014/main" id="{557B5455-C97D-423D-231D-404FA483E30F}"/>
                </a:ext>
              </a:extLst>
            </p:cNvPr>
            <p:cNvCxnSpPr>
              <a:cxnSpLocks/>
              <a:stCxn id="2086" idx="2"/>
              <a:endCxn id="2105" idx="2"/>
            </p:cNvCxnSpPr>
            <p:nvPr/>
          </p:nvCxnSpPr>
          <p:spPr>
            <a:xfrm>
              <a:off x="10773587" y="6366304"/>
              <a:ext cx="950" cy="51065"/>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3" name="Grupo 2312">
            <a:extLst>
              <a:ext uri="{FF2B5EF4-FFF2-40B4-BE49-F238E27FC236}">
                <a16:creationId xmlns:a16="http://schemas.microsoft.com/office/drawing/2014/main" id="{1120CF97-7A2D-B918-32B7-5345ECF5F844}"/>
              </a:ext>
            </a:extLst>
          </p:cNvPr>
          <p:cNvGrpSpPr/>
          <p:nvPr/>
        </p:nvGrpSpPr>
        <p:grpSpPr>
          <a:xfrm>
            <a:off x="11303897" y="5918206"/>
            <a:ext cx="208819" cy="1707748"/>
            <a:chOff x="11303897" y="5918206"/>
            <a:chExt cx="208819" cy="1707748"/>
          </a:xfrm>
        </p:grpSpPr>
        <p:sp>
          <p:nvSpPr>
            <p:cNvPr id="2121" name="Rectángulo 2120">
              <a:extLst>
                <a:ext uri="{FF2B5EF4-FFF2-40B4-BE49-F238E27FC236}">
                  <a16:creationId xmlns:a16="http://schemas.microsoft.com/office/drawing/2014/main" id="{2EF1D33C-44E3-9697-8294-6C66C03193EA}"/>
                </a:ext>
              </a:extLst>
            </p:cNvPr>
            <p:cNvSpPr/>
            <p:nvPr/>
          </p:nvSpPr>
          <p:spPr>
            <a:xfrm>
              <a:off x="11306487" y="6041327"/>
              <a:ext cx="206220" cy="17516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2" name="Diagrama de flujo: retraso 2121">
              <a:extLst>
                <a:ext uri="{FF2B5EF4-FFF2-40B4-BE49-F238E27FC236}">
                  <a16:creationId xmlns:a16="http://schemas.microsoft.com/office/drawing/2014/main" id="{70559911-0CAD-E700-567C-C862A161EBFF}"/>
                </a:ext>
              </a:extLst>
            </p:cNvPr>
            <p:cNvSpPr/>
            <p:nvPr/>
          </p:nvSpPr>
          <p:spPr>
            <a:xfrm rot="16200000">
              <a:off x="11369372" y="5855331"/>
              <a:ext cx="80470" cy="206219"/>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4" name="Rectángulo 2123">
              <a:extLst>
                <a:ext uri="{FF2B5EF4-FFF2-40B4-BE49-F238E27FC236}">
                  <a16:creationId xmlns:a16="http://schemas.microsoft.com/office/drawing/2014/main" id="{ACE84D8C-6B53-F71F-16C7-7634FDAF14E7}"/>
                </a:ext>
              </a:extLst>
            </p:cNvPr>
            <p:cNvSpPr/>
            <p:nvPr/>
          </p:nvSpPr>
          <p:spPr>
            <a:xfrm>
              <a:off x="11306493" y="5998676"/>
              <a:ext cx="206220" cy="5227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5" name="Rectángulo 2124">
              <a:extLst>
                <a:ext uri="{FF2B5EF4-FFF2-40B4-BE49-F238E27FC236}">
                  <a16:creationId xmlns:a16="http://schemas.microsoft.com/office/drawing/2014/main" id="{269AA889-BB01-E927-BEFD-197CE838DA24}"/>
                </a:ext>
              </a:extLst>
            </p:cNvPr>
            <p:cNvSpPr/>
            <p:nvPr/>
          </p:nvSpPr>
          <p:spPr>
            <a:xfrm>
              <a:off x="11306487" y="6089055"/>
              <a:ext cx="206220" cy="3245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146" name="Grupo 2145">
              <a:extLst>
                <a:ext uri="{FF2B5EF4-FFF2-40B4-BE49-F238E27FC236}">
                  <a16:creationId xmlns:a16="http://schemas.microsoft.com/office/drawing/2014/main" id="{B1A3ECE1-0039-04C9-1C37-E5C76866E2DC}"/>
                </a:ext>
              </a:extLst>
            </p:cNvPr>
            <p:cNvGrpSpPr/>
            <p:nvPr/>
          </p:nvGrpSpPr>
          <p:grpSpPr>
            <a:xfrm>
              <a:off x="11303897" y="6366304"/>
              <a:ext cx="207871" cy="1259650"/>
              <a:chOff x="11276075" y="6286500"/>
              <a:chExt cx="192026" cy="1101699"/>
            </a:xfrm>
          </p:grpSpPr>
          <p:sp>
            <p:nvSpPr>
              <p:cNvPr id="2128" name="Rectángulo 2127">
                <a:extLst>
                  <a:ext uri="{FF2B5EF4-FFF2-40B4-BE49-F238E27FC236}">
                    <a16:creationId xmlns:a16="http://schemas.microsoft.com/office/drawing/2014/main" id="{D4D07BD7-E595-CC30-BA22-619A90560EA4}"/>
                  </a:ext>
                </a:extLst>
              </p:cNvPr>
              <p:cNvSpPr/>
              <p:nvPr/>
            </p:nvSpPr>
            <p:spPr>
              <a:xfrm rot="10800000">
                <a:off x="11276098" y="6386311"/>
                <a:ext cx="190501" cy="14274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9" name="Diagrama de flujo: retraso 2128">
                <a:extLst>
                  <a:ext uri="{FF2B5EF4-FFF2-40B4-BE49-F238E27FC236}">
                    <a16:creationId xmlns:a16="http://schemas.microsoft.com/office/drawing/2014/main" id="{79BD6324-3523-725B-5B77-C5994D958B07}"/>
                  </a:ext>
                </a:extLst>
              </p:cNvPr>
              <p:cNvSpPr/>
              <p:nvPr/>
            </p:nvSpPr>
            <p:spPr>
              <a:xfrm rot="5400000">
                <a:off x="11320687" y="7242301"/>
                <a:ext cx="101297"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0" name="Rectángulo 2129">
                <a:extLst>
                  <a:ext uri="{FF2B5EF4-FFF2-40B4-BE49-F238E27FC236}">
                    <a16:creationId xmlns:a16="http://schemas.microsoft.com/office/drawing/2014/main" id="{EABD8E3B-6CB5-1BD7-4A05-9CEDEADE0B2C}"/>
                  </a:ext>
                </a:extLst>
              </p:cNvPr>
              <p:cNvSpPr/>
              <p:nvPr/>
            </p:nvSpPr>
            <p:spPr>
              <a:xfrm rot="10800000">
                <a:off x="11276098" y="6730475"/>
                <a:ext cx="190501" cy="9543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2" name="Rectángulo 2131">
                <a:extLst>
                  <a:ext uri="{FF2B5EF4-FFF2-40B4-BE49-F238E27FC236}">
                    <a16:creationId xmlns:a16="http://schemas.microsoft.com/office/drawing/2014/main" id="{CB445231-7374-EDB9-B56B-99441F2546D1}"/>
                  </a:ext>
                </a:extLst>
              </p:cNvPr>
              <p:cNvSpPr/>
              <p:nvPr/>
            </p:nvSpPr>
            <p:spPr>
              <a:xfrm rot="10800000">
                <a:off x="11276097" y="6826322"/>
                <a:ext cx="190501" cy="10214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3" name="Rectángulo 2132">
                <a:extLst>
                  <a:ext uri="{FF2B5EF4-FFF2-40B4-BE49-F238E27FC236}">
                    <a16:creationId xmlns:a16="http://schemas.microsoft.com/office/drawing/2014/main" id="{D6872D28-B0E2-19EC-B259-5CA73BBDA4BF}"/>
                  </a:ext>
                </a:extLst>
              </p:cNvPr>
              <p:cNvSpPr/>
              <p:nvPr/>
            </p:nvSpPr>
            <p:spPr>
              <a:xfrm rot="10800000">
                <a:off x="11276097" y="6286500"/>
                <a:ext cx="190501" cy="1019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4" name="Rectángulo 2133">
                <a:extLst>
                  <a:ext uri="{FF2B5EF4-FFF2-40B4-BE49-F238E27FC236}">
                    <a16:creationId xmlns:a16="http://schemas.microsoft.com/office/drawing/2014/main" id="{B03BD7EE-DE47-51AD-6C6B-6E1B4D0C5D66}"/>
                  </a:ext>
                </a:extLst>
              </p:cNvPr>
              <p:cNvSpPr/>
              <p:nvPr/>
            </p:nvSpPr>
            <p:spPr>
              <a:xfrm rot="10800000">
                <a:off x="11276094" y="6522340"/>
                <a:ext cx="190501" cy="8929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8" name="Rectángulo 2137">
                <a:extLst>
                  <a:ext uri="{FF2B5EF4-FFF2-40B4-BE49-F238E27FC236}">
                    <a16:creationId xmlns:a16="http://schemas.microsoft.com/office/drawing/2014/main" id="{CC8C73F5-33B8-147E-3FB4-33CE3DA405BA}"/>
                  </a:ext>
                </a:extLst>
              </p:cNvPr>
              <p:cNvSpPr/>
              <p:nvPr/>
            </p:nvSpPr>
            <p:spPr>
              <a:xfrm rot="10800000">
                <a:off x="11276092" y="6611634"/>
                <a:ext cx="190501" cy="11884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9" name="Rectángulo 2138">
                <a:extLst>
                  <a:ext uri="{FF2B5EF4-FFF2-40B4-BE49-F238E27FC236}">
                    <a16:creationId xmlns:a16="http://schemas.microsoft.com/office/drawing/2014/main" id="{D67BC782-BCE1-8237-E3EE-741168C5A862}"/>
                  </a:ext>
                </a:extLst>
              </p:cNvPr>
              <p:cNvSpPr/>
              <p:nvPr/>
            </p:nvSpPr>
            <p:spPr>
              <a:xfrm rot="10800000">
                <a:off x="11276091" y="692846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0" name="Rectángulo 2139">
                <a:extLst>
                  <a:ext uri="{FF2B5EF4-FFF2-40B4-BE49-F238E27FC236}">
                    <a16:creationId xmlns:a16="http://schemas.microsoft.com/office/drawing/2014/main" id="{0A028F1C-40B0-0EF8-6384-EC350EAE363F}"/>
                  </a:ext>
                </a:extLst>
              </p:cNvPr>
              <p:cNvSpPr/>
              <p:nvPr/>
            </p:nvSpPr>
            <p:spPr>
              <a:xfrm rot="10800000">
                <a:off x="11276092" y="6974065"/>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1" name="Rectángulo 2140">
                <a:extLst>
                  <a:ext uri="{FF2B5EF4-FFF2-40B4-BE49-F238E27FC236}">
                    <a16:creationId xmlns:a16="http://schemas.microsoft.com/office/drawing/2014/main" id="{3450A2DD-1CC9-5557-E654-9EAEE37C7013}"/>
                  </a:ext>
                </a:extLst>
              </p:cNvPr>
              <p:cNvSpPr/>
              <p:nvPr/>
            </p:nvSpPr>
            <p:spPr>
              <a:xfrm rot="10800000">
                <a:off x="11276085" y="7017965"/>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3" name="Rectángulo 2142">
                <a:extLst>
                  <a:ext uri="{FF2B5EF4-FFF2-40B4-BE49-F238E27FC236}">
                    <a16:creationId xmlns:a16="http://schemas.microsoft.com/office/drawing/2014/main" id="{6F7A107E-BEB9-3784-C147-D606A876D605}"/>
                  </a:ext>
                </a:extLst>
              </p:cNvPr>
              <p:cNvSpPr/>
              <p:nvPr/>
            </p:nvSpPr>
            <p:spPr>
              <a:xfrm rot="10800000">
                <a:off x="11276077" y="7081163"/>
                <a:ext cx="190501" cy="8507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4" name="Rectángulo 2143">
                <a:extLst>
                  <a:ext uri="{FF2B5EF4-FFF2-40B4-BE49-F238E27FC236}">
                    <a16:creationId xmlns:a16="http://schemas.microsoft.com/office/drawing/2014/main" id="{0BC2A006-51BF-A8D3-DA43-0F5ECCF995BC}"/>
                  </a:ext>
                </a:extLst>
              </p:cNvPr>
              <p:cNvSpPr/>
              <p:nvPr/>
            </p:nvSpPr>
            <p:spPr>
              <a:xfrm rot="10800000">
                <a:off x="11277600" y="716217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5" name="Rectángulo 2144">
                <a:extLst>
                  <a:ext uri="{FF2B5EF4-FFF2-40B4-BE49-F238E27FC236}">
                    <a16:creationId xmlns:a16="http://schemas.microsoft.com/office/drawing/2014/main" id="{1B6C167A-5F2D-81F2-F390-28A91CAFF98F}"/>
                  </a:ext>
                </a:extLst>
              </p:cNvPr>
              <p:cNvSpPr/>
              <p:nvPr/>
            </p:nvSpPr>
            <p:spPr>
              <a:xfrm rot="10800000">
                <a:off x="11276075" y="7201829"/>
                <a:ext cx="190501" cy="85070"/>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24" name="Conector recto 2223">
              <a:extLst>
                <a:ext uri="{FF2B5EF4-FFF2-40B4-BE49-F238E27FC236}">
                  <a16:creationId xmlns:a16="http://schemas.microsoft.com/office/drawing/2014/main" id="{99F9696D-7EDD-4ECB-FB59-C9D03529C236}"/>
                </a:ext>
              </a:extLst>
            </p:cNvPr>
            <p:cNvCxnSpPr>
              <a:cxnSpLocks/>
              <a:stCxn id="2121" idx="2"/>
              <a:endCxn id="2133" idx="2"/>
            </p:cNvCxnSpPr>
            <p:nvPr/>
          </p:nvCxnSpPr>
          <p:spPr>
            <a:xfrm flipH="1">
              <a:off x="11407031" y="6216487"/>
              <a:ext cx="2567" cy="14981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4" name="Grupo 2313">
            <a:extLst>
              <a:ext uri="{FF2B5EF4-FFF2-40B4-BE49-F238E27FC236}">
                <a16:creationId xmlns:a16="http://schemas.microsoft.com/office/drawing/2014/main" id="{93A8064E-8A5F-FF5A-9963-E0E5E13DE03F}"/>
              </a:ext>
            </a:extLst>
          </p:cNvPr>
          <p:cNvGrpSpPr/>
          <p:nvPr/>
        </p:nvGrpSpPr>
        <p:grpSpPr>
          <a:xfrm>
            <a:off x="11943878" y="6366304"/>
            <a:ext cx="208118" cy="1250967"/>
            <a:chOff x="11943878" y="6366304"/>
            <a:chExt cx="208118" cy="1250967"/>
          </a:xfrm>
        </p:grpSpPr>
        <p:grpSp>
          <p:nvGrpSpPr>
            <p:cNvPr id="2157" name="Grupo 2156">
              <a:extLst>
                <a:ext uri="{FF2B5EF4-FFF2-40B4-BE49-F238E27FC236}">
                  <a16:creationId xmlns:a16="http://schemas.microsoft.com/office/drawing/2014/main" id="{ACC4D7D3-20CB-EA35-D39E-5803BD4372F8}"/>
                </a:ext>
              </a:extLst>
            </p:cNvPr>
            <p:cNvGrpSpPr/>
            <p:nvPr/>
          </p:nvGrpSpPr>
          <p:grpSpPr>
            <a:xfrm>
              <a:off x="11943878" y="6366304"/>
              <a:ext cx="208118" cy="514038"/>
              <a:chOff x="11867273" y="6286500"/>
              <a:chExt cx="192254" cy="449581"/>
            </a:xfrm>
          </p:grpSpPr>
          <p:sp>
            <p:nvSpPr>
              <p:cNvPr id="2148" name="Rectángulo 2147">
                <a:extLst>
                  <a:ext uri="{FF2B5EF4-FFF2-40B4-BE49-F238E27FC236}">
                    <a16:creationId xmlns:a16="http://schemas.microsoft.com/office/drawing/2014/main" id="{428BE092-4BCE-3C0F-E487-ABB20DC90F2E}"/>
                  </a:ext>
                </a:extLst>
              </p:cNvPr>
              <p:cNvSpPr/>
              <p:nvPr/>
            </p:nvSpPr>
            <p:spPr>
              <a:xfrm>
                <a:off x="11868150" y="636270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9" name="Diagrama de flujo: retraso 2148">
                <a:extLst>
                  <a:ext uri="{FF2B5EF4-FFF2-40B4-BE49-F238E27FC236}">
                    <a16:creationId xmlns:a16="http://schemas.microsoft.com/office/drawing/2014/main" id="{DF90EBFE-89E8-AA95-097F-8302A17EC163}"/>
                  </a:ext>
                </a:extLst>
              </p:cNvPr>
              <p:cNvSpPr/>
              <p:nvPr/>
            </p:nvSpPr>
            <p:spPr>
              <a:xfrm rot="16200000">
                <a:off x="11926177" y="6229350"/>
                <a:ext cx="76200"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1" name="Rectángulo 2150">
                <a:extLst>
                  <a:ext uri="{FF2B5EF4-FFF2-40B4-BE49-F238E27FC236}">
                    <a16:creationId xmlns:a16="http://schemas.microsoft.com/office/drawing/2014/main" id="{7289FA4F-BCCF-F931-D2E7-39DD9D908F96}"/>
                  </a:ext>
                </a:extLst>
              </p:cNvPr>
              <p:cNvSpPr/>
              <p:nvPr/>
            </p:nvSpPr>
            <p:spPr>
              <a:xfrm>
                <a:off x="11867274" y="6408419"/>
                <a:ext cx="190501" cy="10668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3" name="Rectángulo 2152">
                <a:extLst>
                  <a:ext uri="{FF2B5EF4-FFF2-40B4-BE49-F238E27FC236}">
                    <a16:creationId xmlns:a16="http://schemas.microsoft.com/office/drawing/2014/main" id="{E303AF2E-8B71-1857-6BF4-AA94ED4364A3}"/>
                  </a:ext>
                </a:extLst>
              </p:cNvPr>
              <p:cNvSpPr/>
              <p:nvPr/>
            </p:nvSpPr>
            <p:spPr>
              <a:xfrm>
                <a:off x="11867274" y="6515100"/>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4" name="Rectángulo 2153">
                <a:extLst>
                  <a:ext uri="{FF2B5EF4-FFF2-40B4-BE49-F238E27FC236}">
                    <a16:creationId xmlns:a16="http://schemas.microsoft.com/office/drawing/2014/main" id="{D460F9A3-5BBD-5452-1FE8-4A6911EBCB9E}"/>
                  </a:ext>
                </a:extLst>
              </p:cNvPr>
              <p:cNvSpPr/>
              <p:nvPr/>
            </p:nvSpPr>
            <p:spPr>
              <a:xfrm>
                <a:off x="11867274" y="6538561"/>
                <a:ext cx="190501" cy="45719"/>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5" name="Rectángulo 2154">
                <a:extLst>
                  <a:ext uri="{FF2B5EF4-FFF2-40B4-BE49-F238E27FC236}">
                    <a16:creationId xmlns:a16="http://schemas.microsoft.com/office/drawing/2014/main" id="{EB7A0E86-35E7-706D-173B-48FDA14E7B14}"/>
                  </a:ext>
                </a:extLst>
              </p:cNvPr>
              <p:cNvSpPr/>
              <p:nvPr/>
            </p:nvSpPr>
            <p:spPr>
              <a:xfrm>
                <a:off x="11867273" y="6584280"/>
                <a:ext cx="190501" cy="7620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6" name="Rectángulo 2155">
                <a:extLst>
                  <a:ext uri="{FF2B5EF4-FFF2-40B4-BE49-F238E27FC236}">
                    <a16:creationId xmlns:a16="http://schemas.microsoft.com/office/drawing/2014/main" id="{B6D4C258-B337-290C-8D20-371494FFFAD1}"/>
                  </a:ext>
                </a:extLst>
              </p:cNvPr>
              <p:cNvSpPr/>
              <p:nvPr/>
            </p:nvSpPr>
            <p:spPr>
              <a:xfrm>
                <a:off x="11867273" y="6659880"/>
                <a:ext cx="190501" cy="7620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72" name="Grupo 2171">
              <a:extLst>
                <a:ext uri="{FF2B5EF4-FFF2-40B4-BE49-F238E27FC236}">
                  <a16:creationId xmlns:a16="http://schemas.microsoft.com/office/drawing/2014/main" id="{2038CF3B-D978-91CA-7506-B884E863D928}"/>
                </a:ext>
              </a:extLst>
            </p:cNvPr>
            <p:cNvGrpSpPr/>
            <p:nvPr/>
          </p:nvGrpSpPr>
          <p:grpSpPr>
            <a:xfrm>
              <a:off x="11944814" y="6971978"/>
              <a:ext cx="206232" cy="645293"/>
              <a:chOff x="11868138" y="6816227"/>
              <a:chExt cx="190512" cy="564378"/>
            </a:xfrm>
          </p:grpSpPr>
          <p:sp>
            <p:nvSpPr>
              <p:cNvPr id="2160" name="Diagrama de flujo: retraso 2159">
                <a:extLst>
                  <a:ext uri="{FF2B5EF4-FFF2-40B4-BE49-F238E27FC236}">
                    <a16:creationId xmlns:a16="http://schemas.microsoft.com/office/drawing/2014/main" id="{9E877E12-135E-EA51-B2A5-5BE2EF822F8F}"/>
                  </a:ext>
                </a:extLst>
              </p:cNvPr>
              <p:cNvSpPr/>
              <p:nvPr/>
            </p:nvSpPr>
            <p:spPr>
              <a:xfrm rot="5400000">
                <a:off x="11940540" y="7262496"/>
                <a:ext cx="45719"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2" name="Rectángulo 2161">
                <a:extLst>
                  <a:ext uri="{FF2B5EF4-FFF2-40B4-BE49-F238E27FC236}">
                    <a16:creationId xmlns:a16="http://schemas.microsoft.com/office/drawing/2014/main" id="{18D6BF19-00B7-21B9-515B-3218A33B28BD}"/>
                  </a:ext>
                </a:extLst>
              </p:cNvPr>
              <p:cNvSpPr/>
              <p:nvPr/>
            </p:nvSpPr>
            <p:spPr>
              <a:xfrm rot="10800000">
                <a:off x="11868148" y="7266339"/>
                <a:ext cx="190501" cy="7620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3" name="Rectángulo 2162">
                <a:extLst>
                  <a:ext uri="{FF2B5EF4-FFF2-40B4-BE49-F238E27FC236}">
                    <a16:creationId xmlns:a16="http://schemas.microsoft.com/office/drawing/2014/main" id="{87407193-D153-5C03-2177-FFD8CC4CB846}"/>
                  </a:ext>
                </a:extLst>
              </p:cNvPr>
              <p:cNvSpPr/>
              <p:nvPr/>
            </p:nvSpPr>
            <p:spPr>
              <a:xfrm rot="10800000">
                <a:off x="11868147" y="7223794"/>
                <a:ext cx="190501" cy="4572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4" name="Rectángulo 2163">
                <a:extLst>
                  <a:ext uri="{FF2B5EF4-FFF2-40B4-BE49-F238E27FC236}">
                    <a16:creationId xmlns:a16="http://schemas.microsoft.com/office/drawing/2014/main" id="{AF6ED50F-799C-569B-E234-512EEA1A8A0F}"/>
                  </a:ext>
                </a:extLst>
              </p:cNvPr>
              <p:cNvSpPr/>
              <p:nvPr/>
            </p:nvSpPr>
            <p:spPr>
              <a:xfrm rot="10800000">
                <a:off x="11868146" y="7158422"/>
                <a:ext cx="190501" cy="7299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5" name="Rectángulo 2164">
                <a:extLst>
                  <a:ext uri="{FF2B5EF4-FFF2-40B4-BE49-F238E27FC236}">
                    <a16:creationId xmlns:a16="http://schemas.microsoft.com/office/drawing/2014/main" id="{7C268055-4FDE-186F-258D-BDAD768A5302}"/>
                  </a:ext>
                </a:extLst>
              </p:cNvPr>
              <p:cNvSpPr/>
              <p:nvPr/>
            </p:nvSpPr>
            <p:spPr>
              <a:xfrm rot="10800000">
                <a:off x="11868146" y="7120637"/>
                <a:ext cx="190501" cy="37785"/>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6" name="Rectángulo 2165">
                <a:extLst>
                  <a:ext uri="{FF2B5EF4-FFF2-40B4-BE49-F238E27FC236}">
                    <a16:creationId xmlns:a16="http://schemas.microsoft.com/office/drawing/2014/main" id="{BB2C5EAD-EC78-569B-9450-1DF4F18AECD9}"/>
                  </a:ext>
                </a:extLst>
              </p:cNvPr>
              <p:cNvSpPr/>
              <p:nvPr/>
            </p:nvSpPr>
            <p:spPr>
              <a:xfrm rot="10800000">
                <a:off x="11868145" y="7091072"/>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7" name="Rectángulo 2166">
                <a:extLst>
                  <a:ext uri="{FF2B5EF4-FFF2-40B4-BE49-F238E27FC236}">
                    <a16:creationId xmlns:a16="http://schemas.microsoft.com/office/drawing/2014/main" id="{37BA2328-88F1-7C85-035C-C55AEB4391D2}"/>
                  </a:ext>
                </a:extLst>
              </p:cNvPr>
              <p:cNvSpPr/>
              <p:nvPr/>
            </p:nvSpPr>
            <p:spPr>
              <a:xfrm rot="10800000">
                <a:off x="11868142" y="6987598"/>
                <a:ext cx="190501" cy="104304"/>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8" name="Rectángulo 2167">
                <a:extLst>
                  <a:ext uri="{FF2B5EF4-FFF2-40B4-BE49-F238E27FC236}">
                    <a16:creationId xmlns:a16="http://schemas.microsoft.com/office/drawing/2014/main" id="{ACCCFA55-78C7-A621-EE10-0DF072E41342}"/>
                  </a:ext>
                </a:extLst>
              </p:cNvPr>
              <p:cNvSpPr/>
              <p:nvPr/>
            </p:nvSpPr>
            <p:spPr>
              <a:xfrm rot="10800000">
                <a:off x="11868142" y="6976794"/>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9" name="Rectángulo 2168">
                <a:extLst>
                  <a:ext uri="{FF2B5EF4-FFF2-40B4-BE49-F238E27FC236}">
                    <a16:creationId xmlns:a16="http://schemas.microsoft.com/office/drawing/2014/main" id="{D188FDF6-70E4-85EA-C195-2E45D2D3072B}"/>
                  </a:ext>
                </a:extLst>
              </p:cNvPr>
              <p:cNvSpPr/>
              <p:nvPr/>
            </p:nvSpPr>
            <p:spPr>
              <a:xfrm rot="10800000">
                <a:off x="11868141" y="6956702"/>
                <a:ext cx="190501" cy="2346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0" name="Rectángulo 2169">
                <a:extLst>
                  <a:ext uri="{FF2B5EF4-FFF2-40B4-BE49-F238E27FC236}">
                    <a16:creationId xmlns:a16="http://schemas.microsoft.com/office/drawing/2014/main" id="{0DEAF882-21D1-B3B3-8CF8-B4FD411B22AC}"/>
                  </a:ext>
                </a:extLst>
              </p:cNvPr>
              <p:cNvSpPr/>
              <p:nvPr/>
            </p:nvSpPr>
            <p:spPr>
              <a:xfrm rot="10800000">
                <a:off x="11868140" y="6877216"/>
                <a:ext cx="190501" cy="794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1" name="Rectángulo 2170">
                <a:extLst>
                  <a:ext uri="{FF2B5EF4-FFF2-40B4-BE49-F238E27FC236}">
                    <a16:creationId xmlns:a16="http://schemas.microsoft.com/office/drawing/2014/main" id="{F811870B-2A33-A6D6-AE6C-0025560C97D2}"/>
                  </a:ext>
                </a:extLst>
              </p:cNvPr>
              <p:cNvSpPr/>
              <p:nvPr/>
            </p:nvSpPr>
            <p:spPr>
              <a:xfrm rot="10800000">
                <a:off x="11868138" y="6816227"/>
                <a:ext cx="190501" cy="66127"/>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27" name="Conector recto 2226">
              <a:extLst>
                <a:ext uri="{FF2B5EF4-FFF2-40B4-BE49-F238E27FC236}">
                  <a16:creationId xmlns:a16="http://schemas.microsoft.com/office/drawing/2014/main" id="{12D9210C-C3C5-6EC7-612C-F45FB155A9D2}"/>
                </a:ext>
              </a:extLst>
            </p:cNvPr>
            <p:cNvCxnSpPr>
              <a:cxnSpLocks/>
              <a:stCxn id="2156" idx="2"/>
              <a:endCxn id="2171" idx="2"/>
            </p:cNvCxnSpPr>
            <p:nvPr/>
          </p:nvCxnSpPr>
          <p:spPr>
            <a:xfrm>
              <a:off x="12046989" y="6880341"/>
              <a:ext cx="935" cy="9163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5" name="Grupo 2314">
            <a:extLst>
              <a:ext uri="{FF2B5EF4-FFF2-40B4-BE49-F238E27FC236}">
                <a16:creationId xmlns:a16="http://schemas.microsoft.com/office/drawing/2014/main" id="{D6470F6E-6C08-60FF-BDC0-121FECC27F55}"/>
              </a:ext>
            </a:extLst>
          </p:cNvPr>
          <p:cNvGrpSpPr/>
          <p:nvPr/>
        </p:nvGrpSpPr>
        <p:grpSpPr>
          <a:xfrm>
            <a:off x="12584089" y="6262841"/>
            <a:ext cx="208140" cy="1355878"/>
            <a:chOff x="12584089" y="6262841"/>
            <a:chExt cx="208140" cy="1355878"/>
          </a:xfrm>
        </p:grpSpPr>
        <p:grpSp>
          <p:nvGrpSpPr>
            <p:cNvPr id="2185" name="Grupo 2184">
              <a:extLst>
                <a:ext uri="{FF2B5EF4-FFF2-40B4-BE49-F238E27FC236}">
                  <a16:creationId xmlns:a16="http://schemas.microsoft.com/office/drawing/2014/main" id="{216B2BBD-7912-6739-46DE-50983EF0EECC}"/>
                </a:ext>
              </a:extLst>
            </p:cNvPr>
            <p:cNvGrpSpPr/>
            <p:nvPr/>
          </p:nvGrpSpPr>
          <p:grpSpPr>
            <a:xfrm>
              <a:off x="12584111" y="6262841"/>
              <a:ext cx="208118" cy="539087"/>
              <a:chOff x="12458704" y="6196011"/>
              <a:chExt cx="192254" cy="471489"/>
            </a:xfrm>
          </p:grpSpPr>
          <p:sp>
            <p:nvSpPr>
              <p:cNvPr id="2175" name="Diagrama de flujo: retraso 2174">
                <a:extLst>
                  <a:ext uri="{FF2B5EF4-FFF2-40B4-BE49-F238E27FC236}">
                    <a16:creationId xmlns:a16="http://schemas.microsoft.com/office/drawing/2014/main" id="{564478AC-D160-6AC4-C9CD-4339AA7157BF}"/>
                  </a:ext>
                </a:extLst>
              </p:cNvPr>
              <p:cNvSpPr/>
              <p:nvPr/>
            </p:nvSpPr>
            <p:spPr>
              <a:xfrm rot="16200000">
                <a:off x="12517608" y="6138861"/>
                <a:ext cx="76200"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8" name="Rectángulo 2177">
                <a:extLst>
                  <a:ext uri="{FF2B5EF4-FFF2-40B4-BE49-F238E27FC236}">
                    <a16:creationId xmlns:a16="http://schemas.microsoft.com/office/drawing/2014/main" id="{EA4519A3-DA73-1FA7-C152-6EEF6BA0754B}"/>
                  </a:ext>
                </a:extLst>
              </p:cNvPr>
              <p:cNvSpPr/>
              <p:nvPr/>
            </p:nvSpPr>
            <p:spPr>
              <a:xfrm>
                <a:off x="12458704" y="6272211"/>
                <a:ext cx="190501" cy="75599"/>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9" name="Rectángulo 2178">
                <a:extLst>
                  <a:ext uri="{FF2B5EF4-FFF2-40B4-BE49-F238E27FC236}">
                    <a16:creationId xmlns:a16="http://schemas.microsoft.com/office/drawing/2014/main" id="{D2FD38B9-CE71-5D11-EDBA-026488F79D3C}"/>
                  </a:ext>
                </a:extLst>
              </p:cNvPr>
              <p:cNvSpPr/>
              <p:nvPr/>
            </p:nvSpPr>
            <p:spPr>
              <a:xfrm>
                <a:off x="12458704" y="6347811"/>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1" name="Rectángulo 2180">
                <a:extLst>
                  <a:ext uri="{FF2B5EF4-FFF2-40B4-BE49-F238E27FC236}">
                    <a16:creationId xmlns:a16="http://schemas.microsoft.com/office/drawing/2014/main" id="{A39F8950-7A4F-083A-F98E-B7AAB519812E}"/>
                  </a:ext>
                </a:extLst>
              </p:cNvPr>
              <p:cNvSpPr/>
              <p:nvPr/>
            </p:nvSpPr>
            <p:spPr>
              <a:xfrm>
                <a:off x="12458704" y="6393530"/>
                <a:ext cx="190501" cy="121570"/>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2" name="Rectángulo 2181">
                <a:extLst>
                  <a:ext uri="{FF2B5EF4-FFF2-40B4-BE49-F238E27FC236}">
                    <a16:creationId xmlns:a16="http://schemas.microsoft.com/office/drawing/2014/main" id="{532BF933-43D4-36F7-0037-B04EBD97A53D}"/>
                  </a:ext>
                </a:extLst>
              </p:cNvPr>
              <p:cNvSpPr/>
              <p:nvPr/>
            </p:nvSpPr>
            <p:spPr>
              <a:xfrm>
                <a:off x="12458704" y="6515100"/>
                <a:ext cx="190501" cy="1524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84" name="Conector recto 2183">
                <a:extLst>
                  <a:ext uri="{FF2B5EF4-FFF2-40B4-BE49-F238E27FC236}">
                    <a16:creationId xmlns:a16="http://schemas.microsoft.com/office/drawing/2014/main" id="{066687EE-2C06-1137-710C-63B52AC7054F}"/>
                  </a:ext>
                </a:extLst>
              </p:cNvPr>
              <p:cNvCxnSpPr>
                <a:stCxn id="2182" idx="1"/>
                <a:endCxn id="2182" idx="3"/>
              </p:cNvCxnSpPr>
              <p:nvPr/>
            </p:nvCxnSpPr>
            <p:spPr>
              <a:xfrm>
                <a:off x="12458704" y="6591300"/>
                <a:ext cx="190501" cy="0"/>
              </a:xfrm>
              <a:prstGeom prst="line">
                <a:avLst/>
              </a:prstGeom>
              <a:ln>
                <a:solidFill>
                  <a:srgbClr val="C78677"/>
                </a:solidFill>
              </a:ln>
            </p:spPr>
            <p:style>
              <a:lnRef idx="1">
                <a:schemeClr val="accent1"/>
              </a:lnRef>
              <a:fillRef idx="0">
                <a:schemeClr val="accent1"/>
              </a:fillRef>
              <a:effectRef idx="0">
                <a:schemeClr val="accent1"/>
              </a:effectRef>
              <a:fontRef idx="minor">
                <a:schemeClr val="tx1"/>
              </a:fontRef>
            </p:style>
          </p:cxnSp>
        </p:grpSp>
        <p:grpSp>
          <p:nvGrpSpPr>
            <p:cNvPr id="2205" name="Grupo 2204">
              <a:extLst>
                <a:ext uri="{FF2B5EF4-FFF2-40B4-BE49-F238E27FC236}">
                  <a16:creationId xmlns:a16="http://schemas.microsoft.com/office/drawing/2014/main" id="{DC93E100-7BE7-D1D3-3A57-AFC1E20D1DA6}"/>
                </a:ext>
              </a:extLst>
            </p:cNvPr>
            <p:cNvGrpSpPr/>
            <p:nvPr/>
          </p:nvGrpSpPr>
          <p:grpSpPr>
            <a:xfrm>
              <a:off x="12584089" y="6878260"/>
              <a:ext cx="206250" cy="740459"/>
              <a:chOff x="12458684" y="6734261"/>
              <a:chExt cx="190529" cy="647611"/>
            </a:xfrm>
          </p:grpSpPr>
          <p:sp>
            <p:nvSpPr>
              <p:cNvPr id="2187" name="Diagrama de flujo: retraso 2186">
                <a:extLst>
                  <a:ext uri="{FF2B5EF4-FFF2-40B4-BE49-F238E27FC236}">
                    <a16:creationId xmlns:a16="http://schemas.microsoft.com/office/drawing/2014/main" id="{A1884F08-576D-99FA-7602-EF311B0247B5}"/>
                  </a:ext>
                </a:extLst>
              </p:cNvPr>
              <p:cNvSpPr/>
              <p:nvPr/>
            </p:nvSpPr>
            <p:spPr>
              <a:xfrm rot="5400000">
                <a:off x="12531103" y="7263763"/>
                <a:ext cx="45719"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8" name="Rectángulo 2187">
                <a:extLst>
                  <a:ext uri="{FF2B5EF4-FFF2-40B4-BE49-F238E27FC236}">
                    <a16:creationId xmlns:a16="http://schemas.microsoft.com/office/drawing/2014/main" id="{96B841BB-FDF9-D0AD-848F-30DF40049367}"/>
                  </a:ext>
                </a:extLst>
              </p:cNvPr>
              <p:cNvSpPr/>
              <p:nvPr/>
            </p:nvSpPr>
            <p:spPr>
              <a:xfrm rot="10800000">
                <a:off x="12458710" y="7298088"/>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9" name="Rectángulo 2188">
                <a:extLst>
                  <a:ext uri="{FF2B5EF4-FFF2-40B4-BE49-F238E27FC236}">
                    <a16:creationId xmlns:a16="http://schemas.microsoft.com/office/drawing/2014/main" id="{422EFAAB-DFD6-0554-EF2E-ECE9EDCFC378}"/>
                  </a:ext>
                </a:extLst>
              </p:cNvPr>
              <p:cNvSpPr/>
              <p:nvPr/>
            </p:nvSpPr>
            <p:spPr>
              <a:xfrm rot="10800000">
                <a:off x="12458709" y="7255669"/>
                <a:ext cx="190501" cy="45719"/>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2" name="Rectángulo 2191">
                <a:extLst>
                  <a:ext uri="{FF2B5EF4-FFF2-40B4-BE49-F238E27FC236}">
                    <a16:creationId xmlns:a16="http://schemas.microsoft.com/office/drawing/2014/main" id="{E2CD6F60-3CAC-743B-B907-1C3050409E1D}"/>
                  </a:ext>
                </a:extLst>
              </p:cNvPr>
              <p:cNvSpPr/>
              <p:nvPr/>
            </p:nvSpPr>
            <p:spPr>
              <a:xfrm rot="10800000">
                <a:off x="12458706" y="7075869"/>
                <a:ext cx="190501" cy="669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5" name="Rectángulo 2194">
                <a:extLst>
                  <a:ext uri="{FF2B5EF4-FFF2-40B4-BE49-F238E27FC236}">
                    <a16:creationId xmlns:a16="http://schemas.microsoft.com/office/drawing/2014/main" id="{B08D038F-3C79-DD31-3CE0-7EECB2CB57E4}"/>
                  </a:ext>
                </a:extLst>
              </p:cNvPr>
              <p:cNvSpPr/>
              <p:nvPr/>
            </p:nvSpPr>
            <p:spPr>
              <a:xfrm rot="10800000">
                <a:off x="12458702" y="7014170"/>
                <a:ext cx="190501" cy="66993"/>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8" name="Rectángulo 2197">
                <a:extLst>
                  <a:ext uri="{FF2B5EF4-FFF2-40B4-BE49-F238E27FC236}">
                    <a16:creationId xmlns:a16="http://schemas.microsoft.com/office/drawing/2014/main" id="{0EEDFDFF-F8AC-5A41-2D34-BD90523C2BD7}"/>
                  </a:ext>
                </a:extLst>
              </p:cNvPr>
              <p:cNvSpPr/>
              <p:nvPr/>
            </p:nvSpPr>
            <p:spPr>
              <a:xfrm rot="10800000">
                <a:off x="12458690" y="7141390"/>
                <a:ext cx="190501" cy="96473"/>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9" name="Rectángulo 2198">
                <a:extLst>
                  <a:ext uri="{FF2B5EF4-FFF2-40B4-BE49-F238E27FC236}">
                    <a16:creationId xmlns:a16="http://schemas.microsoft.com/office/drawing/2014/main" id="{B805F487-92E0-794A-42F0-A30AE048DEE3}"/>
                  </a:ext>
                </a:extLst>
              </p:cNvPr>
              <p:cNvSpPr/>
              <p:nvPr/>
            </p:nvSpPr>
            <p:spPr>
              <a:xfrm rot="10800000">
                <a:off x="12458700" y="7226745"/>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0" name="Rectángulo 2199">
                <a:extLst>
                  <a:ext uri="{FF2B5EF4-FFF2-40B4-BE49-F238E27FC236}">
                    <a16:creationId xmlns:a16="http://schemas.microsoft.com/office/drawing/2014/main" id="{260B50A2-0790-CC33-5BFC-E5074F87FDA6}"/>
                  </a:ext>
                </a:extLst>
              </p:cNvPr>
              <p:cNvSpPr/>
              <p:nvPr/>
            </p:nvSpPr>
            <p:spPr>
              <a:xfrm rot="10800000">
                <a:off x="12458689" y="6981667"/>
                <a:ext cx="190501" cy="343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1" name="Rectángulo 2200">
                <a:extLst>
                  <a:ext uri="{FF2B5EF4-FFF2-40B4-BE49-F238E27FC236}">
                    <a16:creationId xmlns:a16="http://schemas.microsoft.com/office/drawing/2014/main" id="{D38A6134-665F-E329-1D3A-862CDBDF6DFC}"/>
                  </a:ext>
                </a:extLst>
              </p:cNvPr>
              <p:cNvSpPr/>
              <p:nvPr/>
            </p:nvSpPr>
            <p:spPr>
              <a:xfrm rot="10800000">
                <a:off x="12458687" y="6910243"/>
                <a:ext cx="190501" cy="73041"/>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2" name="Rectángulo 2201">
                <a:extLst>
                  <a:ext uri="{FF2B5EF4-FFF2-40B4-BE49-F238E27FC236}">
                    <a16:creationId xmlns:a16="http://schemas.microsoft.com/office/drawing/2014/main" id="{5C72ABAB-F5AC-BD70-FCAE-9573E4F28485}"/>
                  </a:ext>
                </a:extLst>
              </p:cNvPr>
              <p:cNvSpPr/>
              <p:nvPr/>
            </p:nvSpPr>
            <p:spPr>
              <a:xfrm rot="10800000">
                <a:off x="12458686" y="6832062"/>
                <a:ext cx="190501" cy="8645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3" name="Rectángulo 2202">
                <a:extLst>
                  <a:ext uri="{FF2B5EF4-FFF2-40B4-BE49-F238E27FC236}">
                    <a16:creationId xmlns:a16="http://schemas.microsoft.com/office/drawing/2014/main" id="{6018BCC6-B214-3FE6-5628-9C3C3BE0B12E}"/>
                  </a:ext>
                </a:extLst>
              </p:cNvPr>
              <p:cNvSpPr/>
              <p:nvPr/>
            </p:nvSpPr>
            <p:spPr>
              <a:xfrm rot="10800000">
                <a:off x="12458685" y="6810558"/>
                <a:ext cx="190501" cy="2346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4" name="Rectángulo 2203">
                <a:extLst>
                  <a:ext uri="{FF2B5EF4-FFF2-40B4-BE49-F238E27FC236}">
                    <a16:creationId xmlns:a16="http://schemas.microsoft.com/office/drawing/2014/main" id="{A35E2A11-B838-33C1-D4D3-326CC5AAF5A5}"/>
                  </a:ext>
                </a:extLst>
              </p:cNvPr>
              <p:cNvSpPr/>
              <p:nvPr/>
            </p:nvSpPr>
            <p:spPr>
              <a:xfrm rot="10800000">
                <a:off x="12458684" y="6734261"/>
                <a:ext cx="190501" cy="8645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30" name="Conector recto 2229">
              <a:extLst>
                <a:ext uri="{FF2B5EF4-FFF2-40B4-BE49-F238E27FC236}">
                  <a16:creationId xmlns:a16="http://schemas.microsoft.com/office/drawing/2014/main" id="{C0C478AE-C2A8-4DF4-5198-0832584EFD2E}"/>
                </a:ext>
              </a:extLst>
            </p:cNvPr>
            <p:cNvCxnSpPr>
              <a:cxnSpLocks/>
              <a:stCxn id="2182" idx="2"/>
              <a:endCxn id="2204" idx="2"/>
            </p:cNvCxnSpPr>
            <p:nvPr/>
          </p:nvCxnSpPr>
          <p:spPr>
            <a:xfrm flipH="1">
              <a:off x="12687199" y="6801928"/>
              <a:ext cx="23" cy="76333"/>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6" name="Grupo 2315">
            <a:extLst>
              <a:ext uri="{FF2B5EF4-FFF2-40B4-BE49-F238E27FC236}">
                <a16:creationId xmlns:a16="http://schemas.microsoft.com/office/drawing/2014/main" id="{241EC17D-9841-7B73-C906-88472FCFAB40}"/>
              </a:ext>
            </a:extLst>
          </p:cNvPr>
          <p:cNvGrpSpPr/>
          <p:nvPr/>
        </p:nvGrpSpPr>
        <p:grpSpPr>
          <a:xfrm>
            <a:off x="13223371" y="6620610"/>
            <a:ext cx="206249" cy="1008903"/>
            <a:chOff x="13223371" y="6620610"/>
            <a:chExt cx="206249" cy="1008903"/>
          </a:xfrm>
        </p:grpSpPr>
        <p:grpSp>
          <p:nvGrpSpPr>
            <p:cNvPr id="2238" name="Grupo 2237">
              <a:extLst>
                <a:ext uri="{FF2B5EF4-FFF2-40B4-BE49-F238E27FC236}">
                  <a16:creationId xmlns:a16="http://schemas.microsoft.com/office/drawing/2014/main" id="{ACABCA6D-161F-2DDE-2B56-512D0EC856B9}"/>
                </a:ext>
              </a:extLst>
            </p:cNvPr>
            <p:cNvGrpSpPr/>
            <p:nvPr/>
          </p:nvGrpSpPr>
          <p:grpSpPr>
            <a:xfrm>
              <a:off x="13223386" y="6620610"/>
              <a:ext cx="206220" cy="221354"/>
              <a:chOff x="13049250" y="6508918"/>
              <a:chExt cx="190501" cy="193598"/>
            </a:xfrm>
          </p:grpSpPr>
          <p:sp>
            <p:nvSpPr>
              <p:cNvPr id="2235" name="Diagrama de flujo: retraso 2234">
                <a:extLst>
                  <a:ext uri="{FF2B5EF4-FFF2-40B4-BE49-F238E27FC236}">
                    <a16:creationId xmlns:a16="http://schemas.microsoft.com/office/drawing/2014/main" id="{FD1A5706-B8FC-4FFF-EEE2-5E2E84653D44}"/>
                  </a:ext>
                </a:extLst>
              </p:cNvPr>
              <p:cNvSpPr/>
              <p:nvPr/>
            </p:nvSpPr>
            <p:spPr>
              <a:xfrm rot="16200000">
                <a:off x="13107685" y="6450484"/>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6" name="Rectángulo 2235">
                <a:extLst>
                  <a:ext uri="{FF2B5EF4-FFF2-40B4-BE49-F238E27FC236}">
                    <a16:creationId xmlns:a16="http://schemas.microsoft.com/office/drawing/2014/main" id="{ED3BC173-FE11-6B84-BC24-BEC25BBFADDB}"/>
                  </a:ext>
                </a:extLst>
              </p:cNvPr>
              <p:cNvSpPr/>
              <p:nvPr/>
            </p:nvSpPr>
            <p:spPr>
              <a:xfrm>
                <a:off x="13098556" y="6578724"/>
                <a:ext cx="91891" cy="5305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7" name="Rectángulo 2236">
                <a:extLst>
                  <a:ext uri="{FF2B5EF4-FFF2-40B4-BE49-F238E27FC236}">
                    <a16:creationId xmlns:a16="http://schemas.microsoft.com/office/drawing/2014/main" id="{E9A05B5B-72CB-1DF5-4EEA-7D521D1BCD50}"/>
                  </a:ext>
                </a:extLst>
              </p:cNvPr>
              <p:cNvSpPr/>
              <p:nvPr/>
            </p:nvSpPr>
            <p:spPr>
              <a:xfrm>
                <a:off x="13049250" y="6628884"/>
                <a:ext cx="190501" cy="7363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53" name="Grupo 2252">
              <a:extLst>
                <a:ext uri="{FF2B5EF4-FFF2-40B4-BE49-F238E27FC236}">
                  <a16:creationId xmlns:a16="http://schemas.microsoft.com/office/drawing/2014/main" id="{C11C7759-DAA3-A3A3-376B-B410CE087EA4}"/>
                </a:ext>
              </a:extLst>
            </p:cNvPr>
            <p:cNvGrpSpPr/>
            <p:nvPr/>
          </p:nvGrpSpPr>
          <p:grpSpPr>
            <a:xfrm>
              <a:off x="13223371" y="6913554"/>
              <a:ext cx="206249" cy="715959"/>
              <a:chOff x="13049237" y="6765129"/>
              <a:chExt cx="190528" cy="626183"/>
            </a:xfrm>
          </p:grpSpPr>
          <p:sp>
            <p:nvSpPr>
              <p:cNvPr id="2240" name="Diagrama de flujo: retraso 2239">
                <a:extLst>
                  <a:ext uri="{FF2B5EF4-FFF2-40B4-BE49-F238E27FC236}">
                    <a16:creationId xmlns:a16="http://schemas.microsoft.com/office/drawing/2014/main" id="{88053C6D-7774-B993-CFB7-2F9D9986DB02}"/>
                  </a:ext>
                </a:extLst>
              </p:cNvPr>
              <p:cNvSpPr/>
              <p:nvPr/>
            </p:nvSpPr>
            <p:spPr>
              <a:xfrm rot="5400000">
                <a:off x="13083440" y="7234988"/>
                <a:ext cx="122149"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1" name="Rectángulo 2240">
                <a:extLst>
                  <a:ext uri="{FF2B5EF4-FFF2-40B4-BE49-F238E27FC236}">
                    <a16:creationId xmlns:a16="http://schemas.microsoft.com/office/drawing/2014/main" id="{4755BADA-0E4B-0900-55D8-8B39738C1A38}"/>
                  </a:ext>
                </a:extLst>
              </p:cNvPr>
              <p:cNvSpPr/>
              <p:nvPr/>
            </p:nvSpPr>
            <p:spPr>
              <a:xfrm rot="10800000">
                <a:off x="13049260" y="7192106"/>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2" name="Rectángulo 2241">
                <a:extLst>
                  <a:ext uri="{FF2B5EF4-FFF2-40B4-BE49-F238E27FC236}">
                    <a16:creationId xmlns:a16="http://schemas.microsoft.com/office/drawing/2014/main" id="{8F3FDD86-20CD-1E65-161D-6D1257B2271D}"/>
                  </a:ext>
                </a:extLst>
              </p:cNvPr>
              <p:cNvSpPr/>
              <p:nvPr/>
            </p:nvSpPr>
            <p:spPr>
              <a:xfrm rot="10800000">
                <a:off x="13049259" y="7148639"/>
                <a:ext cx="190501" cy="45719"/>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3" name="Rectángulo 2242">
                <a:extLst>
                  <a:ext uri="{FF2B5EF4-FFF2-40B4-BE49-F238E27FC236}">
                    <a16:creationId xmlns:a16="http://schemas.microsoft.com/office/drawing/2014/main" id="{DB35B1FD-00FE-6581-4479-270EDC5A5EA6}"/>
                  </a:ext>
                </a:extLst>
              </p:cNvPr>
              <p:cNvSpPr/>
              <p:nvPr/>
            </p:nvSpPr>
            <p:spPr>
              <a:xfrm rot="10800000">
                <a:off x="13049256" y="6925317"/>
                <a:ext cx="190501" cy="6022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5" name="Rectángulo 2244">
                <a:extLst>
                  <a:ext uri="{FF2B5EF4-FFF2-40B4-BE49-F238E27FC236}">
                    <a16:creationId xmlns:a16="http://schemas.microsoft.com/office/drawing/2014/main" id="{73B5DC23-666F-D997-D0F5-5D9BA3538773}"/>
                  </a:ext>
                </a:extLst>
              </p:cNvPr>
              <p:cNvSpPr/>
              <p:nvPr/>
            </p:nvSpPr>
            <p:spPr>
              <a:xfrm rot="10800000">
                <a:off x="13049240" y="6985542"/>
                <a:ext cx="190501" cy="93262"/>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6" name="Rectángulo 2245">
                <a:extLst>
                  <a:ext uri="{FF2B5EF4-FFF2-40B4-BE49-F238E27FC236}">
                    <a16:creationId xmlns:a16="http://schemas.microsoft.com/office/drawing/2014/main" id="{1A489C0E-647D-70E7-D577-04C3977F812A}"/>
                  </a:ext>
                </a:extLst>
              </p:cNvPr>
              <p:cNvSpPr/>
              <p:nvPr/>
            </p:nvSpPr>
            <p:spPr>
              <a:xfrm rot="10800000">
                <a:off x="13049250" y="7078803"/>
                <a:ext cx="190501" cy="6983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8" name="Rectángulo 2247">
                <a:extLst>
                  <a:ext uri="{FF2B5EF4-FFF2-40B4-BE49-F238E27FC236}">
                    <a16:creationId xmlns:a16="http://schemas.microsoft.com/office/drawing/2014/main" id="{84D4B4DC-2E15-65BC-C0C9-B54F0C4818CB}"/>
                  </a:ext>
                </a:extLst>
              </p:cNvPr>
              <p:cNvSpPr/>
              <p:nvPr/>
            </p:nvSpPr>
            <p:spPr>
              <a:xfrm rot="10800000">
                <a:off x="13049237" y="6786207"/>
                <a:ext cx="190501" cy="13911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0" name="Rectángulo 2249">
                <a:extLst>
                  <a:ext uri="{FF2B5EF4-FFF2-40B4-BE49-F238E27FC236}">
                    <a16:creationId xmlns:a16="http://schemas.microsoft.com/office/drawing/2014/main" id="{9274F84A-B9FA-750B-2E42-DC22050613B6}"/>
                  </a:ext>
                </a:extLst>
              </p:cNvPr>
              <p:cNvSpPr/>
              <p:nvPr/>
            </p:nvSpPr>
            <p:spPr>
              <a:xfrm rot="10800000">
                <a:off x="13049237" y="6765129"/>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2" name="Rectángulo 2251">
                <a:extLst>
                  <a:ext uri="{FF2B5EF4-FFF2-40B4-BE49-F238E27FC236}">
                    <a16:creationId xmlns:a16="http://schemas.microsoft.com/office/drawing/2014/main" id="{16FEF78D-C41E-3159-AB47-908F27B7FB44}"/>
                  </a:ext>
                </a:extLst>
              </p:cNvPr>
              <p:cNvSpPr/>
              <p:nvPr/>
            </p:nvSpPr>
            <p:spPr>
              <a:xfrm rot="10800000">
                <a:off x="13049237" y="7223442"/>
                <a:ext cx="190501" cy="45719"/>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54" name="Conector recto 2253">
              <a:extLst>
                <a:ext uri="{FF2B5EF4-FFF2-40B4-BE49-F238E27FC236}">
                  <a16:creationId xmlns:a16="http://schemas.microsoft.com/office/drawing/2014/main" id="{49653D6A-DA5C-8CE7-75F0-84C66EE9581B}"/>
                </a:ext>
              </a:extLst>
            </p:cNvPr>
            <p:cNvCxnSpPr>
              <a:cxnSpLocks/>
              <a:stCxn id="2237" idx="2"/>
              <a:endCxn id="2250" idx="2"/>
            </p:cNvCxnSpPr>
            <p:nvPr/>
          </p:nvCxnSpPr>
          <p:spPr>
            <a:xfrm flipH="1">
              <a:off x="13326481" y="6841964"/>
              <a:ext cx="15" cy="71590"/>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7" name="Grupo 2316">
            <a:extLst>
              <a:ext uri="{FF2B5EF4-FFF2-40B4-BE49-F238E27FC236}">
                <a16:creationId xmlns:a16="http://schemas.microsoft.com/office/drawing/2014/main" id="{DD828528-59AE-7474-5450-08FB4B927362}"/>
              </a:ext>
            </a:extLst>
          </p:cNvPr>
          <p:cNvGrpSpPr/>
          <p:nvPr/>
        </p:nvGrpSpPr>
        <p:grpSpPr>
          <a:xfrm>
            <a:off x="13862645" y="6536626"/>
            <a:ext cx="206269" cy="1092889"/>
            <a:chOff x="13862645" y="6536626"/>
            <a:chExt cx="206269" cy="1092889"/>
          </a:xfrm>
        </p:grpSpPr>
        <p:grpSp>
          <p:nvGrpSpPr>
            <p:cNvPr id="2261" name="Grupo 2260">
              <a:extLst>
                <a:ext uri="{FF2B5EF4-FFF2-40B4-BE49-F238E27FC236}">
                  <a16:creationId xmlns:a16="http://schemas.microsoft.com/office/drawing/2014/main" id="{5674E212-6785-D8CB-86BE-0794D5BB94F8}"/>
                </a:ext>
              </a:extLst>
            </p:cNvPr>
            <p:cNvGrpSpPr/>
            <p:nvPr/>
          </p:nvGrpSpPr>
          <p:grpSpPr>
            <a:xfrm>
              <a:off x="13862645" y="6536626"/>
              <a:ext cx="206220" cy="287784"/>
              <a:chOff x="13639782" y="6435465"/>
              <a:chExt cx="190501" cy="251698"/>
            </a:xfrm>
          </p:grpSpPr>
          <p:sp>
            <p:nvSpPr>
              <p:cNvPr id="2258" name="Diagrama de flujo: retraso 2257">
                <a:extLst>
                  <a:ext uri="{FF2B5EF4-FFF2-40B4-BE49-F238E27FC236}">
                    <a16:creationId xmlns:a16="http://schemas.microsoft.com/office/drawing/2014/main" id="{1014D669-726D-6547-DCD7-7899E624EE05}"/>
                  </a:ext>
                </a:extLst>
              </p:cNvPr>
              <p:cNvSpPr/>
              <p:nvPr/>
            </p:nvSpPr>
            <p:spPr>
              <a:xfrm rot="16200000">
                <a:off x="13698217" y="6377031"/>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9" name="Rectángulo 2258">
                <a:extLst>
                  <a:ext uri="{FF2B5EF4-FFF2-40B4-BE49-F238E27FC236}">
                    <a16:creationId xmlns:a16="http://schemas.microsoft.com/office/drawing/2014/main" id="{E5C36814-6D36-F59B-C384-84E9BA9F9AD8}"/>
                  </a:ext>
                </a:extLst>
              </p:cNvPr>
              <p:cNvSpPr/>
              <p:nvPr/>
            </p:nvSpPr>
            <p:spPr>
              <a:xfrm>
                <a:off x="13689088" y="6509514"/>
                <a:ext cx="91891" cy="15798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0" name="Rectángulo 2259">
                <a:extLst>
                  <a:ext uri="{FF2B5EF4-FFF2-40B4-BE49-F238E27FC236}">
                    <a16:creationId xmlns:a16="http://schemas.microsoft.com/office/drawing/2014/main" id="{A63006C9-7056-87C6-2D7A-716DD69EF426}"/>
                  </a:ext>
                </a:extLst>
              </p:cNvPr>
              <p:cNvSpPr/>
              <p:nvPr/>
            </p:nvSpPr>
            <p:spPr>
              <a:xfrm>
                <a:off x="13639782" y="6613531"/>
                <a:ext cx="190501" cy="7363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75" name="Grupo 2274">
              <a:extLst>
                <a:ext uri="{FF2B5EF4-FFF2-40B4-BE49-F238E27FC236}">
                  <a16:creationId xmlns:a16="http://schemas.microsoft.com/office/drawing/2014/main" id="{2FBC7548-4168-0DF3-51ED-CEC3EC3E9CD4}"/>
                </a:ext>
              </a:extLst>
            </p:cNvPr>
            <p:cNvGrpSpPr/>
            <p:nvPr/>
          </p:nvGrpSpPr>
          <p:grpSpPr>
            <a:xfrm>
              <a:off x="13862655" y="6913553"/>
              <a:ext cx="206259" cy="715962"/>
              <a:chOff x="13639791" y="6765128"/>
              <a:chExt cx="190537" cy="626186"/>
            </a:xfrm>
          </p:grpSpPr>
          <p:sp>
            <p:nvSpPr>
              <p:cNvPr id="2263" name="Diagrama de flujo: retraso 2262">
                <a:extLst>
                  <a:ext uri="{FF2B5EF4-FFF2-40B4-BE49-F238E27FC236}">
                    <a16:creationId xmlns:a16="http://schemas.microsoft.com/office/drawing/2014/main" id="{167A4722-4973-45D2-AA3D-2BD43BB284A4}"/>
                  </a:ext>
                </a:extLst>
              </p:cNvPr>
              <p:cNvSpPr/>
              <p:nvPr/>
            </p:nvSpPr>
            <p:spPr>
              <a:xfrm rot="5400000">
                <a:off x="13659881" y="7220867"/>
                <a:ext cx="15039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4" name="Rectángulo 2263">
                <a:extLst>
                  <a:ext uri="{FF2B5EF4-FFF2-40B4-BE49-F238E27FC236}">
                    <a16:creationId xmlns:a16="http://schemas.microsoft.com/office/drawing/2014/main" id="{ADAD344F-2DB9-06F3-5210-C465C8E93D05}"/>
                  </a:ext>
                </a:extLst>
              </p:cNvPr>
              <p:cNvSpPr/>
              <p:nvPr/>
            </p:nvSpPr>
            <p:spPr>
              <a:xfrm rot="10800000">
                <a:off x="13639794" y="6954102"/>
                <a:ext cx="190501" cy="712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5" name="Rectángulo 2264">
                <a:extLst>
                  <a:ext uri="{FF2B5EF4-FFF2-40B4-BE49-F238E27FC236}">
                    <a16:creationId xmlns:a16="http://schemas.microsoft.com/office/drawing/2014/main" id="{BAED02E0-0E90-9DD1-F612-652C90966433}"/>
                  </a:ext>
                </a:extLst>
              </p:cNvPr>
              <p:cNvSpPr/>
              <p:nvPr/>
            </p:nvSpPr>
            <p:spPr>
              <a:xfrm rot="10800000">
                <a:off x="13639798" y="6805786"/>
                <a:ext cx="190501" cy="45719"/>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7" name="Rectángulo 2266">
                <a:extLst>
                  <a:ext uri="{FF2B5EF4-FFF2-40B4-BE49-F238E27FC236}">
                    <a16:creationId xmlns:a16="http://schemas.microsoft.com/office/drawing/2014/main" id="{DB74F7B5-2338-C275-5613-6ECF0F209A0A}"/>
                  </a:ext>
                </a:extLst>
              </p:cNvPr>
              <p:cNvSpPr/>
              <p:nvPr/>
            </p:nvSpPr>
            <p:spPr>
              <a:xfrm rot="10800000">
                <a:off x="13639796" y="7025396"/>
                <a:ext cx="190501" cy="93262"/>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8" name="Rectángulo 2267">
                <a:extLst>
                  <a:ext uri="{FF2B5EF4-FFF2-40B4-BE49-F238E27FC236}">
                    <a16:creationId xmlns:a16="http://schemas.microsoft.com/office/drawing/2014/main" id="{120A1AA4-FF9A-F097-D269-2499A7E86242}"/>
                  </a:ext>
                </a:extLst>
              </p:cNvPr>
              <p:cNvSpPr/>
              <p:nvPr/>
            </p:nvSpPr>
            <p:spPr>
              <a:xfrm rot="10800000">
                <a:off x="13639797" y="6847150"/>
                <a:ext cx="190501" cy="5575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0" name="Rectángulo 2269">
                <a:extLst>
                  <a:ext uri="{FF2B5EF4-FFF2-40B4-BE49-F238E27FC236}">
                    <a16:creationId xmlns:a16="http://schemas.microsoft.com/office/drawing/2014/main" id="{B895875F-7CA4-A037-CAEB-9F74471EEBFE}"/>
                  </a:ext>
                </a:extLst>
              </p:cNvPr>
              <p:cNvSpPr/>
              <p:nvPr/>
            </p:nvSpPr>
            <p:spPr>
              <a:xfrm rot="10800000">
                <a:off x="13639799" y="6765128"/>
                <a:ext cx="190501" cy="5575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1" name="Rectángulo 2270">
                <a:extLst>
                  <a:ext uri="{FF2B5EF4-FFF2-40B4-BE49-F238E27FC236}">
                    <a16:creationId xmlns:a16="http://schemas.microsoft.com/office/drawing/2014/main" id="{630DB40E-112F-F14B-D157-C5C83CD75E23}"/>
                  </a:ext>
                </a:extLst>
              </p:cNvPr>
              <p:cNvSpPr/>
              <p:nvPr/>
            </p:nvSpPr>
            <p:spPr>
              <a:xfrm rot="10800000">
                <a:off x="13639799" y="6903137"/>
                <a:ext cx="190501" cy="55754"/>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2" name="Rectángulo 2271">
                <a:extLst>
                  <a:ext uri="{FF2B5EF4-FFF2-40B4-BE49-F238E27FC236}">
                    <a16:creationId xmlns:a16="http://schemas.microsoft.com/office/drawing/2014/main" id="{FFD54C23-9411-1A0E-28CC-4166FAC40EA6}"/>
                  </a:ext>
                </a:extLst>
              </p:cNvPr>
              <p:cNvSpPr/>
              <p:nvPr/>
            </p:nvSpPr>
            <p:spPr>
              <a:xfrm rot="10800000">
                <a:off x="13639794" y="7119843"/>
                <a:ext cx="190501" cy="712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3" name="Rectángulo 2272">
                <a:extLst>
                  <a:ext uri="{FF2B5EF4-FFF2-40B4-BE49-F238E27FC236}">
                    <a16:creationId xmlns:a16="http://schemas.microsoft.com/office/drawing/2014/main" id="{92356EF7-7267-1FD6-57FF-D5F103D8BD25}"/>
                  </a:ext>
                </a:extLst>
              </p:cNvPr>
              <p:cNvSpPr/>
              <p:nvPr/>
            </p:nvSpPr>
            <p:spPr>
              <a:xfrm rot="10800000">
                <a:off x="13639792" y="7185163"/>
                <a:ext cx="190501" cy="55754"/>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4" name="Rectángulo 2273">
                <a:extLst>
                  <a:ext uri="{FF2B5EF4-FFF2-40B4-BE49-F238E27FC236}">
                    <a16:creationId xmlns:a16="http://schemas.microsoft.com/office/drawing/2014/main" id="{4CF67139-B268-D8B1-ABF3-FC45E371C1C5}"/>
                  </a:ext>
                </a:extLst>
              </p:cNvPr>
              <p:cNvSpPr/>
              <p:nvPr/>
            </p:nvSpPr>
            <p:spPr>
              <a:xfrm rot="10800000">
                <a:off x="13639791" y="7334183"/>
                <a:ext cx="190501" cy="9950"/>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76" name="Conector recto 2275">
              <a:extLst>
                <a:ext uri="{FF2B5EF4-FFF2-40B4-BE49-F238E27FC236}">
                  <a16:creationId xmlns:a16="http://schemas.microsoft.com/office/drawing/2014/main" id="{53BD6190-C1C1-EDCD-C931-A7484E81B081}"/>
                </a:ext>
              </a:extLst>
            </p:cNvPr>
            <p:cNvCxnSpPr>
              <a:cxnSpLocks/>
              <a:stCxn id="2260" idx="2"/>
              <a:endCxn id="2270" idx="2"/>
            </p:cNvCxnSpPr>
            <p:nvPr/>
          </p:nvCxnSpPr>
          <p:spPr>
            <a:xfrm>
              <a:off x="13965756" y="6824410"/>
              <a:ext cx="17" cy="89143"/>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sp>
        <p:nvSpPr>
          <p:cNvPr id="2280" name="TextBox 5">
            <a:extLst>
              <a:ext uri="{FF2B5EF4-FFF2-40B4-BE49-F238E27FC236}">
                <a16:creationId xmlns:a16="http://schemas.microsoft.com/office/drawing/2014/main" id="{68BBB780-C70F-2979-DDCB-8C0991B5029D}"/>
              </a:ext>
            </a:extLst>
          </p:cNvPr>
          <p:cNvSpPr txBox="1"/>
          <p:nvPr/>
        </p:nvSpPr>
        <p:spPr>
          <a:xfrm>
            <a:off x="1086430"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2</a:t>
            </a:r>
          </a:p>
        </p:txBody>
      </p:sp>
      <p:sp>
        <p:nvSpPr>
          <p:cNvPr id="2281" name="TextBox 5">
            <a:extLst>
              <a:ext uri="{FF2B5EF4-FFF2-40B4-BE49-F238E27FC236}">
                <a16:creationId xmlns:a16="http://schemas.microsoft.com/office/drawing/2014/main" id="{68B279CF-3EFC-4DE7-81B1-B9DF2EC75CB0}"/>
              </a:ext>
            </a:extLst>
          </p:cNvPr>
          <p:cNvSpPr txBox="1"/>
          <p:nvPr/>
        </p:nvSpPr>
        <p:spPr>
          <a:xfrm>
            <a:off x="1794039"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3</a:t>
            </a:r>
          </a:p>
        </p:txBody>
      </p:sp>
      <p:sp>
        <p:nvSpPr>
          <p:cNvPr id="2282" name="TextBox 5">
            <a:extLst>
              <a:ext uri="{FF2B5EF4-FFF2-40B4-BE49-F238E27FC236}">
                <a16:creationId xmlns:a16="http://schemas.microsoft.com/office/drawing/2014/main" id="{096453CB-4FEE-9B4E-E027-062D62C4581D}"/>
              </a:ext>
            </a:extLst>
          </p:cNvPr>
          <p:cNvSpPr txBox="1"/>
          <p:nvPr/>
        </p:nvSpPr>
        <p:spPr>
          <a:xfrm>
            <a:off x="2407781"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4</a:t>
            </a:r>
          </a:p>
        </p:txBody>
      </p:sp>
      <p:sp>
        <p:nvSpPr>
          <p:cNvPr id="2283" name="TextBox 5">
            <a:extLst>
              <a:ext uri="{FF2B5EF4-FFF2-40B4-BE49-F238E27FC236}">
                <a16:creationId xmlns:a16="http://schemas.microsoft.com/office/drawing/2014/main" id="{46F89908-57A5-AB21-5F0E-5C64293ABD2A}"/>
              </a:ext>
            </a:extLst>
          </p:cNvPr>
          <p:cNvSpPr txBox="1"/>
          <p:nvPr/>
        </p:nvSpPr>
        <p:spPr>
          <a:xfrm>
            <a:off x="3021523"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5</a:t>
            </a:r>
          </a:p>
        </p:txBody>
      </p:sp>
      <p:sp>
        <p:nvSpPr>
          <p:cNvPr id="2284" name="TextBox 5">
            <a:extLst>
              <a:ext uri="{FF2B5EF4-FFF2-40B4-BE49-F238E27FC236}">
                <a16:creationId xmlns:a16="http://schemas.microsoft.com/office/drawing/2014/main" id="{05E08C34-21CB-AE1F-ACE3-3D8A21BFAA0E}"/>
              </a:ext>
            </a:extLst>
          </p:cNvPr>
          <p:cNvSpPr txBox="1"/>
          <p:nvPr/>
        </p:nvSpPr>
        <p:spPr>
          <a:xfrm>
            <a:off x="3685809" y="7630342"/>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6</a:t>
            </a:r>
          </a:p>
        </p:txBody>
      </p:sp>
      <p:sp>
        <p:nvSpPr>
          <p:cNvPr id="2285" name="TextBox 5">
            <a:extLst>
              <a:ext uri="{FF2B5EF4-FFF2-40B4-BE49-F238E27FC236}">
                <a16:creationId xmlns:a16="http://schemas.microsoft.com/office/drawing/2014/main" id="{02B90F82-840D-3CCD-B6D8-7EAEA8A06382}"/>
              </a:ext>
            </a:extLst>
          </p:cNvPr>
          <p:cNvSpPr txBox="1"/>
          <p:nvPr/>
        </p:nvSpPr>
        <p:spPr>
          <a:xfrm>
            <a:off x="4313993" y="7637462"/>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7</a:t>
            </a:r>
          </a:p>
        </p:txBody>
      </p:sp>
      <p:sp>
        <p:nvSpPr>
          <p:cNvPr id="2286" name="TextBox 5">
            <a:extLst>
              <a:ext uri="{FF2B5EF4-FFF2-40B4-BE49-F238E27FC236}">
                <a16:creationId xmlns:a16="http://schemas.microsoft.com/office/drawing/2014/main" id="{BAAA6B47-1D54-7316-1FD1-97F7E584A487}"/>
              </a:ext>
            </a:extLst>
          </p:cNvPr>
          <p:cNvSpPr txBox="1"/>
          <p:nvPr/>
        </p:nvSpPr>
        <p:spPr>
          <a:xfrm>
            <a:off x="4934956" y="7635209"/>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8</a:t>
            </a:r>
          </a:p>
        </p:txBody>
      </p:sp>
      <p:sp>
        <p:nvSpPr>
          <p:cNvPr id="2287" name="TextBox 5">
            <a:extLst>
              <a:ext uri="{FF2B5EF4-FFF2-40B4-BE49-F238E27FC236}">
                <a16:creationId xmlns:a16="http://schemas.microsoft.com/office/drawing/2014/main" id="{CCF33D49-B2E4-08BE-CFCF-046567B8A793}"/>
              </a:ext>
            </a:extLst>
          </p:cNvPr>
          <p:cNvSpPr txBox="1"/>
          <p:nvPr/>
        </p:nvSpPr>
        <p:spPr>
          <a:xfrm>
            <a:off x="5599242" y="7658825"/>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9</a:t>
            </a:r>
          </a:p>
        </p:txBody>
      </p:sp>
      <p:sp>
        <p:nvSpPr>
          <p:cNvPr id="2288" name="TextBox 5">
            <a:extLst>
              <a:ext uri="{FF2B5EF4-FFF2-40B4-BE49-F238E27FC236}">
                <a16:creationId xmlns:a16="http://schemas.microsoft.com/office/drawing/2014/main" id="{1EAEA60E-18B5-7E02-C0BF-F46A27E69378}"/>
              </a:ext>
            </a:extLst>
          </p:cNvPr>
          <p:cNvSpPr txBox="1"/>
          <p:nvPr/>
        </p:nvSpPr>
        <p:spPr>
          <a:xfrm>
            <a:off x="6148000" y="7646836"/>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10</a:t>
            </a:r>
          </a:p>
        </p:txBody>
      </p:sp>
      <p:sp>
        <p:nvSpPr>
          <p:cNvPr id="2290" name="TextBox 5">
            <a:extLst>
              <a:ext uri="{FF2B5EF4-FFF2-40B4-BE49-F238E27FC236}">
                <a16:creationId xmlns:a16="http://schemas.microsoft.com/office/drawing/2014/main" id="{E3884371-A777-FF0E-E329-D6A031226E0F}"/>
              </a:ext>
            </a:extLst>
          </p:cNvPr>
          <p:cNvSpPr txBox="1"/>
          <p:nvPr/>
        </p:nvSpPr>
        <p:spPr>
          <a:xfrm>
            <a:off x="6854293" y="763520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11</a:t>
            </a:r>
          </a:p>
        </p:txBody>
      </p:sp>
      <p:sp>
        <p:nvSpPr>
          <p:cNvPr id="2291" name="TextBox 5">
            <a:extLst>
              <a:ext uri="{FF2B5EF4-FFF2-40B4-BE49-F238E27FC236}">
                <a16:creationId xmlns:a16="http://schemas.microsoft.com/office/drawing/2014/main" id="{0C5228EA-CDC3-7036-831A-436EE3467EC3}"/>
              </a:ext>
            </a:extLst>
          </p:cNvPr>
          <p:cNvSpPr txBox="1"/>
          <p:nvPr/>
        </p:nvSpPr>
        <p:spPr>
          <a:xfrm>
            <a:off x="7449007"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12</a:t>
            </a:r>
          </a:p>
        </p:txBody>
      </p:sp>
      <p:sp>
        <p:nvSpPr>
          <p:cNvPr id="2292" name="TextBox 5">
            <a:extLst>
              <a:ext uri="{FF2B5EF4-FFF2-40B4-BE49-F238E27FC236}">
                <a16:creationId xmlns:a16="http://schemas.microsoft.com/office/drawing/2014/main" id="{31EC247A-3D06-1E1D-DD50-EDA10EE34A64}"/>
              </a:ext>
            </a:extLst>
          </p:cNvPr>
          <p:cNvSpPr txBox="1"/>
          <p:nvPr/>
        </p:nvSpPr>
        <p:spPr>
          <a:xfrm>
            <a:off x="8085533"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13</a:t>
            </a:r>
          </a:p>
        </p:txBody>
      </p:sp>
      <p:sp>
        <p:nvSpPr>
          <p:cNvPr id="2293" name="TextBox 5">
            <a:extLst>
              <a:ext uri="{FF2B5EF4-FFF2-40B4-BE49-F238E27FC236}">
                <a16:creationId xmlns:a16="http://schemas.microsoft.com/office/drawing/2014/main" id="{34150E7B-7C50-9597-CD34-E655348ACA48}"/>
              </a:ext>
            </a:extLst>
          </p:cNvPr>
          <p:cNvSpPr txBox="1"/>
          <p:nvPr/>
        </p:nvSpPr>
        <p:spPr>
          <a:xfrm>
            <a:off x="8705631" y="7619807"/>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14</a:t>
            </a:r>
          </a:p>
        </p:txBody>
      </p:sp>
      <p:sp>
        <p:nvSpPr>
          <p:cNvPr id="2294" name="TextBox 5">
            <a:extLst>
              <a:ext uri="{FF2B5EF4-FFF2-40B4-BE49-F238E27FC236}">
                <a16:creationId xmlns:a16="http://schemas.microsoft.com/office/drawing/2014/main" id="{FEC600AF-C039-FD76-3EEB-F93D33CFCA7D}"/>
              </a:ext>
            </a:extLst>
          </p:cNvPr>
          <p:cNvSpPr txBox="1"/>
          <p:nvPr/>
        </p:nvSpPr>
        <p:spPr>
          <a:xfrm>
            <a:off x="9369917" y="7616840"/>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15</a:t>
            </a:r>
          </a:p>
        </p:txBody>
      </p:sp>
      <p:sp>
        <p:nvSpPr>
          <p:cNvPr id="2295" name="TextBox 5">
            <a:extLst>
              <a:ext uri="{FF2B5EF4-FFF2-40B4-BE49-F238E27FC236}">
                <a16:creationId xmlns:a16="http://schemas.microsoft.com/office/drawing/2014/main" id="{A2E17EA9-49FE-CAAB-6066-7D2F807B9DA1}"/>
              </a:ext>
            </a:extLst>
          </p:cNvPr>
          <p:cNvSpPr txBox="1"/>
          <p:nvPr/>
        </p:nvSpPr>
        <p:spPr>
          <a:xfrm>
            <a:off x="10646029" y="761062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17</a:t>
            </a:r>
          </a:p>
        </p:txBody>
      </p:sp>
      <p:sp>
        <p:nvSpPr>
          <p:cNvPr id="2296" name="TextBox 5">
            <a:extLst>
              <a:ext uri="{FF2B5EF4-FFF2-40B4-BE49-F238E27FC236}">
                <a16:creationId xmlns:a16="http://schemas.microsoft.com/office/drawing/2014/main" id="{5A13E0D0-42F1-C2D1-B180-177E101ED01E}"/>
              </a:ext>
            </a:extLst>
          </p:cNvPr>
          <p:cNvSpPr txBox="1"/>
          <p:nvPr/>
        </p:nvSpPr>
        <p:spPr>
          <a:xfrm>
            <a:off x="9998101" y="7616840"/>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16</a:t>
            </a:r>
          </a:p>
        </p:txBody>
      </p:sp>
      <p:sp>
        <p:nvSpPr>
          <p:cNvPr id="2297" name="TextBox 5">
            <a:extLst>
              <a:ext uri="{FF2B5EF4-FFF2-40B4-BE49-F238E27FC236}">
                <a16:creationId xmlns:a16="http://schemas.microsoft.com/office/drawing/2014/main" id="{5172E413-9BF5-8E85-55CA-0FCAB400338B}"/>
              </a:ext>
            </a:extLst>
          </p:cNvPr>
          <p:cNvSpPr txBox="1"/>
          <p:nvPr/>
        </p:nvSpPr>
        <p:spPr>
          <a:xfrm>
            <a:off x="11274212" y="7594923"/>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18</a:t>
            </a:r>
          </a:p>
        </p:txBody>
      </p:sp>
      <p:sp>
        <p:nvSpPr>
          <p:cNvPr id="2298" name="TextBox 5">
            <a:extLst>
              <a:ext uri="{FF2B5EF4-FFF2-40B4-BE49-F238E27FC236}">
                <a16:creationId xmlns:a16="http://schemas.microsoft.com/office/drawing/2014/main" id="{F44800D5-F523-66A3-7973-5889D58D7F84}"/>
              </a:ext>
            </a:extLst>
          </p:cNvPr>
          <p:cNvSpPr txBox="1"/>
          <p:nvPr/>
        </p:nvSpPr>
        <p:spPr>
          <a:xfrm>
            <a:off x="11916242" y="7594923"/>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19</a:t>
            </a:r>
          </a:p>
        </p:txBody>
      </p:sp>
      <p:sp>
        <p:nvSpPr>
          <p:cNvPr id="2299" name="TextBox 5">
            <a:extLst>
              <a:ext uri="{FF2B5EF4-FFF2-40B4-BE49-F238E27FC236}">
                <a16:creationId xmlns:a16="http://schemas.microsoft.com/office/drawing/2014/main" id="{EF7264CF-F7AD-E5AC-C1FF-07AE053B0A8A}"/>
              </a:ext>
            </a:extLst>
          </p:cNvPr>
          <p:cNvSpPr txBox="1"/>
          <p:nvPr/>
        </p:nvSpPr>
        <p:spPr>
          <a:xfrm>
            <a:off x="12467774" y="7599559"/>
            <a:ext cx="591818" cy="531854"/>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20</a:t>
            </a:r>
          </a:p>
        </p:txBody>
      </p:sp>
      <p:sp>
        <p:nvSpPr>
          <p:cNvPr id="2300" name="TextBox 5">
            <a:extLst>
              <a:ext uri="{FF2B5EF4-FFF2-40B4-BE49-F238E27FC236}">
                <a16:creationId xmlns:a16="http://schemas.microsoft.com/office/drawing/2014/main" id="{DFE5A119-5C6F-59DB-ECA2-FDB2D09F0DDE}"/>
              </a:ext>
            </a:extLst>
          </p:cNvPr>
          <p:cNvSpPr txBox="1"/>
          <p:nvPr/>
        </p:nvSpPr>
        <p:spPr>
          <a:xfrm>
            <a:off x="13103041" y="7594922"/>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21</a:t>
            </a:r>
          </a:p>
        </p:txBody>
      </p:sp>
      <p:sp>
        <p:nvSpPr>
          <p:cNvPr id="2301" name="TextBox 5">
            <a:extLst>
              <a:ext uri="{FF2B5EF4-FFF2-40B4-BE49-F238E27FC236}">
                <a16:creationId xmlns:a16="http://schemas.microsoft.com/office/drawing/2014/main" id="{31317223-F3DE-2B98-9F9F-41CA65084F4C}"/>
              </a:ext>
            </a:extLst>
          </p:cNvPr>
          <p:cNvSpPr txBox="1"/>
          <p:nvPr/>
        </p:nvSpPr>
        <p:spPr>
          <a:xfrm>
            <a:off x="13738310" y="7594922"/>
            <a:ext cx="511090" cy="491341"/>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22</a:t>
            </a:r>
          </a:p>
        </p:txBody>
      </p:sp>
      <p:sp>
        <p:nvSpPr>
          <p:cNvPr id="2323" name="Rectángulo: esquinas redondeadas 2322">
            <a:extLst>
              <a:ext uri="{FF2B5EF4-FFF2-40B4-BE49-F238E27FC236}">
                <a16:creationId xmlns:a16="http://schemas.microsoft.com/office/drawing/2014/main" id="{984B001B-AB6B-4344-0FEC-55B52A887751}"/>
              </a:ext>
            </a:extLst>
          </p:cNvPr>
          <p:cNvSpPr/>
          <p:nvPr/>
        </p:nvSpPr>
        <p:spPr>
          <a:xfrm>
            <a:off x="-304800" y="8572500"/>
            <a:ext cx="12772574" cy="1018958"/>
          </a:xfrm>
          <a:prstGeom prst="round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2" name="TextBox 5">
            <a:extLst>
              <a:ext uri="{FF2B5EF4-FFF2-40B4-BE49-F238E27FC236}">
                <a16:creationId xmlns:a16="http://schemas.microsoft.com/office/drawing/2014/main" id="{A01EAB5C-1497-3093-CA39-BC5A957F2726}"/>
              </a:ext>
            </a:extLst>
          </p:cNvPr>
          <p:cNvSpPr txBox="1"/>
          <p:nvPr/>
        </p:nvSpPr>
        <p:spPr>
          <a:xfrm>
            <a:off x="304800" y="8639184"/>
            <a:ext cx="11869885" cy="948978"/>
          </a:xfrm>
          <a:prstGeom prst="rect">
            <a:avLst/>
          </a:prstGeom>
        </p:spPr>
        <p:txBody>
          <a:bodyPr wrap="square" lIns="0" tIns="0" rIns="0" bIns="0" rtlCol="0" anchor="t">
            <a:spAutoFit/>
          </a:bodyPr>
          <a:lstStyle/>
          <a:p>
            <a:pPr algn="just">
              <a:lnSpc>
                <a:spcPts val="3700"/>
              </a:lnSpc>
            </a:pPr>
            <a:r>
              <a:rPr lang="en-US" sz="3600">
                <a:solidFill>
                  <a:srgbClr val="AE5B48"/>
                </a:solidFill>
                <a:latin typeface="Glacial Indifference"/>
                <a:ea typeface="Glacial Indifference"/>
                <a:cs typeface="Glacial Indifference"/>
                <a:sym typeface="Glacial Indifference"/>
              </a:rPr>
              <a:t>The mutant form of the huntingtin protein disrupts neuronal function and survival</a:t>
            </a:r>
          </a:p>
        </p:txBody>
      </p:sp>
      <p:sp>
        <p:nvSpPr>
          <p:cNvPr id="2324" name="TextBox 5">
            <a:extLst>
              <a:ext uri="{FF2B5EF4-FFF2-40B4-BE49-F238E27FC236}">
                <a16:creationId xmlns:a16="http://schemas.microsoft.com/office/drawing/2014/main" id="{5131C8EC-5627-5569-2D18-42C765E36C62}"/>
              </a:ext>
            </a:extLst>
          </p:cNvPr>
          <p:cNvSpPr txBox="1"/>
          <p:nvPr/>
        </p:nvSpPr>
        <p:spPr>
          <a:xfrm>
            <a:off x="432914" y="9639300"/>
            <a:ext cx="7795955" cy="512961"/>
          </a:xfrm>
          <a:prstGeom prst="rect">
            <a:avLst/>
          </a:prstGeom>
        </p:spPr>
        <p:txBody>
          <a:bodyPr wrap="square" lIns="0" tIns="0" rIns="0" bIns="0" rtlCol="0" anchor="t">
            <a:spAutoFit/>
          </a:bodyPr>
          <a:lstStyle/>
          <a:p>
            <a:pPr algn="just">
              <a:lnSpc>
                <a:spcPts val="4410"/>
              </a:lnSpc>
            </a:pPr>
            <a:r>
              <a:rPr lang="fr-FR" sz="2800">
                <a:solidFill>
                  <a:srgbClr val="AE5B48"/>
                </a:solidFill>
                <a:latin typeface="Glacial Indifference"/>
                <a:ea typeface="Glacial Indifference"/>
                <a:cs typeface="Glacial Indifference"/>
                <a:sym typeface="Glacial Indifference"/>
              </a:rPr>
              <a:t>(Bates et al., 2015; Du et al., 2021; Young, 2003)</a:t>
            </a:r>
            <a:endParaRPr lang="en-US" sz="2800">
              <a:solidFill>
                <a:srgbClr val="AE5B48"/>
              </a:solidFill>
              <a:latin typeface="Glacial Indifference"/>
              <a:ea typeface="Glacial Indifference"/>
              <a:cs typeface="Glacial Indifference"/>
              <a:sym typeface="Glacial Indifference"/>
            </a:endParaRPr>
          </a:p>
        </p:txBody>
      </p:sp>
      <p:sp>
        <p:nvSpPr>
          <p:cNvPr id="2326" name="TextBox 4">
            <a:extLst>
              <a:ext uri="{FF2B5EF4-FFF2-40B4-BE49-F238E27FC236}">
                <a16:creationId xmlns:a16="http://schemas.microsoft.com/office/drawing/2014/main" id="{41EA94FC-1BF9-7A78-0FFC-7918FC97F7D2}"/>
              </a:ext>
            </a:extLst>
          </p:cNvPr>
          <p:cNvSpPr txBox="1"/>
          <p:nvPr/>
        </p:nvSpPr>
        <p:spPr>
          <a:xfrm>
            <a:off x="165717" y="-82349"/>
            <a:ext cx="6473965" cy="1290738"/>
          </a:xfrm>
          <a:prstGeom prst="rect">
            <a:avLst/>
          </a:prstGeom>
        </p:spPr>
        <p:txBody>
          <a:bodyPr wrap="square" lIns="0" tIns="0" rIns="0" bIns="0" rtlCol="0" anchor="t">
            <a:spAutoFit/>
          </a:bodyPr>
          <a:lstStyle/>
          <a:p>
            <a:pPr marL="0" lvl="0" indent="0" algn="l">
              <a:lnSpc>
                <a:spcPts val="9909"/>
              </a:lnSpc>
              <a:spcBef>
                <a:spcPct val="0"/>
              </a:spcBef>
            </a:pPr>
            <a:r>
              <a:rPr lang="en-US" sz="7200">
                <a:solidFill>
                  <a:srgbClr val="9E5442"/>
                </a:solidFill>
                <a:latin typeface="UKIJ Chiwer Kesme"/>
                <a:ea typeface="UKIJ Chiwer Kesme"/>
                <a:cs typeface="UKIJ Chiwer Kesme"/>
                <a:sym typeface="UKIJ Chiwer Kesme"/>
              </a:rPr>
              <a:t>Background</a:t>
            </a:r>
          </a:p>
        </p:txBody>
      </p:sp>
      <p:sp>
        <p:nvSpPr>
          <p:cNvPr id="2327" name="Freeform 6">
            <a:extLst>
              <a:ext uri="{FF2B5EF4-FFF2-40B4-BE49-F238E27FC236}">
                <a16:creationId xmlns:a16="http://schemas.microsoft.com/office/drawing/2014/main" id="{DAB629BD-5CE3-A06F-9A79-232F9C44B21B}"/>
              </a:ext>
            </a:extLst>
          </p:cNvPr>
          <p:cNvSpPr/>
          <p:nvPr/>
        </p:nvSpPr>
        <p:spPr>
          <a:xfrm rot="3679181">
            <a:off x="14445122" y="-2572467"/>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2527" name="TextBox 5">
            <a:extLst>
              <a:ext uri="{FF2B5EF4-FFF2-40B4-BE49-F238E27FC236}">
                <a16:creationId xmlns:a16="http://schemas.microsoft.com/office/drawing/2014/main" id="{94DB49B0-3120-41EF-2EDD-A6DBDA33D63F}"/>
              </a:ext>
            </a:extLst>
          </p:cNvPr>
          <p:cNvSpPr txBox="1"/>
          <p:nvPr/>
        </p:nvSpPr>
        <p:spPr>
          <a:xfrm>
            <a:off x="14568762" y="6926136"/>
            <a:ext cx="3703769" cy="936154"/>
          </a:xfrm>
          <a:prstGeom prst="rect">
            <a:avLst/>
          </a:prstGeom>
        </p:spPr>
        <p:txBody>
          <a:bodyPr wrap="square" lIns="0" tIns="0" rIns="0" bIns="0" rtlCol="0" anchor="t">
            <a:spAutoFit/>
          </a:bodyPr>
          <a:lstStyle/>
          <a:p>
            <a:pPr algn="ctr">
              <a:lnSpc>
                <a:spcPts val="2400"/>
              </a:lnSpc>
            </a:pPr>
            <a:r>
              <a:rPr lang="en-US" sz="2800">
                <a:solidFill>
                  <a:srgbClr val="9D5341"/>
                </a:solidFill>
                <a:latin typeface="Glacial Indifference"/>
                <a:ea typeface="Glacial Indifference"/>
                <a:cs typeface="Glacial Indifference"/>
                <a:sym typeface="Glacial Indifference"/>
              </a:rPr>
              <a:t>Autosomal dominant monogenic inherited disorder</a:t>
            </a:r>
          </a:p>
        </p:txBody>
      </p:sp>
    </p:spTree>
    <p:extLst>
      <p:ext uri="{BB962C8B-B14F-4D97-AF65-F5344CB8AC3E}">
        <p14:creationId xmlns:p14="http://schemas.microsoft.com/office/powerpoint/2010/main" val="2008535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262">
        <p159:morph option="byObject"/>
      </p:transition>
    </mc:Choice>
    <mc:Fallback xmlns="">
      <p:transition spd="slow" advTm="112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32"/>
                                        </p:tgtEl>
                                        <p:attrNameLst>
                                          <p:attrName>style.visibility</p:attrName>
                                        </p:attrNameLst>
                                      </p:cBhvr>
                                      <p:to>
                                        <p:strVal val="visible"/>
                                      </p:to>
                                    </p:set>
                                    <p:animEffect transition="in" filter="fade">
                                      <p:cBhvr>
                                        <p:cTn id="7" dur="100"/>
                                        <p:tgtEl>
                                          <p:spTgt spid="1532"/>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
                                        <p:tgtEl>
                                          <p:spTgt spid="10"/>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1531"/>
                                        </p:tgtEl>
                                        <p:attrNameLst>
                                          <p:attrName>style.visibility</p:attrName>
                                        </p:attrNameLst>
                                      </p:cBhvr>
                                      <p:to>
                                        <p:strVal val="visible"/>
                                      </p:to>
                                    </p:set>
                                    <p:animEffect transition="in" filter="fade">
                                      <p:cBhvr>
                                        <p:cTn id="15" dur="100"/>
                                        <p:tgtEl>
                                          <p:spTgt spid="1531"/>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280"/>
                                        </p:tgtEl>
                                        <p:attrNameLst>
                                          <p:attrName>style.visibility</p:attrName>
                                        </p:attrNameLst>
                                      </p:cBhvr>
                                      <p:to>
                                        <p:strVal val="visible"/>
                                      </p:to>
                                    </p:set>
                                    <p:animEffect transition="in" filter="fade">
                                      <p:cBhvr>
                                        <p:cTn id="19" dur="100"/>
                                        <p:tgtEl>
                                          <p:spTgt spid="228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530"/>
                                        </p:tgtEl>
                                        <p:attrNameLst>
                                          <p:attrName>style.visibility</p:attrName>
                                        </p:attrNameLst>
                                      </p:cBhvr>
                                      <p:to>
                                        <p:strVal val="visible"/>
                                      </p:to>
                                    </p:set>
                                    <p:animEffect transition="in" filter="fade">
                                      <p:cBhvr>
                                        <p:cTn id="23" dur="100"/>
                                        <p:tgtEl>
                                          <p:spTgt spid="153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281"/>
                                        </p:tgtEl>
                                        <p:attrNameLst>
                                          <p:attrName>style.visibility</p:attrName>
                                        </p:attrNameLst>
                                      </p:cBhvr>
                                      <p:to>
                                        <p:strVal val="visible"/>
                                      </p:to>
                                    </p:set>
                                    <p:animEffect transition="in" filter="fade">
                                      <p:cBhvr>
                                        <p:cTn id="27" dur="100"/>
                                        <p:tgtEl>
                                          <p:spTgt spid="2281"/>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2318"/>
                                        </p:tgtEl>
                                        <p:attrNameLst>
                                          <p:attrName>style.visibility</p:attrName>
                                        </p:attrNameLst>
                                      </p:cBhvr>
                                      <p:to>
                                        <p:strVal val="visible"/>
                                      </p:to>
                                    </p:set>
                                    <p:animEffect transition="in" filter="fade">
                                      <p:cBhvr>
                                        <p:cTn id="31" dur="100"/>
                                        <p:tgtEl>
                                          <p:spTgt spid="2318"/>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282"/>
                                        </p:tgtEl>
                                        <p:attrNameLst>
                                          <p:attrName>style.visibility</p:attrName>
                                        </p:attrNameLst>
                                      </p:cBhvr>
                                      <p:to>
                                        <p:strVal val="visible"/>
                                      </p:to>
                                    </p:set>
                                    <p:animEffect transition="in" filter="fade">
                                      <p:cBhvr>
                                        <p:cTn id="35" dur="100"/>
                                        <p:tgtEl>
                                          <p:spTgt spid="2282"/>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28"/>
                                        </p:tgtEl>
                                        <p:attrNameLst>
                                          <p:attrName>style.visibility</p:attrName>
                                        </p:attrNameLst>
                                      </p:cBhvr>
                                      <p:to>
                                        <p:strVal val="visible"/>
                                      </p:to>
                                    </p:set>
                                    <p:animEffect transition="in" filter="fade">
                                      <p:cBhvr>
                                        <p:cTn id="39" dur="100"/>
                                        <p:tgtEl>
                                          <p:spTgt spid="15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283"/>
                                        </p:tgtEl>
                                        <p:attrNameLst>
                                          <p:attrName>style.visibility</p:attrName>
                                        </p:attrNameLst>
                                      </p:cBhvr>
                                      <p:to>
                                        <p:strVal val="visible"/>
                                      </p:to>
                                    </p:set>
                                    <p:animEffect transition="in" filter="fade">
                                      <p:cBhvr>
                                        <p:cTn id="43" dur="100"/>
                                        <p:tgtEl>
                                          <p:spTgt spid="2283"/>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649"/>
                                        </p:tgtEl>
                                        <p:attrNameLst>
                                          <p:attrName>style.visibility</p:attrName>
                                        </p:attrNameLst>
                                      </p:cBhvr>
                                      <p:to>
                                        <p:strVal val="visible"/>
                                      </p:to>
                                    </p:set>
                                    <p:animEffect transition="in" filter="fade">
                                      <p:cBhvr>
                                        <p:cTn id="47" dur="100"/>
                                        <p:tgtEl>
                                          <p:spTgt spid="1649"/>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2284"/>
                                        </p:tgtEl>
                                        <p:attrNameLst>
                                          <p:attrName>style.visibility</p:attrName>
                                        </p:attrNameLst>
                                      </p:cBhvr>
                                      <p:to>
                                        <p:strVal val="visible"/>
                                      </p:to>
                                    </p:set>
                                    <p:animEffect transition="in" filter="fade">
                                      <p:cBhvr>
                                        <p:cTn id="51" dur="100"/>
                                        <p:tgtEl>
                                          <p:spTgt spid="2284"/>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650"/>
                                        </p:tgtEl>
                                        <p:attrNameLst>
                                          <p:attrName>style.visibility</p:attrName>
                                        </p:attrNameLst>
                                      </p:cBhvr>
                                      <p:to>
                                        <p:strVal val="visible"/>
                                      </p:to>
                                    </p:set>
                                    <p:animEffect transition="in" filter="fade">
                                      <p:cBhvr>
                                        <p:cTn id="55" dur="100"/>
                                        <p:tgtEl>
                                          <p:spTgt spid="1650"/>
                                        </p:tgtEl>
                                      </p:cBhvr>
                                    </p:animEffect>
                                  </p:childTnLst>
                                </p:cTn>
                              </p:par>
                            </p:childTnLst>
                          </p:cTn>
                        </p:par>
                        <p:par>
                          <p:cTn id="56" fill="hold">
                            <p:stCondLst>
                              <p:cond delay="1300"/>
                            </p:stCondLst>
                            <p:childTnLst>
                              <p:par>
                                <p:cTn id="57" presetID="10" presetClass="entr" presetSubtype="0" fill="hold" grpId="0" nodeType="afterEffect">
                                  <p:stCondLst>
                                    <p:cond delay="0"/>
                                  </p:stCondLst>
                                  <p:childTnLst>
                                    <p:set>
                                      <p:cBhvr>
                                        <p:cTn id="58" dur="1" fill="hold">
                                          <p:stCondLst>
                                            <p:cond delay="0"/>
                                          </p:stCondLst>
                                        </p:cTn>
                                        <p:tgtEl>
                                          <p:spTgt spid="2285"/>
                                        </p:tgtEl>
                                        <p:attrNameLst>
                                          <p:attrName>style.visibility</p:attrName>
                                        </p:attrNameLst>
                                      </p:cBhvr>
                                      <p:to>
                                        <p:strVal val="visible"/>
                                      </p:to>
                                    </p:set>
                                    <p:animEffect transition="in" filter="fade">
                                      <p:cBhvr>
                                        <p:cTn id="59" dur="100"/>
                                        <p:tgtEl>
                                          <p:spTgt spid="2285"/>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303"/>
                                        </p:tgtEl>
                                        <p:attrNameLst>
                                          <p:attrName>style.visibility</p:attrName>
                                        </p:attrNameLst>
                                      </p:cBhvr>
                                      <p:to>
                                        <p:strVal val="visible"/>
                                      </p:to>
                                    </p:set>
                                    <p:animEffect transition="in" filter="fade">
                                      <p:cBhvr>
                                        <p:cTn id="63" dur="100"/>
                                        <p:tgtEl>
                                          <p:spTgt spid="2303"/>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2286"/>
                                        </p:tgtEl>
                                        <p:attrNameLst>
                                          <p:attrName>style.visibility</p:attrName>
                                        </p:attrNameLst>
                                      </p:cBhvr>
                                      <p:to>
                                        <p:strVal val="visible"/>
                                      </p:to>
                                    </p:set>
                                    <p:animEffect transition="in" filter="fade">
                                      <p:cBhvr>
                                        <p:cTn id="67" dur="100"/>
                                        <p:tgtEl>
                                          <p:spTgt spid="2286"/>
                                        </p:tgtEl>
                                      </p:cBhvr>
                                    </p:animEffect>
                                  </p:childTnLst>
                                </p:cTn>
                              </p:par>
                            </p:childTnLst>
                          </p:cTn>
                        </p:par>
                        <p:par>
                          <p:cTn id="68" fill="hold">
                            <p:stCondLst>
                              <p:cond delay="1600"/>
                            </p:stCondLst>
                            <p:childTnLst>
                              <p:par>
                                <p:cTn id="69" presetID="10" presetClass="entr" presetSubtype="0" fill="hold" nodeType="afterEffect">
                                  <p:stCondLst>
                                    <p:cond delay="0"/>
                                  </p:stCondLst>
                                  <p:childTnLst>
                                    <p:set>
                                      <p:cBhvr>
                                        <p:cTn id="70" dur="1" fill="hold">
                                          <p:stCondLst>
                                            <p:cond delay="0"/>
                                          </p:stCondLst>
                                        </p:cTn>
                                        <p:tgtEl>
                                          <p:spTgt spid="2304"/>
                                        </p:tgtEl>
                                        <p:attrNameLst>
                                          <p:attrName>style.visibility</p:attrName>
                                        </p:attrNameLst>
                                      </p:cBhvr>
                                      <p:to>
                                        <p:strVal val="visible"/>
                                      </p:to>
                                    </p:set>
                                    <p:animEffect transition="in" filter="fade">
                                      <p:cBhvr>
                                        <p:cTn id="71" dur="100"/>
                                        <p:tgtEl>
                                          <p:spTgt spid="2304"/>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2287"/>
                                        </p:tgtEl>
                                        <p:attrNameLst>
                                          <p:attrName>style.visibility</p:attrName>
                                        </p:attrNameLst>
                                      </p:cBhvr>
                                      <p:to>
                                        <p:strVal val="visible"/>
                                      </p:to>
                                    </p:set>
                                    <p:animEffect transition="in" filter="fade">
                                      <p:cBhvr>
                                        <p:cTn id="75" dur="100"/>
                                        <p:tgtEl>
                                          <p:spTgt spid="2287"/>
                                        </p:tgtEl>
                                      </p:cBhvr>
                                    </p:animEffect>
                                  </p:childTnLst>
                                </p:cTn>
                              </p:par>
                            </p:childTnLst>
                          </p:cTn>
                        </p:par>
                        <p:par>
                          <p:cTn id="76" fill="hold">
                            <p:stCondLst>
                              <p:cond delay="1800"/>
                            </p:stCondLst>
                            <p:childTnLst>
                              <p:par>
                                <p:cTn id="77" presetID="10" presetClass="entr" presetSubtype="0" fill="hold" nodeType="afterEffect">
                                  <p:stCondLst>
                                    <p:cond delay="0"/>
                                  </p:stCondLst>
                                  <p:childTnLst>
                                    <p:set>
                                      <p:cBhvr>
                                        <p:cTn id="78" dur="1" fill="hold">
                                          <p:stCondLst>
                                            <p:cond delay="0"/>
                                          </p:stCondLst>
                                        </p:cTn>
                                        <p:tgtEl>
                                          <p:spTgt spid="2305"/>
                                        </p:tgtEl>
                                        <p:attrNameLst>
                                          <p:attrName>style.visibility</p:attrName>
                                        </p:attrNameLst>
                                      </p:cBhvr>
                                      <p:to>
                                        <p:strVal val="visible"/>
                                      </p:to>
                                    </p:set>
                                    <p:animEffect transition="in" filter="fade">
                                      <p:cBhvr>
                                        <p:cTn id="79" dur="100"/>
                                        <p:tgtEl>
                                          <p:spTgt spid="2305"/>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2288"/>
                                        </p:tgtEl>
                                        <p:attrNameLst>
                                          <p:attrName>style.visibility</p:attrName>
                                        </p:attrNameLst>
                                      </p:cBhvr>
                                      <p:to>
                                        <p:strVal val="visible"/>
                                      </p:to>
                                    </p:set>
                                    <p:animEffect transition="in" filter="fade">
                                      <p:cBhvr>
                                        <p:cTn id="83" dur="100"/>
                                        <p:tgtEl>
                                          <p:spTgt spid="2288"/>
                                        </p:tgtEl>
                                      </p:cBhvr>
                                    </p:animEffec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2306"/>
                                        </p:tgtEl>
                                        <p:attrNameLst>
                                          <p:attrName>style.visibility</p:attrName>
                                        </p:attrNameLst>
                                      </p:cBhvr>
                                      <p:to>
                                        <p:strVal val="visible"/>
                                      </p:to>
                                    </p:set>
                                    <p:animEffect transition="in" filter="fade">
                                      <p:cBhvr>
                                        <p:cTn id="87" dur="100"/>
                                        <p:tgtEl>
                                          <p:spTgt spid="2306"/>
                                        </p:tgtEl>
                                      </p:cBhvr>
                                    </p:animEffect>
                                  </p:childTnLst>
                                </p:cTn>
                              </p:par>
                            </p:childTnLst>
                          </p:cTn>
                        </p:par>
                        <p:par>
                          <p:cTn id="88" fill="hold">
                            <p:stCondLst>
                              <p:cond delay="2100"/>
                            </p:stCondLst>
                            <p:childTnLst>
                              <p:par>
                                <p:cTn id="89" presetID="10" presetClass="entr" presetSubtype="0" fill="hold" grpId="0" nodeType="afterEffect">
                                  <p:stCondLst>
                                    <p:cond delay="0"/>
                                  </p:stCondLst>
                                  <p:childTnLst>
                                    <p:set>
                                      <p:cBhvr>
                                        <p:cTn id="90" dur="1" fill="hold">
                                          <p:stCondLst>
                                            <p:cond delay="0"/>
                                          </p:stCondLst>
                                        </p:cTn>
                                        <p:tgtEl>
                                          <p:spTgt spid="2290"/>
                                        </p:tgtEl>
                                        <p:attrNameLst>
                                          <p:attrName>style.visibility</p:attrName>
                                        </p:attrNameLst>
                                      </p:cBhvr>
                                      <p:to>
                                        <p:strVal val="visible"/>
                                      </p:to>
                                    </p:set>
                                    <p:animEffect transition="in" filter="fade">
                                      <p:cBhvr>
                                        <p:cTn id="91" dur="100"/>
                                        <p:tgtEl>
                                          <p:spTgt spid="2290"/>
                                        </p:tgtEl>
                                      </p:cBhvr>
                                    </p:animEffect>
                                  </p:childTnLst>
                                </p:cTn>
                              </p:par>
                            </p:childTnLst>
                          </p:cTn>
                        </p:par>
                        <p:par>
                          <p:cTn id="92" fill="hold">
                            <p:stCondLst>
                              <p:cond delay="2200"/>
                            </p:stCondLst>
                            <p:childTnLst>
                              <p:par>
                                <p:cTn id="93" presetID="10" presetClass="entr" presetSubtype="0" fill="hold" nodeType="afterEffect">
                                  <p:stCondLst>
                                    <p:cond delay="0"/>
                                  </p:stCondLst>
                                  <p:childTnLst>
                                    <p:set>
                                      <p:cBhvr>
                                        <p:cTn id="94" dur="1" fill="hold">
                                          <p:stCondLst>
                                            <p:cond delay="0"/>
                                          </p:stCondLst>
                                        </p:cTn>
                                        <p:tgtEl>
                                          <p:spTgt spid="2307"/>
                                        </p:tgtEl>
                                        <p:attrNameLst>
                                          <p:attrName>style.visibility</p:attrName>
                                        </p:attrNameLst>
                                      </p:cBhvr>
                                      <p:to>
                                        <p:strVal val="visible"/>
                                      </p:to>
                                    </p:set>
                                    <p:animEffect transition="in" filter="fade">
                                      <p:cBhvr>
                                        <p:cTn id="95" dur="100"/>
                                        <p:tgtEl>
                                          <p:spTgt spid="2307"/>
                                        </p:tgtEl>
                                      </p:cBhvr>
                                    </p:animEffect>
                                  </p:childTnLst>
                                </p:cTn>
                              </p:par>
                            </p:childTnLst>
                          </p:cTn>
                        </p:par>
                        <p:par>
                          <p:cTn id="96" fill="hold">
                            <p:stCondLst>
                              <p:cond delay="2300"/>
                            </p:stCondLst>
                            <p:childTnLst>
                              <p:par>
                                <p:cTn id="97" presetID="10" presetClass="entr" presetSubtype="0" fill="hold" grpId="0" nodeType="afterEffect">
                                  <p:stCondLst>
                                    <p:cond delay="0"/>
                                  </p:stCondLst>
                                  <p:childTnLst>
                                    <p:set>
                                      <p:cBhvr>
                                        <p:cTn id="98" dur="1" fill="hold">
                                          <p:stCondLst>
                                            <p:cond delay="0"/>
                                          </p:stCondLst>
                                        </p:cTn>
                                        <p:tgtEl>
                                          <p:spTgt spid="2291"/>
                                        </p:tgtEl>
                                        <p:attrNameLst>
                                          <p:attrName>style.visibility</p:attrName>
                                        </p:attrNameLst>
                                      </p:cBhvr>
                                      <p:to>
                                        <p:strVal val="visible"/>
                                      </p:to>
                                    </p:set>
                                    <p:animEffect transition="in" filter="fade">
                                      <p:cBhvr>
                                        <p:cTn id="99" dur="100"/>
                                        <p:tgtEl>
                                          <p:spTgt spid="2291"/>
                                        </p:tgtEl>
                                      </p:cBhvr>
                                    </p:animEffect>
                                  </p:childTnLst>
                                </p:cTn>
                              </p:par>
                            </p:childTnLst>
                          </p:cTn>
                        </p:par>
                        <p:par>
                          <p:cTn id="100" fill="hold">
                            <p:stCondLst>
                              <p:cond delay="2400"/>
                            </p:stCondLst>
                            <p:childTnLst>
                              <p:par>
                                <p:cTn id="101" presetID="10" presetClass="entr" presetSubtype="0" fill="hold" nodeType="afterEffect">
                                  <p:stCondLst>
                                    <p:cond delay="0"/>
                                  </p:stCondLst>
                                  <p:childTnLst>
                                    <p:set>
                                      <p:cBhvr>
                                        <p:cTn id="102" dur="1" fill="hold">
                                          <p:stCondLst>
                                            <p:cond delay="0"/>
                                          </p:stCondLst>
                                        </p:cTn>
                                        <p:tgtEl>
                                          <p:spTgt spid="2308"/>
                                        </p:tgtEl>
                                        <p:attrNameLst>
                                          <p:attrName>style.visibility</p:attrName>
                                        </p:attrNameLst>
                                      </p:cBhvr>
                                      <p:to>
                                        <p:strVal val="visible"/>
                                      </p:to>
                                    </p:set>
                                    <p:animEffect transition="in" filter="fade">
                                      <p:cBhvr>
                                        <p:cTn id="103" dur="100"/>
                                        <p:tgtEl>
                                          <p:spTgt spid="2308"/>
                                        </p:tgtEl>
                                      </p:cBhvr>
                                    </p:animEffect>
                                  </p:childTnLst>
                                </p:cTn>
                              </p:par>
                            </p:childTnLst>
                          </p:cTn>
                        </p:par>
                        <p:par>
                          <p:cTn id="104" fill="hold">
                            <p:stCondLst>
                              <p:cond delay="2500"/>
                            </p:stCondLst>
                            <p:childTnLst>
                              <p:par>
                                <p:cTn id="105" presetID="10" presetClass="entr" presetSubtype="0" fill="hold" grpId="0" nodeType="afterEffect">
                                  <p:stCondLst>
                                    <p:cond delay="0"/>
                                  </p:stCondLst>
                                  <p:childTnLst>
                                    <p:set>
                                      <p:cBhvr>
                                        <p:cTn id="106" dur="1" fill="hold">
                                          <p:stCondLst>
                                            <p:cond delay="0"/>
                                          </p:stCondLst>
                                        </p:cTn>
                                        <p:tgtEl>
                                          <p:spTgt spid="2292"/>
                                        </p:tgtEl>
                                        <p:attrNameLst>
                                          <p:attrName>style.visibility</p:attrName>
                                        </p:attrNameLst>
                                      </p:cBhvr>
                                      <p:to>
                                        <p:strVal val="visible"/>
                                      </p:to>
                                    </p:set>
                                    <p:animEffect transition="in" filter="fade">
                                      <p:cBhvr>
                                        <p:cTn id="107" dur="100"/>
                                        <p:tgtEl>
                                          <p:spTgt spid="2292"/>
                                        </p:tgtEl>
                                      </p:cBhvr>
                                    </p:animEffect>
                                  </p:childTnLst>
                                </p:cTn>
                              </p:par>
                            </p:childTnLst>
                          </p:cTn>
                        </p:par>
                        <p:par>
                          <p:cTn id="108" fill="hold">
                            <p:stCondLst>
                              <p:cond delay="2600"/>
                            </p:stCondLst>
                            <p:childTnLst>
                              <p:par>
                                <p:cTn id="109" presetID="10" presetClass="entr" presetSubtype="0" fill="hold" nodeType="afterEffect">
                                  <p:stCondLst>
                                    <p:cond delay="0"/>
                                  </p:stCondLst>
                                  <p:childTnLst>
                                    <p:set>
                                      <p:cBhvr>
                                        <p:cTn id="110" dur="1" fill="hold">
                                          <p:stCondLst>
                                            <p:cond delay="0"/>
                                          </p:stCondLst>
                                        </p:cTn>
                                        <p:tgtEl>
                                          <p:spTgt spid="2309"/>
                                        </p:tgtEl>
                                        <p:attrNameLst>
                                          <p:attrName>style.visibility</p:attrName>
                                        </p:attrNameLst>
                                      </p:cBhvr>
                                      <p:to>
                                        <p:strVal val="visible"/>
                                      </p:to>
                                    </p:set>
                                    <p:animEffect transition="in" filter="fade">
                                      <p:cBhvr>
                                        <p:cTn id="111" dur="100"/>
                                        <p:tgtEl>
                                          <p:spTgt spid="2309"/>
                                        </p:tgtEl>
                                      </p:cBhvr>
                                    </p:animEffect>
                                  </p:childTnLst>
                                </p:cTn>
                              </p:par>
                            </p:childTnLst>
                          </p:cTn>
                        </p:par>
                        <p:par>
                          <p:cTn id="112" fill="hold">
                            <p:stCondLst>
                              <p:cond delay="2700"/>
                            </p:stCondLst>
                            <p:childTnLst>
                              <p:par>
                                <p:cTn id="113" presetID="10" presetClass="entr" presetSubtype="0" fill="hold" grpId="0" nodeType="afterEffect">
                                  <p:stCondLst>
                                    <p:cond delay="0"/>
                                  </p:stCondLst>
                                  <p:childTnLst>
                                    <p:set>
                                      <p:cBhvr>
                                        <p:cTn id="114" dur="1" fill="hold">
                                          <p:stCondLst>
                                            <p:cond delay="0"/>
                                          </p:stCondLst>
                                        </p:cTn>
                                        <p:tgtEl>
                                          <p:spTgt spid="2293"/>
                                        </p:tgtEl>
                                        <p:attrNameLst>
                                          <p:attrName>style.visibility</p:attrName>
                                        </p:attrNameLst>
                                      </p:cBhvr>
                                      <p:to>
                                        <p:strVal val="visible"/>
                                      </p:to>
                                    </p:set>
                                    <p:animEffect transition="in" filter="fade">
                                      <p:cBhvr>
                                        <p:cTn id="115" dur="100"/>
                                        <p:tgtEl>
                                          <p:spTgt spid="2293"/>
                                        </p:tgtEl>
                                      </p:cBhvr>
                                    </p:animEffect>
                                  </p:childTnLst>
                                </p:cTn>
                              </p:par>
                            </p:childTnLst>
                          </p:cTn>
                        </p:par>
                        <p:par>
                          <p:cTn id="116" fill="hold">
                            <p:stCondLst>
                              <p:cond delay="2800"/>
                            </p:stCondLst>
                            <p:childTnLst>
                              <p:par>
                                <p:cTn id="117" presetID="10" presetClass="entr" presetSubtype="0" fill="hold" nodeType="afterEffect">
                                  <p:stCondLst>
                                    <p:cond delay="0"/>
                                  </p:stCondLst>
                                  <p:childTnLst>
                                    <p:set>
                                      <p:cBhvr>
                                        <p:cTn id="118" dur="1" fill="hold">
                                          <p:stCondLst>
                                            <p:cond delay="0"/>
                                          </p:stCondLst>
                                        </p:cTn>
                                        <p:tgtEl>
                                          <p:spTgt spid="2310"/>
                                        </p:tgtEl>
                                        <p:attrNameLst>
                                          <p:attrName>style.visibility</p:attrName>
                                        </p:attrNameLst>
                                      </p:cBhvr>
                                      <p:to>
                                        <p:strVal val="visible"/>
                                      </p:to>
                                    </p:set>
                                    <p:animEffect transition="in" filter="fade">
                                      <p:cBhvr>
                                        <p:cTn id="119" dur="100"/>
                                        <p:tgtEl>
                                          <p:spTgt spid="2310"/>
                                        </p:tgtEl>
                                      </p:cBhvr>
                                    </p:animEffect>
                                  </p:childTnLst>
                                </p:cTn>
                              </p:par>
                            </p:childTnLst>
                          </p:cTn>
                        </p:par>
                        <p:par>
                          <p:cTn id="120" fill="hold">
                            <p:stCondLst>
                              <p:cond delay="2900"/>
                            </p:stCondLst>
                            <p:childTnLst>
                              <p:par>
                                <p:cTn id="121" presetID="10" presetClass="entr" presetSubtype="0" fill="hold" grpId="0" nodeType="afterEffect">
                                  <p:stCondLst>
                                    <p:cond delay="0"/>
                                  </p:stCondLst>
                                  <p:childTnLst>
                                    <p:set>
                                      <p:cBhvr>
                                        <p:cTn id="122" dur="1" fill="hold">
                                          <p:stCondLst>
                                            <p:cond delay="0"/>
                                          </p:stCondLst>
                                        </p:cTn>
                                        <p:tgtEl>
                                          <p:spTgt spid="2294"/>
                                        </p:tgtEl>
                                        <p:attrNameLst>
                                          <p:attrName>style.visibility</p:attrName>
                                        </p:attrNameLst>
                                      </p:cBhvr>
                                      <p:to>
                                        <p:strVal val="visible"/>
                                      </p:to>
                                    </p:set>
                                    <p:animEffect transition="in" filter="fade">
                                      <p:cBhvr>
                                        <p:cTn id="123" dur="100"/>
                                        <p:tgtEl>
                                          <p:spTgt spid="2294"/>
                                        </p:tgtEl>
                                      </p:cBhvr>
                                    </p:animEffect>
                                  </p:childTnLst>
                                </p:cTn>
                              </p:par>
                            </p:childTnLst>
                          </p:cTn>
                        </p:par>
                        <p:par>
                          <p:cTn id="124" fill="hold">
                            <p:stCondLst>
                              <p:cond delay="3000"/>
                            </p:stCondLst>
                            <p:childTnLst>
                              <p:par>
                                <p:cTn id="125" presetID="10" presetClass="entr" presetSubtype="0" fill="hold" nodeType="afterEffect">
                                  <p:stCondLst>
                                    <p:cond delay="0"/>
                                  </p:stCondLst>
                                  <p:childTnLst>
                                    <p:set>
                                      <p:cBhvr>
                                        <p:cTn id="126" dur="1" fill="hold">
                                          <p:stCondLst>
                                            <p:cond delay="0"/>
                                          </p:stCondLst>
                                        </p:cTn>
                                        <p:tgtEl>
                                          <p:spTgt spid="2311"/>
                                        </p:tgtEl>
                                        <p:attrNameLst>
                                          <p:attrName>style.visibility</p:attrName>
                                        </p:attrNameLst>
                                      </p:cBhvr>
                                      <p:to>
                                        <p:strVal val="visible"/>
                                      </p:to>
                                    </p:set>
                                    <p:animEffect transition="in" filter="fade">
                                      <p:cBhvr>
                                        <p:cTn id="127" dur="100"/>
                                        <p:tgtEl>
                                          <p:spTgt spid="2311"/>
                                        </p:tgtEl>
                                      </p:cBhvr>
                                    </p:animEffect>
                                  </p:childTnLst>
                                </p:cTn>
                              </p:par>
                            </p:childTnLst>
                          </p:cTn>
                        </p:par>
                        <p:par>
                          <p:cTn id="128" fill="hold">
                            <p:stCondLst>
                              <p:cond delay="3100"/>
                            </p:stCondLst>
                            <p:childTnLst>
                              <p:par>
                                <p:cTn id="129" presetID="10" presetClass="entr" presetSubtype="0" fill="hold" grpId="0" nodeType="afterEffect">
                                  <p:stCondLst>
                                    <p:cond delay="0"/>
                                  </p:stCondLst>
                                  <p:childTnLst>
                                    <p:set>
                                      <p:cBhvr>
                                        <p:cTn id="130" dur="1" fill="hold">
                                          <p:stCondLst>
                                            <p:cond delay="0"/>
                                          </p:stCondLst>
                                        </p:cTn>
                                        <p:tgtEl>
                                          <p:spTgt spid="2296"/>
                                        </p:tgtEl>
                                        <p:attrNameLst>
                                          <p:attrName>style.visibility</p:attrName>
                                        </p:attrNameLst>
                                      </p:cBhvr>
                                      <p:to>
                                        <p:strVal val="visible"/>
                                      </p:to>
                                    </p:set>
                                    <p:animEffect transition="in" filter="fade">
                                      <p:cBhvr>
                                        <p:cTn id="131" dur="100"/>
                                        <p:tgtEl>
                                          <p:spTgt spid="2296"/>
                                        </p:tgtEl>
                                      </p:cBhvr>
                                    </p:animEffect>
                                  </p:childTnLst>
                                </p:cTn>
                              </p:par>
                            </p:childTnLst>
                          </p:cTn>
                        </p:par>
                        <p:par>
                          <p:cTn id="132" fill="hold">
                            <p:stCondLst>
                              <p:cond delay="3200"/>
                            </p:stCondLst>
                            <p:childTnLst>
                              <p:par>
                                <p:cTn id="133" presetID="10" presetClass="entr" presetSubtype="0" fill="hold" nodeType="afterEffect">
                                  <p:stCondLst>
                                    <p:cond delay="0"/>
                                  </p:stCondLst>
                                  <p:childTnLst>
                                    <p:set>
                                      <p:cBhvr>
                                        <p:cTn id="134" dur="1" fill="hold">
                                          <p:stCondLst>
                                            <p:cond delay="0"/>
                                          </p:stCondLst>
                                        </p:cTn>
                                        <p:tgtEl>
                                          <p:spTgt spid="2312"/>
                                        </p:tgtEl>
                                        <p:attrNameLst>
                                          <p:attrName>style.visibility</p:attrName>
                                        </p:attrNameLst>
                                      </p:cBhvr>
                                      <p:to>
                                        <p:strVal val="visible"/>
                                      </p:to>
                                    </p:set>
                                    <p:animEffect transition="in" filter="fade">
                                      <p:cBhvr>
                                        <p:cTn id="135" dur="100"/>
                                        <p:tgtEl>
                                          <p:spTgt spid="2312"/>
                                        </p:tgtEl>
                                      </p:cBhvr>
                                    </p:animEffect>
                                  </p:childTnLst>
                                </p:cTn>
                              </p:par>
                            </p:childTnLst>
                          </p:cTn>
                        </p:par>
                        <p:par>
                          <p:cTn id="136" fill="hold">
                            <p:stCondLst>
                              <p:cond delay="3300"/>
                            </p:stCondLst>
                            <p:childTnLst>
                              <p:par>
                                <p:cTn id="137" presetID="10" presetClass="entr" presetSubtype="0" fill="hold" grpId="0" nodeType="afterEffect">
                                  <p:stCondLst>
                                    <p:cond delay="0"/>
                                  </p:stCondLst>
                                  <p:childTnLst>
                                    <p:set>
                                      <p:cBhvr>
                                        <p:cTn id="138" dur="1" fill="hold">
                                          <p:stCondLst>
                                            <p:cond delay="0"/>
                                          </p:stCondLst>
                                        </p:cTn>
                                        <p:tgtEl>
                                          <p:spTgt spid="2295"/>
                                        </p:tgtEl>
                                        <p:attrNameLst>
                                          <p:attrName>style.visibility</p:attrName>
                                        </p:attrNameLst>
                                      </p:cBhvr>
                                      <p:to>
                                        <p:strVal val="visible"/>
                                      </p:to>
                                    </p:set>
                                    <p:animEffect transition="in" filter="fade">
                                      <p:cBhvr>
                                        <p:cTn id="139" dur="100"/>
                                        <p:tgtEl>
                                          <p:spTgt spid="2295"/>
                                        </p:tgtEl>
                                      </p:cBhvr>
                                    </p:animEffect>
                                  </p:childTnLst>
                                </p:cTn>
                              </p:par>
                            </p:childTnLst>
                          </p:cTn>
                        </p:par>
                        <p:par>
                          <p:cTn id="140" fill="hold">
                            <p:stCondLst>
                              <p:cond delay="3400"/>
                            </p:stCondLst>
                            <p:childTnLst>
                              <p:par>
                                <p:cTn id="141" presetID="10" presetClass="entr" presetSubtype="0" fill="hold" nodeType="afterEffect">
                                  <p:stCondLst>
                                    <p:cond delay="0"/>
                                  </p:stCondLst>
                                  <p:childTnLst>
                                    <p:set>
                                      <p:cBhvr>
                                        <p:cTn id="142" dur="1" fill="hold">
                                          <p:stCondLst>
                                            <p:cond delay="0"/>
                                          </p:stCondLst>
                                        </p:cTn>
                                        <p:tgtEl>
                                          <p:spTgt spid="2313"/>
                                        </p:tgtEl>
                                        <p:attrNameLst>
                                          <p:attrName>style.visibility</p:attrName>
                                        </p:attrNameLst>
                                      </p:cBhvr>
                                      <p:to>
                                        <p:strVal val="visible"/>
                                      </p:to>
                                    </p:set>
                                    <p:animEffect transition="in" filter="fade">
                                      <p:cBhvr>
                                        <p:cTn id="143" dur="100"/>
                                        <p:tgtEl>
                                          <p:spTgt spid="2313"/>
                                        </p:tgtEl>
                                      </p:cBhvr>
                                    </p:animEffect>
                                  </p:childTnLst>
                                </p:cTn>
                              </p:par>
                            </p:childTnLst>
                          </p:cTn>
                        </p:par>
                        <p:par>
                          <p:cTn id="144" fill="hold">
                            <p:stCondLst>
                              <p:cond delay="3500"/>
                            </p:stCondLst>
                            <p:childTnLst>
                              <p:par>
                                <p:cTn id="145" presetID="10" presetClass="entr" presetSubtype="0" fill="hold" grpId="0" nodeType="afterEffect">
                                  <p:stCondLst>
                                    <p:cond delay="0"/>
                                  </p:stCondLst>
                                  <p:childTnLst>
                                    <p:set>
                                      <p:cBhvr>
                                        <p:cTn id="146" dur="1" fill="hold">
                                          <p:stCondLst>
                                            <p:cond delay="0"/>
                                          </p:stCondLst>
                                        </p:cTn>
                                        <p:tgtEl>
                                          <p:spTgt spid="2297"/>
                                        </p:tgtEl>
                                        <p:attrNameLst>
                                          <p:attrName>style.visibility</p:attrName>
                                        </p:attrNameLst>
                                      </p:cBhvr>
                                      <p:to>
                                        <p:strVal val="visible"/>
                                      </p:to>
                                    </p:set>
                                    <p:animEffect transition="in" filter="fade">
                                      <p:cBhvr>
                                        <p:cTn id="147" dur="100"/>
                                        <p:tgtEl>
                                          <p:spTgt spid="2297"/>
                                        </p:tgtEl>
                                      </p:cBhvr>
                                    </p:animEffect>
                                  </p:childTnLst>
                                </p:cTn>
                              </p:par>
                            </p:childTnLst>
                          </p:cTn>
                        </p:par>
                        <p:par>
                          <p:cTn id="148" fill="hold">
                            <p:stCondLst>
                              <p:cond delay="3600"/>
                            </p:stCondLst>
                            <p:childTnLst>
                              <p:par>
                                <p:cTn id="149" presetID="10" presetClass="entr" presetSubtype="0" fill="hold" nodeType="afterEffect">
                                  <p:stCondLst>
                                    <p:cond delay="0"/>
                                  </p:stCondLst>
                                  <p:childTnLst>
                                    <p:set>
                                      <p:cBhvr>
                                        <p:cTn id="150" dur="1" fill="hold">
                                          <p:stCondLst>
                                            <p:cond delay="0"/>
                                          </p:stCondLst>
                                        </p:cTn>
                                        <p:tgtEl>
                                          <p:spTgt spid="2314"/>
                                        </p:tgtEl>
                                        <p:attrNameLst>
                                          <p:attrName>style.visibility</p:attrName>
                                        </p:attrNameLst>
                                      </p:cBhvr>
                                      <p:to>
                                        <p:strVal val="visible"/>
                                      </p:to>
                                    </p:set>
                                    <p:animEffect transition="in" filter="fade">
                                      <p:cBhvr>
                                        <p:cTn id="151" dur="100"/>
                                        <p:tgtEl>
                                          <p:spTgt spid="2314"/>
                                        </p:tgtEl>
                                      </p:cBhvr>
                                    </p:animEffect>
                                  </p:childTnLst>
                                </p:cTn>
                              </p:par>
                            </p:childTnLst>
                          </p:cTn>
                        </p:par>
                        <p:par>
                          <p:cTn id="152" fill="hold">
                            <p:stCondLst>
                              <p:cond delay="3700"/>
                            </p:stCondLst>
                            <p:childTnLst>
                              <p:par>
                                <p:cTn id="153" presetID="10" presetClass="entr" presetSubtype="0" fill="hold" grpId="0" nodeType="afterEffect">
                                  <p:stCondLst>
                                    <p:cond delay="0"/>
                                  </p:stCondLst>
                                  <p:childTnLst>
                                    <p:set>
                                      <p:cBhvr>
                                        <p:cTn id="154" dur="1" fill="hold">
                                          <p:stCondLst>
                                            <p:cond delay="0"/>
                                          </p:stCondLst>
                                        </p:cTn>
                                        <p:tgtEl>
                                          <p:spTgt spid="2298"/>
                                        </p:tgtEl>
                                        <p:attrNameLst>
                                          <p:attrName>style.visibility</p:attrName>
                                        </p:attrNameLst>
                                      </p:cBhvr>
                                      <p:to>
                                        <p:strVal val="visible"/>
                                      </p:to>
                                    </p:set>
                                    <p:animEffect transition="in" filter="fade">
                                      <p:cBhvr>
                                        <p:cTn id="155" dur="100"/>
                                        <p:tgtEl>
                                          <p:spTgt spid="2298"/>
                                        </p:tgtEl>
                                      </p:cBhvr>
                                    </p:animEffect>
                                  </p:childTnLst>
                                </p:cTn>
                              </p:par>
                            </p:childTnLst>
                          </p:cTn>
                        </p:par>
                        <p:par>
                          <p:cTn id="156" fill="hold">
                            <p:stCondLst>
                              <p:cond delay="3800"/>
                            </p:stCondLst>
                            <p:childTnLst>
                              <p:par>
                                <p:cTn id="157" presetID="10" presetClass="entr" presetSubtype="0" fill="hold" nodeType="afterEffect">
                                  <p:stCondLst>
                                    <p:cond delay="0"/>
                                  </p:stCondLst>
                                  <p:childTnLst>
                                    <p:set>
                                      <p:cBhvr>
                                        <p:cTn id="158" dur="1" fill="hold">
                                          <p:stCondLst>
                                            <p:cond delay="0"/>
                                          </p:stCondLst>
                                        </p:cTn>
                                        <p:tgtEl>
                                          <p:spTgt spid="2315"/>
                                        </p:tgtEl>
                                        <p:attrNameLst>
                                          <p:attrName>style.visibility</p:attrName>
                                        </p:attrNameLst>
                                      </p:cBhvr>
                                      <p:to>
                                        <p:strVal val="visible"/>
                                      </p:to>
                                    </p:set>
                                    <p:animEffect transition="in" filter="fade">
                                      <p:cBhvr>
                                        <p:cTn id="159" dur="100"/>
                                        <p:tgtEl>
                                          <p:spTgt spid="2315"/>
                                        </p:tgtEl>
                                      </p:cBhvr>
                                    </p:animEffect>
                                  </p:childTnLst>
                                </p:cTn>
                              </p:par>
                            </p:childTnLst>
                          </p:cTn>
                        </p:par>
                        <p:par>
                          <p:cTn id="160" fill="hold">
                            <p:stCondLst>
                              <p:cond delay="3900"/>
                            </p:stCondLst>
                            <p:childTnLst>
                              <p:par>
                                <p:cTn id="161" presetID="10" presetClass="entr" presetSubtype="0" fill="hold" grpId="0" nodeType="afterEffect">
                                  <p:stCondLst>
                                    <p:cond delay="0"/>
                                  </p:stCondLst>
                                  <p:childTnLst>
                                    <p:set>
                                      <p:cBhvr>
                                        <p:cTn id="162" dur="1" fill="hold">
                                          <p:stCondLst>
                                            <p:cond delay="0"/>
                                          </p:stCondLst>
                                        </p:cTn>
                                        <p:tgtEl>
                                          <p:spTgt spid="2299"/>
                                        </p:tgtEl>
                                        <p:attrNameLst>
                                          <p:attrName>style.visibility</p:attrName>
                                        </p:attrNameLst>
                                      </p:cBhvr>
                                      <p:to>
                                        <p:strVal val="visible"/>
                                      </p:to>
                                    </p:set>
                                    <p:animEffect transition="in" filter="fade">
                                      <p:cBhvr>
                                        <p:cTn id="163" dur="100"/>
                                        <p:tgtEl>
                                          <p:spTgt spid="2299"/>
                                        </p:tgtEl>
                                      </p:cBhvr>
                                    </p:animEffect>
                                  </p:childTnLst>
                                </p:cTn>
                              </p:par>
                            </p:childTnLst>
                          </p:cTn>
                        </p:par>
                        <p:par>
                          <p:cTn id="164" fill="hold">
                            <p:stCondLst>
                              <p:cond delay="4000"/>
                            </p:stCondLst>
                            <p:childTnLst>
                              <p:par>
                                <p:cTn id="165" presetID="10" presetClass="entr" presetSubtype="0" fill="hold" nodeType="afterEffect">
                                  <p:stCondLst>
                                    <p:cond delay="0"/>
                                  </p:stCondLst>
                                  <p:childTnLst>
                                    <p:set>
                                      <p:cBhvr>
                                        <p:cTn id="166" dur="1" fill="hold">
                                          <p:stCondLst>
                                            <p:cond delay="0"/>
                                          </p:stCondLst>
                                        </p:cTn>
                                        <p:tgtEl>
                                          <p:spTgt spid="2316"/>
                                        </p:tgtEl>
                                        <p:attrNameLst>
                                          <p:attrName>style.visibility</p:attrName>
                                        </p:attrNameLst>
                                      </p:cBhvr>
                                      <p:to>
                                        <p:strVal val="visible"/>
                                      </p:to>
                                    </p:set>
                                    <p:animEffect transition="in" filter="fade">
                                      <p:cBhvr>
                                        <p:cTn id="167" dur="100"/>
                                        <p:tgtEl>
                                          <p:spTgt spid="2316"/>
                                        </p:tgtEl>
                                      </p:cBhvr>
                                    </p:animEffect>
                                  </p:childTnLst>
                                </p:cTn>
                              </p:par>
                            </p:childTnLst>
                          </p:cTn>
                        </p:par>
                        <p:par>
                          <p:cTn id="168" fill="hold">
                            <p:stCondLst>
                              <p:cond delay="4100"/>
                            </p:stCondLst>
                            <p:childTnLst>
                              <p:par>
                                <p:cTn id="169" presetID="10" presetClass="entr" presetSubtype="0" fill="hold" grpId="0" nodeType="afterEffect">
                                  <p:stCondLst>
                                    <p:cond delay="0"/>
                                  </p:stCondLst>
                                  <p:childTnLst>
                                    <p:set>
                                      <p:cBhvr>
                                        <p:cTn id="170" dur="1" fill="hold">
                                          <p:stCondLst>
                                            <p:cond delay="0"/>
                                          </p:stCondLst>
                                        </p:cTn>
                                        <p:tgtEl>
                                          <p:spTgt spid="2300"/>
                                        </p:tgtEl>
                                        <p:attrNameLst>
                                          <p:attrName>style.visibility</p:attrName>
                                        </p:attrNameLst>
                                      </p:cBhvr>
                                      <p:to>
                                        <p:strVal val="visible"/>
                                      </p:to>
                                    </p:set>
                                    <p:animEffect transition="in" filter="fade">
                                      <p:cBhvr>
                                        <p:cTn id="171" dur="100"/>
                                        <p:tgtEl>
                                          <p:spTgt spid="2300"/>
                                        </p:tgtEl>
                                      </p:cBhvr>
                                    </p:animEffect>
                                  </p:childTnLst>
                                </p:cTn>
                              </p:par>
                            </p:childTnLst>
                          </p:cTn>
                        </p:par>
                        <p:par>
                          <p:cTn id="172" fill="hold">
                            <p:stCondLst>
                              <p:cond delay="4200"/>
                            </p:stCondLst>
                            <p:childTnLst>
                              <p:par>
                                <p:cTn id="173" presetID="10" presetClass="entr" presetSubtype="0" fill="hold" nodeType="afterEffect">
                                  <p:stCondLst>
                                    <p:cond delay="0"/>
                                  </p:stCondLst>
                                  <p:childTnLst>
                                    <p:set>
                                      <p:cBhvr>
                                        <p:cTn id="174" dur="1" fill="hold">
                                          <p:stCondLst>
                                            <p:cond delay="0"/>
                                          </p:stCondLst>
                                        </p:cTn>
                                        <p:tgtEl>
                                          <p:spTgt spid="2317"/>
                                        </p:tgtEl>
                                        <p:attrNameLst>
                                          <p:attrName>style.visibility</p:attrName>
                                        </p:attrNameLst>
                                      </p:cBhvr>
                                      <p:to>
                                        <p:strVal val="visible"/>
                                      </p:to>
                                    </p:set>
                                    <p:animEffect transition="in" filter="fade">
                                      <p:cBhvr>
                                        <p:cTn id="175" dur="100"/>
                                        <p:tgtEl>
                                          <p:spTgt spid="2317"/>
                                        </p:tgtEl>
                                      </p:cBhvr>
                                    </p:animEffect>
                                  </p:childTnLst>
                                </p:cTn>
                              </p:par>
                            </p:childTnLst>
                          </p:cTn>
                        </p:par>
                        <p:par>
                          <p:cTn id="176" fill="hold">
                            <p:stCondLst>
                              <p:cond delay="4300"/>
                            </p:stCondLst>
                            <p:childTnLst>
                              <p:par>
                                <p:cTn id="177" presetID="10" presetClass="entr" presetSubtype="0" fill="hold" grpId="0" nodeType="afterEffect">
                                  <p:stCondLst>
                                    <p:cond delay="0"/>
                                  </p:stCondLst>
                                  <p:childTnLst>
                                    <p:set>
                                      <p:cBhvr>
                                        <p:cTn id="178" dur="1" fill="hold">
                                          <p:stCondLst>
                                            <p:cond delay="0"/>
                                          </p:stCondLst>
                                        </p:cTn>
                                        <p:tgtEl>
                                          <p:spTgt spid="2301"/>
                                        </p:tgtEl>
                                        <p:attrNameLst>
                                          <p:attrName>style.visibility</p:attrName>
                                        </p:attrNameLst>
                                      </p:cBhvr>
                                      <p:to>
                                        <p:strVal val="visible"/>
                                      </p:to>
                                    </p:set>
                                    <p:animEffect transition="in" filter="fade">
                                      <p:cBhvr>
                                        <p:cTn id="179" dur="100"/>
                                        <p:tgtEl>
                                          <p:spTgt spid="2301"/>
                                        </p:tgtEl>
                                      </p:cBhvr>
                                    </p:animEffect>
                                  </p:childTnLst>
                                </p:cTn>
                              </p:par>
                            </p:childTnLst>
                          </p:cTn>
                        </p:par>
                        <p:par>
                          <p:cTn id="180" fill="hold">
                            <p:stCondLst>
                              <p:cond delay="4400"/>
                            </p:stCondLst>
                            <p:childTnLst>
                              <p:par>
                                <p:cTn id="181" presetID="10" presetClass="entr" presetSubtype="0" fill="hold" nodeType="afterEffect">
                                  <p:stCondLst>
                                    <p:cond delay="0"/>
                                  </p:stCondLst>
                                  <p:childTnLst>
                                    <p:set>
                                      <p:cBhvr>
                                        <p:cTn id="182" dur="1" fill="hold">
                                          <p:stCondLst>
                                            <p:cond delay="0"/>
                                          </p:stCondLst>
                                        </p:cTn>
                                        <p:tgtEl>
                                          <p:spTgt spid="2319"/>
                                        </p:tgtEl>
                                        <p:attrNameLst>
                                          <p:attrName>style.visibility</p:attrName>
                                        </p:attrNameLst>
                                      </p:cBhvr>
                                      <p:to>
                                        <p:strVal val="visible"/>
                                      </p:to>
                                    </p:set>
                                    <p:animEffect transition="in" filter="fade">
                                      <p:cBhvr>
                                        <p:cTn id="183" dur="100"/>
                                        <p:tgtEl>
                                          <p:spTgt spid="2319"/>
                                        </p:tgtEl>
                                      </p:cBhvr>
                                    </p:animEffect>
                                  </p:childTnLst>
                                </p:cTn>
                              </p:par>
                            </p:childTnLst>
                          </p:cTn>
                        </p:par>
                        <p:par>
                          <p:cTn id="184" fill="hold">
                            <p:stCondLst>
                              <p:cond delay="4500"/>
                            </p:stCondLst>
                            <p:childTnLst>
                              <p:par>
                                <p:cTn id="185" presetID="10" presetClass="entr" presetSubtype="0" fill="hold" grpId="0" nodeType="afterEffect">
                                  <p:stCondLst>
                                    <p:cond delay="0"/>
                                  </p:stCondLst>
                                  <p:childTnLst>
                                    <p:set>
                                      <p:cBhvr>
                                        <p:cTn id="186" dur="1" fill="hold">
                                          <p:stCondLst>
                                            <p:cond delay="0"/>
                                          </p:stCondLst>
                                        </p:cTn>
                                        <p:tgtEl>
                                          <p:spTgt spid="2527"/>
                                        </p:tgtEl>
                                        <p:attrNameLst>
                                          <p:attrName>style.visibility</p:attrName>
                                        </p:attrNameLst>
                                      </p:cBhvr>
                                      <p:to>
                                        <p:strVal val="visible"/>
                                      </p:to>
                                    </p:set>
                                    <p:animEffect transition="in" filter="fade">
                                      <p:cBhvr>
                                        <p:cTn id="187" dur="250"/>
                                        <p:tgtEl>
                                          <p:spTgt spid="2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80" grpId="0"/>
      <p:bldP spid="2281" grpId="0"/>
      <p:bldP spid="2282" grpId="0"/>
      <p:bldP spid="2283" grpId="0"/>
      <p:bldP spid="2284" grpId="0"/>
      <p:bldP spid="2285" grpId="0"/>
      <p:bldP spid="2286" grpId="0"/>
      <p:bldP spid="2287" grpId="0"/>
      <p:bldP spid="2288" grpId="0"/>
      <p:bldP spid="2290" grpId="0"/>
      <p:bldP spid="2291" grpId="0"/>
      <p:bldP spid="2292" grpId="0"/>
      <p:bldP spid="2293" grpId="0"/>
      <p:bldP spid="2294" grpId="0"/>
      <p:bldP spid="2295" grpId="0"/>
      <p:bldP spid="2296" grpId="0"/>
      <p:bldP spid="2297" grpId="0"/>
      <p:bldP spid="2298" grpId="0"/>
      <p:bldP spid="2299" grpId="0"/>
      <p:bldP spid="2300" grpId="0"/>
      <p:bldP spid="2301" grpId="0"/>
      <p:bldP spid="25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a:extLst>
            <a:ext uri="{FF2B5EF4-FFF2-40B4-BE49-F238E27FC236}">
              <a16:creationId xmlns:a16="http://schemas.microsoft.com/office/drawing/2014/main" id="{2F54A607-F88B-7942-EBB3-4982EEE4FE82}"/>
            </a:ext>
          </a:extLst>
        </p:cNvPr>
        <p:cNvGrpSpPr/>
        <p:nvPr/>
      </p:nvGrpSpPr>
      <p:grpSpPr>
        <a:xfrm>
          <a:off x="0" y="0"/>
          <a:ext cx="0" cy="0"/>
          <a:chOff x="0" y="0"/>
          <a:chExt cx="0" cy="0"/>
        </a:xfrm>
      </p:grpSpPr>
      <p:grpSp>
        <p:nvGrpSpPr>
          <p:cNvPr id="2190" name="Grupo 2189">
            <a:extLst>
              <a:ext uri="{FF2B5EF4-FFF2-40B4-BE49-F238E27FC236}">
                <a16:creationId xmlns:a16="http://schemas.microsoft.com/office/drawing/2014/main" id="{6D29A1D2-BC61-4503-9BB6-B592C081AEED}"/>
              </a:ext>
            </a:extLst>
          </p:cNvPr>
          <p:cNvGrpSpPr/>
          <p:nvPr/>
        </p:nvGrpSpPr>
        <p:grpSpPr>
          <a:xfrm>
            <a:off x="655649" y="2141614"/>
            <a:ext cx="12717353" cy="4404689"/>
            <a:chOff x="2012020" y="2219698"/>
            <a:chExt cx="12717353" cy="4404689"/>
          </a:xfrm>
        </p:grpSpPr>
        <p:grpSp>
          <p:nvGrpSpPr>
            <p:cNvPr id="2183" name="Grupo 2182">
              <a:extLst>
                <a:ext uri="{FF2B5EF4-FFF2-40B4-BE49-F238E27FC236}">
                  <a16:creationId xmlns:a16="http://schemas.microsoft.com/office/drawing/2014/main" id="{C1AD3EDE-84D6-B631-4B46-0A4672C30A79}"/>
                </a:ext>
              </a:extLst>
            </p:cNvPr>
            <p:cNvGrpSpPr/>
            <p:nvPr/>
          </p:nvGrpSpPr>
          <p:grpSpPr>
            <a:xfrm>
              <a:off x="2012020" y="2219698"/>
              <a:ext cx="12717353" cy="4404689"/>
              <a:chOff x="78854" y="1081089"/>
              <a:chExt cx="10200041" cy="3242679"/>
            </a:xfrm>
          </p:grpSpPr>
          <p:grpSp>
            <p:nvGrpSpPr>
              <p:cNvPr id="38" name="Grupo 37">
                <a:extLst>
                  <a:ext uri="{FF2B5EF4-FFF2-40B4-BE49-F238E27FC236}">
                    <a16:creationId xmlns:a16="http://schemas.microsoft.com/office/drawing/2014/main" id="{47E6CA10-BC66-1C71-0A08-3737DDEDB68D}"/>
                  </a:ext>
                </a:extLst>
              </p:cNvPr>
              <p:cNvGrpSpPr/>
              <p:nvPr/>
            </p:nvGrpSpPr>
            <p:grpSpPr>
              <a:xfrm>
                <a:off x="117958" y="2174853"/>
                <a:ext cx="1416063" cy="615891"/>
                <a:chOff x="1081619" y="2883412"/>
                <a:chExt cx="1416063" cy="615891"/>
              </a:xfrm>
            </p:grpSpPr>
            <p:sp>
              <p:nvSpPr>
                <p:cNvPr id="11" name="Freeform 16">
                  <a:extLst>
                    <a:ext uri="{FF2B5EF4-FFF2-40B4-BE49-F238E27FC236}">
                      <a16:creationId xmlns:a16="http://schemas.microsoft.com/office/drawing/2014/main" id="{4A1FB514-CF8C-5A2B-4A71-0B239A2B1CBB}"/>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4" name="Elipse 13">
                  <a:extLst>
                    <a:ext uri="{FF2B5EF4-FFF2-40B4-BE49-F238E27FC236}">
                      <a16:creationId xmlns:a16="http://schemas.microsoft.com/office/drawing/2014/main" id="{509E9DE1-DB14-EB4C-CBC9-9689187AD593}"/>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37" name="Grupo 36">
                <a:extLst>
                  <a:ext uri="{FF2B5EF4-FFF2-40B4-BE49-F238E27FC236}">
                    <a16:creationId xmlns:a16="http://schemas.microsoft.com/office/drawing/2014/main" id="{B82175B7-3243-D3E3-9762-EA6210AD172F}"/>
                  </a:ext>
                </a:extLst>
              </p:cNvPr>
              <p:cNvGrpSpPr/>
              <p:nvPr/>
            </p:nvGrpSpPr>
            <p:grpSpPr>
              <a:xfrm>
                <a:off x="903807" y="2180643"/>
                <a:ext cx="1416063" cy="615891"/>
                <a:chOff x="1867468" y="2889202"/>
                <a:chExt cx="1416063" cy="615891"/>
              </a:xfrm>
            </p:grpSpPr>
            <p:sp>
              <p:nvSpPr>
                <p:cNvPr id="12" name="Freeform 16">
                  <a:extLst>
                    <a:ext uri="{FF2B5EF4-FFF2-40B4-BE49-F238E27FC236}">
                      <a16:creationId xmlns:a16="http://schemas.microsoft.com/office/drawing/2014/main" id="{84A0A1A2-3DF4-72E0-5FFA-386CAA484730}"/>
                    </a:ext>
                  </a:extLst>
                </p:cNvPr>
                <p:cNvSpPr/>
                <p:nvPr/>
              </p:nvSpPr>
              <p:spPr>
                <a:xfrm rot="20304082">
                  <a:off x="1867468" y="288920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5" name="Elipse 34">
                  <a:extLst>
                    <a:ext uri="{FF2B5EF4-FFF2-40B4-BE49-F238E27FC236}">
                      <a16:creationId xmlns:a16="http://schemas.microsoft.com/office/drawing/2014/main" id="{F0F4F9C4-AA60-72D7-8607-6DF7184627ED}"/>
                    </a:ext>
                  </a:extLst>
                </p:cNvPr>
                <p:cNvSpPr/>
                <p:nvPr/>
              </p:nvSpPr>
              <p:spPr>
                <a:xfrm>
                  <a:off x="2166793" y="3281183"/>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1" name="Grupo 50">
                <a:extLst>
                  <a:ext uri="{FF2B5EF4-FFF2-40B4-BE49-F238E27FC236}">
                    <a16:creationId xmlns:a16="http://schemas.microsoft.com/office/drawing/2014/main" id="{C4ACE43E-9157-93D6-CE25-C45B12C62CA1}"/>
                  </a:ext>
                </a:extLst>
              </p:cNvPr>
              <p:cNvGrpSpPr/>
              <p:nvPr/>
            </p:nvGrpSpPr>
            <p:grpSpPr>
              <a:xfrm>
                <a:off x="520041" y="2548567"/>
                <a:ext cx="1416063" cy="615891"/>
                <a:chOff x="1483702" y="3257126"/>
                <a:chExt cx="1416063" cy="615891"/>
              </a:xfrm>
            </p:grpSpPr>
            <p:sp>
              <p:nvSpPr>
                <p:cNvPr id="13" name="Freeform 16">
                  <a:extLst>
                    <a:ext uri="{FF2B5EF4-FFF2-40B4-BE49-F238E27FC236}">
                      <a16:creationId xmlns:a16="http://schemas.microsoft.com/office/drawing/2014/main" id="{1297D387-B9ED-F28E-CB84-C85D15E09876}"/>
                    </a:ext>
                  </a:extLst>
                </p:cNvPr>
                <p:cNvSpPr/>
                <p:nvPr/>
              </p:nvSpPr>
              <p:spPr>
                <a:xfrm rot="21273430">
                  <a:off x="1483702" y="3257126"/>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50" name="Elipse 49">
                  <a:extLst>
                    <a:ext uri="{FF2B5EF4-FFF2-40B4-BE49-F238E27FC236}">
                      <a16:creationId xmlns:a16="http://schemas.microsoft.com/office/drawing/2014/main" id="{A525EAF7-0A5C-9D9F-0BDF-8F78488732A1}"/>
                    </a:ext>
                  </a:extLst>
                </p:cNvPr>
                <p:cNvSpPr/>
                <p:nvPr/>
              </p:nvSpPr>
              <p:spPr>
                <a:xfrm rot="723217">
                  <a:off x="1761148" y="3548603"/>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2" name="Grupo 51">
                <a:extLst>
                  <a:ext uri="{FF2B5EF4-FFF2-40B4-BE49-F238E27FC236}">
                    <a16:creationId xmlns:a16="http://schemas.microsoft.com/office/drawing/2014/main" id="{EF31BD49-12E3-9C96-23EF-6A895271D4FF}"/>
                  </a:ext>
                </a:extLst>
              </p:cNvPr>
              <p:cNvGrpSpPr/>
              <p:nvPr/>
            </p:nvGrpSpPr>
            <p:grpSpPr>
              <a:xfrm rot="851443">
                <a:off x="78854" y="2801637"/>
                <a:ext cx="1416063" cy="615891"/>
                <a:chOff x="1081619" y="2883412"/>
                <a:chExt cx="1416063" cy="615891"/>
              </a:xfrm>
            </p:grpSpPr>
            <p:sp>
              <p:nvSpPr>
                <p:cNvPr id="53" name="Freeform 16">
                  <a:extLst>
                    <a:ext uri="{FF2B5EF4-FFF2-40B4-BE49-F238E27FC236}">
                      <a16:creationId xmlns:a16="http://schemas.microsoft.com/office/drawing/2014/main" id="{9A298FCD-7A8B-57D3-E1C8-B88418AF22B4}"/>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54" name="Elipse 53">
                  <a:extLst>
                    <a:ext uri="{FF2B5EF4-FFF2-40B4-BE49-F238E27FC236}">
                      <a16:creationId xmlns:a16="http://schemas.microsoft.com/office/drawing/2014/main" id="{D88A019B-84F0-AF53-1493-BF95E3AC0594}"/>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5" name="Grupo 54">
                <a:extLst>
                  <a:ext uri="{FF2B5EF4-FFF2-40B4-BE49-F238E27FC236}">
                    <a16:creationId xmlns:a16="http://schemas.microsoft.com/office/drawing/2014/main" id="{8EDF240C-AF24-59A6-68AB-181A1B2C6B59}"/>
                  </a:ext>
                </a:extLst>
              </p:cNvPr>
              <p:cNvGrpSpPr/>
              <p:nvPr/>
            </p:nvGrpSpPr>
            <p:grpSpPr>
              <a:xfrm rot="607332">
                <a:off x="412127" y="3111518"/>
                <a:ext cx="1416063" cy="615891"/>
                <a:chOff x="1081619" y="2883412"/>
                <a:chExt cx="1416063" cy="615891"/>
              </a:xfrm>
            </p:grpSpPr>
            <p:sp>
              <p:nvSpPr>
                <p:cNvPr id="56" name="Freeform 16">
                  <a:extLst>
                    <a:ext uri="{FF2B5EF4-FFF2-40B4-BE49-F238E27FC236}">
                      <a16:creationId xmlns:a16="http://schemas.microsoft.com/office/drawing/2014/main" id="{FD5560D3-9F3E-51C9-D846-EF3FFC7C07BD}"/>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57" name="Elipse 56">
                  <a:extLst>
                    <a:ext uri="{FF2B5EF4-FFF2-40B4-BE49-F238E27FC236}">
                      <a16:creationId xmlns:a16="http://schemas.microsoft.com/office/drawing/2014/main" id="{A527EC43-FDFD-E0AD-6740-CA716AD931B7}"/>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8" name="Grupo 57">
                <a:extLst>
                  <a:ext uri="{FF2B5EF4-FFF2-40B4-BE49-F238E27FC236}">
                    <a16:creationId xmlns:a16="http://schemas.microsoft.com/office/drawing/2014/main" id="{2C14E553-E67A-F50A-F9AD-2CCB1BC82E2A}"/>
                  </a:ext>
                </a:extLst>
              </p:cNvPr>
              <p:cNvGrpSpPr/>
              <p:nvPr/>
            </p:nvGrpSpPr>
            <p:grpSpPr>
              <a:xfrm>
                <a:off x="884197" y="2832972"/>
                <a:ext cx="1416063" cy="615891"/>
                <a:chOff x="1081619" y="2883412"/>
                <a:chExt cx="1416063" cy="615891"/>
              </a:xfrm>
            </p:grpSpPr>
            <p:sp>
              <p:nvSpPr>
                <p:cNvPr id="59" name="Freeform 16">
                  <a:extLst>
                    <a:ext uri="{FF2B5EF4-FFF2-40B4-BE49-F238E27FC236}">
                      <a16:creationId xmlns:a16="http://schemas.microsoft.com/office/drawing/2014/main" id="{E5DC3588-333E-6B65-2580-9D05EA06D291}"/>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60" name="Elipse 59">
                  <a:extLst>
                    <a:ext uri="{FF2B5EF4-FFF2-40B4-BE49-F238E27FC236}">
                      <a16:creationId xmlns:a16="http://schemas.microsoft.com/office/drawing/2014/main" id="{64C0CB22-EB02-6BE3-BD75-123EA40604DF}"/>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11" name="Grupo 1910">
                <a:extLst>
                  <a:ext uri="{FF2B5EF4-FFF2-40B4-BE49-F238E27FC236}">
                    <a16:creationId xmlns:a16="http://schemas.microsoft.com/office/drawing/2014/main" id="{4D34D409-1DEC-88C7-B11D-9C124102AB6D}"/>
                  </a:ext>
                </a:extLst>
              </p:cNvPr>
              <p:cNvGrpSpPr/>
              <p:nvPr/>
            </p:nvGrpSpPr>
            <p:grpSpPr>
              <a:xfrm>
                <a:off x="2903399" y="2128360"/>
                <a:ext cx="1416063" cy="615891"/>
                <a:chOff x="1081619" y="2883412"/>
                <a:chExt cx="1416063" cy="615891"/>
              </a:xfrm>
            </p:grpSpPr>
            <p:sp>
              <p:nvSpPr>
                <p:cNvPr id="1913" name="Freeform 16">
                  <a:extLst>
                    <a:ext uri="{FF2B5EF4-FFF2-40B4-BE49-F238E27FC236}">
                      <a16:creationId xmlns:a16="http://schemas.microsoft.com/office/drawing/2014/main" id="{A1910FF5-2F13-4C0B-BCB2-DF3CB2BD8E2C}"/>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14" name="Elipse 1913">
                  <a:extLst>
                    <a:ext uri="{FF2B5EF4-FFF2-40B4-BE49-F238E27FC236}">
                      <a16:creationId xmlns:a16="http://schemas.microsoft.com/office/drawing/2014/main" id="{08E84D06-AB99-B49A-3F46-DB283CAC2C7F}"/>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16" name="Grupo 1915">
                <a:extLst>
                  <a:ext uri="{FF2B5EF4-FFF2-40B4-BE49-F238E27FC236}">
                    <a16:creationId xmlns:a16="http://schemas.microsoft.com/office/drawing/2014/main" id="{5127CDAB-9D48-9FF7-0B4D-DF78EF241DAD}"/>
                  </a:ext>
                </a:extLst>
              </p:cNvPr>
              <p:cNvGrpSpPr/>
              <p:nvPr/>
            </p:nvGrpSpPr>
            <p:grpSpPr>
              <a:xfrm>
                <a:off x="3689248" y="2134150"/>
                <a:ext cx="1416063" cy="615891"/>
                <a:chOff x="1867468" y="2889202"/>
                <a:chExt cx="1416063" cy="615891"/>
              </a:xfrm>
            </p:grpSpPr>
            <p:sp>
              <p:nvSpPr>
                <p:cNvPr id="1918" name="Freeform 16">
                  <a:extLst>
                    <a:ext uri="{FF2B5EF4-FFF2-40B4-BE49-F238E27FC236}">
                      <a16:creationId xmlns:a16="http://schemas.microsoft.com/office/drawing/2014/main" id="{09A7B69E-7E56-8E5B-4341-E644EE45FE98}"/>
                    </a:ext>
                  </a:extLst>
                </p:cNvPr>
                <p:cNvSpPr/>
                <p:nvPr/>
              </p:nvSpPr>
              <p:spPr>
                <a:xfrm rot="20304082">
                  <a:off x="1867468" y="288920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19" name="Elipse 1918">
                  <a:extLst>
                    <a:ext uri="{FF2B5EF4-FFF2-40B4-BE49-F238E27FC236}">
                      <a16:creationId xmlns:a16="http://schemas.microsoft.com/office/drawing/2014/main" id="{CB09FB20-95C4-09D9-8F16-B2712D5845F0}"/>
                    </a:ext>
                  </a:extLst>
                </p:cNvPr>
                <p:cNvSpPr/>
                <p:nvPr/>
              </p:nvSpPr>
              <p:spPr>
                <a:xfrm>
                  <a:off x="2166793" y="3281183"/>
                  <a:ext cx="152400" cy="100470"/>
                </a:xfrm>
                <a:prstGeom prst="ellipse">
                  <a:avLst/>
                </a:prstGeom>
                <a:solidFill>
                  <a:srgbClr val="F89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20" name="Grupo 1919">
                <a:extLst>
                  <a:ext uri="{FF2B5EF4-FFF2-40B4-BE49-F238E27FC236}">
                    <a16:creationId xmlns:a16="http://schemas.microsoft.com/office/drawing/2014/main" id="{05C1674B-1865-F805-99C6-A6D5E9173990}"/>
                  </a:ext>
                </a:extLst>
              </p:cNvPr>
              <p:cNvGrpSpPr/>
              <p:nvPr/>
            </p:nvGrpSpPr>
            <p:grpSpPr>
              <a:xfrm>
                <a:off x="3305482" y="2502074"/>
                <a:ext cx="1416063" cy="615891"/>
                <a:chOff x="1483702" y="3257126"/>
                <a:chExt cx="1416063" cy="615891"/>
              </a:xfrm>
            </p:grpSpPr>
            <p:sp>
              <p:nvSpPr>
                <p:cNvPr id="1921" name="Freeform 16">
                  <a:extLst>
                    <a:ext uri="{FF2B5EF4-FFF2-40B4-BE49-F238E27FC236}">
                      <a16:creationId xmlns:a16="http://schemas.microsoft.com/office/drawing/2014/main" id="{0E5F9AAC-69C8-CDCF-CDDD-0D2DDD8FE838}"/>
                    </a:ext>
                  </a:extLst>
                </p:cNvPr>
                <p:cNvSpPr/>
                <p:nvPr/>
              </p:nvSpPr>
              <p:spPr>
                <a:xfrm rot="21273430">
                  <a:off x="1483702" y="3257126"/>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22" name="Elipse 1921">
                  <a:extLst>
                    <a:ext uri="{FF2B5EF4-FFF2-40B4-BE49-F238E27FC236}">
                      <a16:creationId xmlns:a16="http://schemas.microsoft.com/office/drawing/2014/main" id="{2F57D76C-B486-1177-6363-6BFD2B4BFA12}"/>
                    </a:ext>
                  </a:extLst>
                </p:cNvPr>
                <p:cNvSpPr/>
                <p:nvPr/>
              </p:nvSpPr>
              <p:spPr>
                <a:xfrm rot="723217">
                  <a:off x="1761148" y="3548603"/>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32" name="Grupo 1931">
                <a:extLst>
                  <a:ext uri="{FF2B5EF4-FFF2-40B4-BE49-F238E27FC236}">
                    <a16:creationId xmlns:a16="http://schemas.microsoft.com/office/drawing/2014/main" id="{64796B57-5793-402F-0857-0E3B3F9FF8D1}"/>
                  </a:ext>
                </a:extLst>
              </p:cNvPr>
              <p:cNvGrpSpPr/>
              <p:nvPr/>
            </p:nvGrpSpPr>
            <p:grpSpPr>
              <a:xfrm rot="851443">
                <a:off x="2864295" y="2755144"/>
                <a:ext cx="1416063" cy="615891"/>
                <a:chOff x="1081619" y="2883412"/>
                <a:chExt cx="1416063" cy="615891"/>
              </a:xfrm>
            </p:grpSpPr>
            <p:sp>
              <p:nvSpPr>
                <p:cNvPr id="1934" name="Freeform 16">
                  <a:extLst>
                    <a:ext uri="{FF2B5EF4-FFF2-40B4-BE49-F238E27FC236}">
                      <a16:creationId xmlns:a16="http://schemas.microsoft.com/office/drawing/2014/main" id="{874ECF29-B83F-8331-264C-A21846B513C5}"/>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45" name="Elipse 1944">
                  <a:extLst>
                    <a:ext uri="{FF2B5EF4-FFF2-40B4-BE49-F238E27FC236}">
                      <a16:creationId xmlns:a16="http://schemas.microsoft.com/office/drawing/2014/main" id="{46CB931D-CF5F-3FDB-2637-731518B6E1A3}"/>
                    </a:ext>
                  </a:extLst>
                </p:cNvPr>
                <p:cNvSpPr/>
                <p:nvPr/>
              </p:nvSpPr>
              <p:spPr>
                <a:xfrm>
                  <a:off x="1380055" y="3274040"/>
                  <a:ext cx="152400" cy="100470"/>
                </a:xfrm>
                <a:prstGeom prst="ellipse">
                  <a:avLst/>
                </a:prstGeom>
                <a:solidFill>
                  <a:srgbClr val="F89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47" name="Grupo 1946">
                <a:extLst>
                  <a:ext uri="{FF2B5EF4-FFF2-40B4-BE49-F238E27FC236}">
                    <a16:creationId xmlns:a16="http://schemas.microsoft.com/office/drawing/2014/main" id="{07A88FA0-9013-51FB-1B99-89FB344B2137}"/>
                  </a:ext>
                </a:extLst>
              </p:cNvPr>
              <p:cNvGrpSpPr/>
              <p:nvPr/>
            </p:nvGrpSpPr>
            <p:grpSpPr>
              <a:xfrm rot="607332">
                <a:off x="3197568" y="3065025"/>
                <a:ext cx="1416063" cy="615891"/>
                <a:chOff x="1081619" y="2883412"/>
                <a:chExt cx="1416063" cy="615891"/>
              </a:xfrm>
            </p:grpSpPr>
            <p:sp>
              <p:nvSpPr>
                <p:cNvPr id="1950" name="Freeform 16">
                  <a:extLst>
                    <a:ext uri="{FF2B5EF4-FFF2-40B4-BE49-F238E27FC236}">
                      <a16:creationId xmlns:a16="http://schemas.microsoft.com/office/drawing/2014/main" id="{5FCEA56A-A26F-B679-BF07-93D4ED8CF205}"/>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59" name="Elipse 1958">
                  <a:extLst>
                    <a:ext uri="{FF2B5EF4-FFF2-40B4-BE49-F238E27FC236}">
                      <a16:creationId xmlns:a16="http://schemas.microsoft.com/office/drawing/2014/main" id="{3A8B2CD0-D080-3D08-B564-F5BD9503A396}"/>
                    </a:ext>
                  </a:extLst>
                </p:cNvPr>
                <p:cNvSpPr/>
                <p:nvPr/>
              </p:nvSpPr>
              <p:spPr>
                <a:xfrm>
                  <a:off x="1380055" y="3274040"/>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61" name="Grupo 1960">
                <a:extLst>
                  <a:ext uri="{FF2B5EF4-FFF2-40B4-BE49-F238E27FC236}">
                    <a16:creationId xmlns:a16="http://schemas.microsoft.com/office/drawing/2014/main" id="{312523C9-9507-54CE-8FC6-945F7F5EC400}"/>
                  </a:ext>
                </a:extLst>
              </p:cNvPr>
              <p:cNvGrpSpPr/>
              <p:nvPr/>
            </p:nvGrpSpPr>
            <p:grpSpPr>
              <a:xfrm>
                <a:off x="3669638" y="2786479"/>
                <a:ext cx="1416063" cy="615891"/>
                <a:chOff x="1081619" y="2883412"/>
                <a:chExt cx="1416063" cy="615891"/>
              </a:xfrm>
            </p:grpSpPr>
            <p:sp>
              <p:nvSpPr>
                <p:cNvPr id="1962" name="Freeform 16">
                  <a:extLst>
                    <a:ext uri="{FF2B5EF4-FFF2-40B4-BE49-F238E27FC236}">
                      <a16:creationId xmlns:a16="http://schemas.microsoft.com/office/drawing/2014/main" id="{61EADA4B-4C48-4F97-0B2D-98EC7C82E99D}"/>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67" name="Elipse 1966">
                  <a:extLst>
                    <a:ext uri="{FF2B5EF4-FFF2-40B4-BE49-F238E27FC236}">
                      <a16:creationId xmlns:a16="http://schemas.microsoft.com/office/drawing/2014/main" id="{F158F242-6AD7-8A8C-5B2F-9746B641D495}"/>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75" name="Grupo 1974">
                <a:extLst>
                  <a:ext uri="{FF2B5EF4-FFF2-40B4-BE49-F238E27FC236}">
                    <a16:creationId xmlns:a16="http://schemas.microsoft.com/office/drawing/2014/main" id="{D8660F38-31DE-C9AF-942F-5F4AA9966AFD}"/>
                  </a:ext>
                </a:extLst>
              </p:cNvPr>
              <p:cNvGrpSpPr/>
              <p:nvPr/>
            </p:nvGrpSpPr>
            <p:grpSpPr>
              <a:xfrm>
                <a:off x="5758731" y="2168465"/>
                <a:ext cx="1416063" cy="615891"/>
                <a:chOff x="1081619" y="2883412"/>
                <a:chExt cx="1416063" cy="615891"/>
              </a:xfrm>
            </p:grpSpPr>
            <p:sp>
              <p:nvSpPr>
                <p:cNvPr id="1978" name="Freeform 16">
                  <a:extLst>
                    <a:ext uri="{FF2B5EF4-FFF2-40B4-BE49-F238E27FC236}">
                      <a16:creationId xmlns:a16="http://schemas.microsoft.com/office/drawing/2014/main" id="{BD3E95A1-B8DE-2FB2-BD4F-EB054FE286F0}"/>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79" name="Elipse 1978">
                  <a:extLst>
                    <a:ext uri="{FF2B5EF4-FFF2-40B4-BE49-F238E27FC236}">
                      <a16:creationId xmlns:a16="http://schemas.microsoft.com/office/drawing/2014/main" id="{DE47520F-1E81-D8F5-C7D9-131E18E8FA4B}"/>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83" name="Grupo 1982">
                <a:extLst>
                  <a:ext uri="{FF2B5EF4-FFF2-40B4-BE49-F238E27FC236}">
                    <a16:creationId xmlns:a16="http://schemas.microsoft.com/office/drawing/2014/main" id="{02D41DFC-9A54-6AC8-836A-347CEEF11162}"/>
                  </a:ext>
                </a:extLst>
              </p:cNvPr>
              <p:cNvGrpSpPr/>
              <p:nvPr/>
            </p:nvGrpSpPr>
            <p:grpSpPr>
              <a:xfrm>
                <a:off x="6544580" y="2174255"/>
                <a:ext cx="1416063" cy="615891"/>
                <a:chOff x="1867468" y="2889202"/>
                <a:chExt cx="1416063" cy="615891"/>
              </a:xfrm>
            </p:grpSpPr>
            <p:sp>
              <p:nvSpPr>
                <p:cNvPr id="1988" name="Freeform 16">
                  <a:extLst>
                    <a:ext uri="{FF2B5EF4-FFF2-40B4-BE49-F238E27FC236}">
                      <a16:creationId xmlns:a16="http://schemas.microsoft.com/office/drawing/2014/main" id="{BA2C1B78-3E81-C007-BF77-E31487B98A3F}"/>
                    </a:ext>
                  </a:extLst>
                </p:cNvPr>
                <p:cNvSpPr/>
                <p:nvPr/>
              </p:nvSpPr>
              <p:spPr>
                <a:xfrm rot="20304082">
                  <a:off x="1867468" y="288920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90" name="Elipse 1989">
                  <a:extLst>
                    <a:ext uri="{FF2B5EF4-FFF2-40B4-BE49-F238E27FC236}">
                      <a16:creationId xmlns:a16="http://schemas.microsoft.com/office/drawing/2014/main" id="{B6CCDA86-0C66-8085-D753-1ABAB79D9D1C}"/>
                    </a:ext>
                  </a:extLst>
                </p:cNvPr>
                <p:cNvSpPr/>
                <p:nvPr/>
              </p:nvSpPr>
              <p:spPr>
                <a:xfrm>
                  <a:off x="2166793" y="3281183"/>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92" name="Grupo 1991">
                <a:extLst>
                  <a:ext uri="{FF2B5EF4-FFF2-40B4-BE49-F238E27FC236}">
                    <a16:creationId xmlns:a16="http://schemas.microsoft.com/office/drawing/2014/main" id="{1623A6E2-A032-CBA9-AC01-612C3641BFAC}"/>
                  </a:ext>
                </a:extLst>
              </p:cNvPr>
              <p:cNvGrpSpPr/>
              <p:nvPr/>
            </p:nvGrpSpPr>
            <p:grpSpPr>
              <a:xfrm>
                <a:off x="6160814" y="2542179"/>
                <a:ext cx="1416063" cy="615891"/>
                <a:chOff x="1483702" y="3257126"/>
                <a:chExt cx="1416063" cy="615891"/>
              </a:xfrm>
            </p:grpSpPr>
            <p:sp>
              <p:nvSpPr>
                <p:cNvPr id="2007" name="Freeform 16">
                  <a:extLst>
                    <a:ext uri="{FF2B5EF4-FFF2-40B4-BE49-F238E27FC236}">
                      <a16:creationId xmlns:a16="http://schemas.microsoft.com/office/drawing/2014/main" id="{AD835435-F0F7-29A8-BFA2-0034EE973A5E}"/>
                    </a:ext>
                  </a:extLst>
                </p:cNvPr>
                <p:cNvSpPr/>
                <p:nvPr/>
              </p:nvSpPr>
              <p:spPr>
                <a:xfrm rot="21273430">
                  <a:off x="1483702" y="3257126"/>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011" name="Elipse 2010">
                  <a:extLst>
                    <a:ext uri="{FF2B5EF4-FFF2-40B4-BE49-F238E27FC236}">
                      <a16:creationId xmlns:a16="http://schemas.microsoft.com/office/drawing/2014/main" id="{46D67F93-15BB-61C1-333E-8A7F5AB389FE}"/>
                    </a:ext>
                  </a:extLst>
                </p:cNvPr>
                <p:cNvSpPr/>
                <p:nvPr/>
              </p:nvSpPr>
              <p:spPr>
                <a:xfrm rot="723217">
                  <a:off x="1761148" y="3548603"/>
                  <a:ext cx="152400" cy="100470"/>
                </a:xfrm>
                <a:prstGeom prst="ellipse">
                  <a:avLst/>
                </a:prstGeom>
                <a:solidFill>
                  <a:srgbClr val="BE524A">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14" name="Grupo 2013">
                <a:extLst>
                  <a:ext uri="{FF2B5EF4-FFF2-40B4-BE49-F238E27FC236}">
                    <a16:creationId xmlns:a16="http://schemas.microsoft.com/office/drawing/2014/main" id="{A7A242CE-435D-F6C7-360E-410EDA731B80}"/>
                  </a:ext>
                </a:extLst>
              </p:cNvPr>
              <p:cNvGrpSpPr/>
              <p:nvPr/>
            </p:nvGrpSpPr>
            <p:grpSpPr>
              <a:xfrm rot="851443">
                <a:off x="5719627" y="2795249"/>
                <a:ext cx="1416063" cy="615891"/>
                <a:chOff x="1081619" y="2883412"/>
                <a:chExt cx="1416063" cy="615891"/>
              </a:xfrm>
            </p:grpSpPr>
            <p:sp>
              <p:nvSpPr>
                <p:cNvPr id="2015" name="Freeform 16">
                  <a:extLst>
                    <a:ext uri="{FF2B5EF4-FFF2-40B4-BE49-F238E27FC236}">
                      <a16:creationId xmlns:a16="http://schemas.microsoft.com/office/drawing/2014/main" id="{AEB53CCB-B79F-EC79-8134-3BDD9E6D7C15}"/>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017" name="Elipse 2016">
                  <a:extLst>
                    <a:ext uri="{FF2B5EF4-FFF2-40B4-BE49-F238E27FC236}">
                      <a16:creationId xmlns:a16="http://schemas.microsoft.com/office/drawing/2014/main" id="{0A41FCC4-6FB6-480D-EE7E-97247AACD29D}"/>
                    </a:ext>
                  </a:extLst>
                </p:cNvPr>
                <p:cNvSpPr/>
                <p:nvPr/>
              </p:nvSpPr>
              <p:spPr>
                <a:xfrm>
                  <a:off x="1380055" y="3274040"/>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22" name="Grupo 2021">
                <a:extLst>
                  <a:ext uri="{FF2B5EF4-FFF2-40B4-BE49-F238E27FC236}">
                    <a16:creationId xmlns:a16="http://schemas.microsoft.com/office/drawing/2014/main" id="{2A11FD41-ADB4-7931-5C38-887D6B66CF85}"/>
                  </a:ext>
                </a:extLst>
              </p:cNvPr>
              <p:cNvGrpSpPr/>
              <p:nvPr/>
            </p:nvGrpSpPr>
            <p:grpSpPr>
              <a:xfrm rot="607332">
                <a:off x="6052900" y="3105130"/>
                <a:ext cx="1416063" cy="615891"/>
                <a:chOff x="1081619" y="2883412"/>
                <a:chExt cx="1416063" cy="615891"/>
              </a:xfrm>
            </p:grpSpPr>
            <p:sp>
              <p:nvSpPr>
                <p:cNvPr id="2023" name="Freeform 16">
                  <a:extLst>
                    <a:ext uri="{FF2B5EF4-FFF2-40B4-BE49-F238E27FC236}">
                      <a16:creationId xmlns:a16="http://schemas.microsoft.com/office/drawing/2014/main" id="{A9889A1A-0DFE-2DC7-32F4-12D85C81BA8E}"/>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024" name="Elipse 2023">
                  <a:extLst>
                    <a:ext uri="{FF2B5EF4-FFF2-40B4-BE49-F238E27FC236}">
                      <a16:creationId xmlns:a16="http://schemas.microsoft.com/office/drawing/2014/main" id="{045A1C88-0F57-F6C7-327A-DFDB14A56ECA}"/>
                    </a:ext>
                  </a:extLst>
                </p:cNvPr>
                <p:cNvSpPr/>
                <p:nvPr/>
              </p:nvSpPr>
              <p:spPr>
                <a:xfrm>
                  <a:off x="1380055" y="3274040"/>
                  <a:ext cx="152400" cy="100470"/>
                </a:xfrm>
                <a:prstGeom prst="ellipse">
                  <a:avLst/>
                </a:prstGeom>
                <a:solidFill>
                  <a:srgbClr val="BE524A">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25" name="Grupo 2024">
                <a:extLst>
                  <a:ext uri="{FF2B5EF4-FFF2-40B4-BE49-F238E27FC236}">
                    <a16:creationId xmlns:a16="http://schemas.microsoft.com/office/drawing/2014/main" id="{BCB76376-16C0-B5B4-1A7E-BCBCB76B9034}"/>
                  </a:ext>
                </a:extLst>
              </p:cNvPr>
              <p:cNvGrpSpPr/>
              <p:nvPr/>
            </p:nvGrpSpPr>
            <p:grpSpPr>
              <a:xfrm>
                <a:off x="6524970" y="2826584"/>
                <a:ext cx="1416063" cy="615891"/>
                <a:chOff x="1081619" y="2883412"/>
                <a:chExt cx="1416063" cy="615891"/>
              </a:xfrm>
            </p:grpSpPr>
            <p:sp>
              <p:nvSpPr>
                <p:cNvPr id="2031" name="Freeform 16">
                  <a:extLst>
                    <a:ext uri="{FF2B5EF4-FFF2-40B4-BE49-F238E27FC236}">
                      <a16:creationId xmlns:a16="http://schemas.microsoft.com/office/drawing/2014/main" id="{53BF4E11-A8BF-9AE0-FF3C-EEF8998393AD}"/>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034" name="Elipse 2033">
                  <a:extLst>
                    <a:ext uri="{FF2B5EF4-FFF2-40B4-BE49-F238E27FC236}">
                      <a16:creationId xmlns:a16="http://schemas.microsoft.com/office/drawing/2014/main" id="{D4EB71DD-432F-C56B-23A5-999C04201DEB}"/>
                    </a:ext>
                  </a:extLst>
                </p:cNvPr>
                <p:cNvSpPr/>
                <p:nvPr/>
              </p:nvSpPr>
              <p:spPr>
                <a:xfrm>
                  <a:off x="1380055" y="3274040"/>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041" name="Triángulo isósceles 2040">
                <a:extLst>
                  <a:ext uri="{FF2B5EF4-FFF2-40B4-BE49-F238E27FC236}">
                    <a16:creationId xmlns:a16="http://schemas.microsoft.com/office/drawing/2014/main" id="{59B3ED98-902B-0601-C01D-8947A4329199}"/>
                  </a:ext>
                </a:extLst>
              </p:cNvPr>
              <p:cNvSpPr/>
              <p:nvPr/>
            </p:nvSpPr>
            <p:spPr>
              <a:xfrm rot="16200000">
                <a:off x="3951239" y="215329"/>
                <a:ext cx="228600" cy="7924800"/>
              </a:xfrm>
              <a:prstGeom prst="triangle">
                <a:avLst/>
              </a:prstGeom>
              <a:gradFill>
                <a:gsLst>
                  <a:gs pos="0">
                    <a:srgbClr val="F8A45E"/>
                  </a:gs>
                  <a:gs pos="41000">
                    <a:srgbClr val="F8923E"/>
                  </a:gs>
                  <a:gs pos="83000">
                    <a:srgbClr val="BE524A"/>
                  </a:gs>
                  <a:gs pos="100000">
                    <a:srgbClr val="A6443C"/>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2048" name="TextBox 5">
                <a:extLst>
                  <a:ext uri="{FF2B5EF4-FFF2-40B4-BE49-F238E27FC236}">
                    <a16:creationId xmlns:a16="http://schemas.microsoft.com/office/drawing/2014/main" id="{02B216F5-BF1B-8497-4A5D-D4ABABCC5C71}"/>
                  </a:ext>
                </a:extLst>
              </p:cNvPr>
              <p:cNvSpPr txBox="1"/>
              <p:nvPr/>
            </p:nvSpPr>
            <p:spPr>
              <a:xfrm>
                <a:off x="2082213" y="3974455"/>
                <a:ext cx="5654140" cy="349313"/>
              </a:xfrm>
              <a:prstGeom prst="rect">
                <a:avLst/>
              </a:prstGeom>
            </p:spPr>
            <p:txBody>
              <a:bodyPr wrap="square" lIns="0" tIns="0" rIns="0" bIns="0" rtlCol="0" anchor="t">
                <a:spAutoFit/>
              </a:bodyPr>
              <a:lstStyle/>
              <a:p>
                <a:pPr algn="just">
                  <a:lnSpc>
                    <a:spcPts val="3700"/>
                  </a:lnSpc>
                </a:pPr>
                <a:r>
                  <a:rPr lang="en-US" sz="3200">
                    <a:solidFill>
                      <a:srgbClr val="682B26"/>
                    </a:solidFill>
                    <a:latin typeface="Glacial Indifference"/>
                    <a:ea typeface="Glacial Indifference"/>
                    <a:cs typeface="Glacial Indifference"/>
                    <a:sym typeface="Glacial Indifference"/>
                  </a:rPr>
                  <a:t>Repeat expansion over time</a:t>
                </a:r>
              </a:p>
            </p:txBody>
          </p:sp>
          <p:grpSp>
            <p:nvGrpSpPr>
              <p:cNvPr id="2127" name="Grupo 2126">
                <a:extLst>
                  <a:ext uri="{FF2B5EF4-FFF2-40B4-BE49-F238E27FC236}">
                    <a16:creationId xmlns:a16="http://schemas.microsoft.com/office/drawing/2014/main" id="{7E99235E-6638-495A-B1CC-072FBAE9128B}"/>
                  </a:ext>
                </a:extLst>
              </p:cNvPr>
              <p:cNvGrpSpPr/>
              <p:nvPr/>
            </p:nvGrpSpPr>
            <p:grpSpPr>
              <a:xfrm>
                <a:off x="2922539" y="1538733"/>
                <a:ext cx="2326477" cy="153008"/>
                <a:chOff x="5081590" y="2495552"/>
                <a:chExt cx="2326477" cy="153008"/>
              </a:xfrm>
            </p:grpSpPr>
            <p:cxnSp>
              <p:nvCxnSpPr>
                <p:cNvPr id="2111" name="Conector recto 2110">
                  <a:extLst>
                    <a:ext uri="{FF2B5EF4-FFF2-40B4-BE49-F238E27FC236}">
                      <a16:creationId xmlns:a16="http://schemas.microsoft.com/office/drawing/2014/main" id="{C62B68FE-E83A-FAB5-6DF0-D9FE7DC36954}"/>
                    </a:ext>
                  </a:extLst>
                </p:cNvPr>
                <p:cNvCxnSpPr>
                  <a:cxnSpLocks/>
                </p:cNvCxnSpPr>
                <p:nvPr/>
              </p:nvCxnSpPr>
              <p:spPr>
                <a:xfrm>
                  <a:off x="6798467" y="2569367"/>
                  <a:ext cx="6096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20" name="Conector recto 2119">
                  <a:extLst>
                    <a:ext uri="{FF2B5EF4-FFF2-40B4-BE49-F238E27FC236}">
                      <a16:creationId xmlns:a16="http://schemas.microsoft.com/office/drawing/2014/main" id="{A49D7247-9F87-0E5E-E92B-9739F2ED4F71}"/>
                    </a:ext>
                  </a:extLst>
                </p:cNvPr>
                <p:cNvCxnSpPr>
                  <a:cxnSpLocks/>
                </p:cNvCxnSpPr>
                <p:nvPr/>
              </p:nvCxnSpPr>
              <p:spPr>
                <a:xfrm>
                  <a:off x="5081590" y="2569367"/>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085" name="Grupo 2084">
                  <a:extLst>
                    <a:ext uri="{FF2B5EF4-FFF2-40B4-BE49-F238E27FC236}">
                      <a16:creationId xmlns:a16="http://schemas.microsoft.com/office/drawing/2014/main" id="{9008609C-662E-E45B-CC07-A4FC30279C39}"/>
                    </a:ext>
                  </a:extLst>
                </p:cNvPr>
                <p:cNvGrpSpPr/>
                <p:nvPr/>
              </p:nvGrpSpPr>
              <p:grpSpPr>
                <a:xfrm>
                  <a:off x="5297753" y="2495552"/>
                  <a:ext cx="1672165" cy="153008"/>
                  <a:chOff x="5319182" y="2586933"/>
                  <a:chExt cx="1672165" cy="153008"/>
                </a:xfrm>
              </p:grpSpPr>
              <p:sp>
                <p:nvSpPr>
                  <p:cNvPr id="2078" name="Rectángulo 2077">
                    <a:extLst>
                      <a:ext uri="{FF2B5EF4-FFF2-40B4-BE49-F238E27FC236}">
                        <a16:creationId xmlns:a16="http://schemas.microsoft.com/office/drawing/2014/main" id="{EFE6FC6A-D063-C89A-6B44-958E3256DB1B}"/>
                      </a:ext>
                    </a:extLst>
                  </p:cNvPr>
                  <p:cNvSpPr/>
                  <p:nvPr/>
                </p:nvSpPr>
                <p:spPr>
                  <a:xfrm>
                    <a:off x="5319182" y="2586933"/>
                    <a:ext cx="1672165"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9" name="Rectángulo 2078">
                    <a:extLst>
                      <a:ext uri="{FF2B5EF4-FFF2-40B4-BE49-F238E27FC236}">
                        <a16:creationId xmlns:a16="http://schemas.microsoft.com/office/drawing/2014/main" id="{5B1577DF-E64F-F82A-8C0A-B19631038357}"/>
                      </a:ext>
                    </a:extLst>
                  </p:cNvPr>
                  <p:cNvSpPr/>
                  <p:nvPr/>
                </p:nvSpPr>
                <p:spPr>
                  <a:xfrm>
                    <a:off x="5439674" y="2586933"/>
                    <a:ext cx="503925" cy="153008"/>
                  </a:xfrm>
                  <a:prstGeom prst="rect">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26" name="Grupo 2125">
                <a:extLst>
                  <a:ext uri="{FF2B5EF4-FFF2-40B4-BE49-F238E27FC236}">
                    <a16:creationId xmlns:a16="http://schemas.microsoft.com/office/drawing/2014/main" id="{DFEC4F6B-5040-691F-97B1-2D76E86785FD}"/>
                  </a:ext>
                </a:extLst>
              </p:cNvPr>
              <p:cNvGrpSpPr/>
              <p:nvPr/>
            </p:nvGrpSpPr>
            <p:grpSpPr>
              <a:xfrm>
                <a:off x="2922539" y="1234541"/>
                <a:ext cx="2333620" cy="152400"/>
                <a:chOff x="5081590" y="2310635"/>
                <a:chExt cx="2333620" cy="152400"/>
              </a:xfrm>
            </p:grpSpPr>
            <p:cxnSp>
              <p:nvCxnSpPr>
                <p:cNvPr id="2106" name="Conector recto 2105">
                  <a:extLst>
                    <a:ext uri="{FF2B5EF4-FFF2-40B4-BE49-F238E27FC236}">
                      <a16:creationId xmlns:a16="http://schemas.microsoft.com/office/drawing/2014/main" id="{CD6B153C-49ED-4674-1E83-D4AA1B42406B}"/>
                    </a:ext>
                  </a:extLst>
                </p:cNvPr>
                <p:cNvCxnSpPr>
                  <a:cxnSpLocks/>
                </p:cNvCxnSpPr>
                <p:nvPr/>
              </p:nvCxnSpPr>
              <p:spPr>
                <a:xfrm>
                  <a:off x="6653210" y="2383633"/>
                  <a:ext cx="7620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13" name="Conector recto 2112">
                  <a:extLst>
                    <a:ext uri="{FF2B5EF4-FFF2-40B4-BE49-F238E27FC236}">
                      <a16:creationId xmlns:a16="http://schemas.microsoft.com/office/drawing/2014/main" id="{8A2E264E-9DFD-F38B-0FE2-053039F8C7C5}"/>
                    </a:ext>
                  </a:extLst>
                </p:cNvPr>
                <p:cNvCxnSpPr>
                  <a:cxnSpLocks/>
                </p:cNvCxnSpPr>
                <p:nvPr/>
              </p:nvCxnSpPr>
              <p:spPr>
                <a:xfrm>
                  <a:off x="5081590" y="2383633"/>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066" name="Grupo 2065">
                  <a:extLst>
                    <a:ext uri="{FF2B5EF4-FFF2-40B4-BE49-F238E27FC236}">
                      <a16:creationId xmlns:a16="http://schemas.microsoft.com/office/drawing/2014/main" id="{E1BD6A50-9EF2-D93C-FAD7-77A2844E3841}"/>
                    </a:ext>
                  </a:extLst>
                </p:cNvPr>
                <p:cNvGrpSpPr/>
                <p:nvPr/>
              </p:nvGrpSpPr>
              <p:grpSpPr>
                <a:xfrm>
                  <a:off x="5298285" y="2310635"/>
                  <a:ext cx="1356360" cy="152400"/>
                  <a:chOff x="1463040" y="2499360"/>
                  <a:chExt cx="1356360" cy="152400"/>
                </a:xfrm>
              </p:grpSpPr>
              <p:sp>
                <p:nvSpPr>
                  <p:cNvPr id="2067" name="Rectángulo 2066">
                    <a:extLst>
                      <a:ext uri="{FF2B5EF4-FFF2-40B4-BE49-F238E27FC236}">
                        <a16:creationId xmlns:a16="http://schemas.microsoft.com/office/drawing/2014/main" id="{EC00F149-64E0-B0A2-F317-AF63E4705879}"/>
                      </a:ext>
                    </a:extLst>
                  </p:cNvPr>
                  <p:cNvSpPr/>
                  <p:nvPr/>
                </p:nvSpPr>
                <p:spPr>
                  <a:xfrm>
                    <a:off x="1463040" y="2499360"/>
                    <a:ext cx="135636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8" name="Rectángulo 2067">
                    <a:extLst>
                      <a:ext uri="{FF2B5EF4-FFF2-40B4-BE49-F238E27FC236}">
                        <a16:creationId xmlns:a16="http://schemas.microsoft.com/office/drawing/2014/main" id="{9B466091-1DA3-C4C9-C1DB-0CB102D48B89}"/>
                      </a:ext>
                    </a:extLst>
                  </p:cNvPr>
                  <p:cNvSpPr/>
                  <p:nvPr/>
                </p:nvSpPr>
                <p:spPr>
                  <a:xfrm>
                    <a:off x="1600200" y="2499360"/>
                    <a:ext cx="152400" cy="152400"/>
                  </a:xfrm>
                  <a:prstGeom prst="rect">
                    <a:avLst/>
                  </a:prstGeom>
                  <a:solidFill>
                    <a:srgbClr val="FAB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31" name="Grupo 2130">
                <a:extLst>
                  <a:ext uri="{FF2B5EF4-FFF2-40B4-BE49-F238E27FC236}">
                    <a16:creationId xmlns:a16="http://schemas.microsoft.com/office/drawing/2014/main" id="{6B96A8B8-0F34-02A7-8569-3C1E4805F9DC}"/>
                  </a:ext>
                </a:extLst>
              </p:cNvPr>
              <p:cNvGrpSpPr/>
              <p:nvPr/>
            </p:nvGrpSpPr>
            <p:grpSpPr>
              <a:xfrm>
                <a:off x="124568" y="1232766"/>
                <a:ext cx="2340771" cy="152400"/>
                <a:chOff x="1240629" y="2308860"/>
                <a:chExt cx="2340771" cy="152400"/>
              </a:xfrm>
            </p:grpSpPr>
            <p:cxnSp>
              <p:nvCxnSpPr>
                <p:cNvPr id="2092" name="Conector recto 2091">
                  <a:extLst>
                    <a:ext uri="{FF2B5EF4-FFF2-40B4-BE49-F238E27FC236}">
                      <a16:creationId xmlns:a16="http://schemas.microsoft.com/office/drawing/2014/main" id="{24D5BC96-F13F-032F-BC7D-C20E2384E778}"/>
                    </a:ext>
                  </a:extLst>
                </p:cNvPr>
                <p:cNvCxnSpPr>
                  <a:cxnSpLocks/>
                </p:cNvCxnSpPr>
                <p:nvPr/>
              </p:nvCxnSpPr>
              <p:spPr>
                <a:xfrm>
                  <a:off x="2819400" y="2386014"/>
                  <a:ext cx="7620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097" name="Conector recto 2096">
                  <a:extLst>
                    <a:ext uri="{FF2B5EF4-FFF2-40B4-BE49-F238E27FC236}">
                      <a16:creationId xmlns:a16="http://schemas.microsoft.com/office/drawing/2014/main" id="{6F8EE681-8CC4-8744-12F5-06D1EADF8015}"/>
                    </a:ext>
                  </a:extLst>
                </p:cNvPr>
                <p:cNvCxnSpPr>
                  <a:cxnSpLocks/>
                </p:cNvCxnSpPr>
                <p:nvPr/>
              </p:nvCxnSpPr>
              <p:spPr>
                <a:xfrm>
                  <a:off x="1240629" y="2386014"/>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058" name="Grupo 2057">
                  <a:extLst>
                    <a:ext uri="{FF2B5EF4-FFF2-40B4-BE49-F238E27FC236}">
                      <a16:creationId xmlns:a16="http://schemas.microsoft.com/office/drawing/2014/main" id="{8B0A73C6-FCAC-7FDE-40B9-509EDDC70CAE}"/>
                    </a:ext>
                  </a:extLst>
                </p:cNvPr>
                <p:cNvGrpSpPr/>
                <p:nvPr/>
              </p:nvGrpSpPr>
              <p:grpSpPr>
                <a:xfrm>
                  <a:off x="1470660" y="2308860"/>
                  <a:ext cx="1356360" cy="152400"/>
                  <a:chOff x="1463040" y="2499360"/>
                  <a:chExt cx="1356360" cy="152400"/>
                </a:xfrm>
              </p:grpSpPr>
              <p:sp>
                <p:nvSpPr>
                  <p:cNvPr id="2049" name="Rectángulo 2048">
                    <a:extLst>
                      <a:ext uri="{FF2B5EF4-FFF2-40B4-BE49-F238E27FC236}">
                        <a16:creationId xmlns:a16="http://schemas.microsoft.com/office/drawing/2014/main" id="{88B1E37B-AD03-E466-60AF-24D5AD3C66FF}"/>
                      </a:ext>
                    </a:extLst>
                  </p:cNvPr>
                  <p:cNvSpPr/>
                  <p:nvPr/>
                </p:nvSpPr>
                <p:spPr>
                  <a:xfrm>
                    <a:off x="1463040" y="2499360"/>
                    <a:ext cx="135636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3" name="Rectángulo 2052">
                    <a:extLst>
                      <a:ext uri="{FF2B5EF4-FFF2-40B4-BE49-F238E27FC236}">
                        <a16:creationId xmlns:a16="http://schemas.microsoft.com/office/drawing/2014/main" id="{98E9F20F-9926-D1D6-B95C-06AED5969D74}"/>
                      </a:ext>
                    </a:extLst>
                  </p:cNvPr>
                  <p:cNvSpPr/>
                  <p:nvPr/>
                </p:nvSpPr>
                <p:spPr>
                  <a:xfrm>
                    <a:off x="1600200" y="2499360"/>
                    <a:ext cx="152400" cy="152400"/>
                  </a:xfrm>
                  <a:prstGeom prst="rect">
                    <a:avLst/>
                  </a:prstGeom>
                  <a:solidFill>
                    <a:srgbClr val="FAB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35" name="Grupo 2134">
                <a:extLst>
                  <a:ext uri="{FF2B5EF4-FFF2-40B4-BE49-F238E27FC236}">
                    <a16:creationId xmlns:a16="http://schemas.microsoft.com/office/drawing/2014/main" id="{8488941D-F314-86BB-BF3B-FF8231057983}"/>
                  </a:ext>
                </a:extLst>
              </p:cNvPr>
              <p:cNvGrpSpPr/>
              <p:nvPr/>
            </p:nvGrpSpPr>
            <p:grpSpPr>
              <a:xfrm>
                <a:off x="124568" y="1536348"/>
                <a:ext cx="2340771" cy="153008"/>
                <a:chOff x="1240629" y="2493167"/>
                <a:chExt cx="2340771" cy="153008"/>
              </a:xfrm>
            </p:grpSpPr>
            <p:cxnSp>
              <p:nvCxnSpPr>
                <p:cNvPr id="2094" name="Conector recto 2093">
                  <a:extLst>
                    <a:ext uri="{FF2B5EF4-FFF2-40B4-BE49-F238E27FC236}">
                      <a16:creationId xmlns:a16="http://schemas.microsoft.com/office/drawing/2014/main" id="{769DB654-292B-DF8F-23C9-7B004BEE9416}"/>
                    </a:ext>
                  </a:extLst>
                </p:cNvPr>
                <p:cNvCxnSpPr>
                  <a:cxnSpLocks/>
                </p:cNvCxnSpPr>
                <p:nvPr/>
              </p:nvCxnSpPr>
              <p:spPr>
                <a:xfrm>
                  <a:off x="2971800" y="2571748"/>
                  <a:ext cx="6096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04" name="Conector recto 2103">
                  <a:extLst>
                    <a:ext uri="{FF2B5EF4-FFF2-40B4-BE49-F238E27FC236}">
                      <a16:creationId xmlns:a16="http://schemas.microsoft.com/office/drawing/2014/main" id="{203669B0-E1E4-7CB6-4025-83647637D18F}"/>
                    </a:ext>
                  </a:extLst>
                </p:cNvPr>
                <p:cNvCxnSpPr>
                  <a:cxnSpLocks/>
                </p:cNvCxnSpPr>
                <p:nvPr/>
              </p:nvCxnSpPr>
              <p:spPr>
                <a:xfrm>
                  <a:off x="1240629" y="2571748"/>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065" name="Grupo 2064">
                  <a:extLst>
                    <a:ext uri="{FF2B5EF4-FFF2-40B4-BE49-F238E27FC236}">
                      <a16:creationId xmlns:a16="http://schemas.microsoft.com/office/drawing/2014/main" id="{E1CD4765-07CC-44E1-EA87-664FC9E0BE40}"/>
                    </a:ext>
                  </a:extLst>
                </p:cNvPr>
                <p:cNvGrpSpPr/>
                <p:nvPr/>
              </p:nvGrpSpPr>
              <p:grpSpPr>
                <a:xfrm>
                  <a:off x="1471610" y="2493167"/>
                  <a:ext cx="1500190" cy="153008"/>
                  <a:chOff x="1471610" y="2500310"/>
                  <a:chExt cx="1500190" cy="153008"/>
                </a:xfrm>
              </p:grpSpPr>
              <p:sp>
                <p:nvSpPr>
                  <p:cNvPr id="2063" name="Rectángulo 2062">
                    <a:extLst>
                      <a:ext uri="{FF2B5EF4-FFF2-40B4-BE49-F238E27FC236}">
                        <a16:creationId xmlns:a16="http://schemas.microsoft.com/office/drawing/2014/main" id="{A28667CA-62BF-8A0C-898C-1423E3A58FAB}"/>
                      </a:ext>
                    </a:extLst>
                  </p:cNvPr>
                  <p:cNvSpPr/>
                  <p:nvPr/>
                </p:nvSpPr>
                <p:spPr>
                  <a:xfrm>
                    <a:off x="1471610" y="2500310"/>
                    <a:ext cx="150019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4" name="Rectángulo 2063">
                    <a:extLst>
                      <a:ext uri="{FF2B5EF4-FFF2-40B4-BE49-F238E27FC236}">
                        <a16:creationId xmlns:a16="http://schemas.microsoft.com/office/drawing/2014/main" id="{13B21860-D131-841A-381D-DB0B2E94E281}"/>
                      </a:ext>
                    </a:extLst>
                  </p:cNvPr>
                  <p:cNvSpPr/>
                  <p:nvPr/>
                </p:nvSpPr>
                <p:spPr>
                  <a:xfrm>
                    <a:off x="1596865" y="2500310"/>
                    <a:ext cx="381000" cy="153008"/>
                  </a:xfrm>
                  <a:prstGeom prst="rect">
                    <a:avLst/>
                  </a:prstGeom>
                  <a:solidFill>
                    <a:srgbClr val="F89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36" name="Grupo 2135">
                <a:extLst>
                  <a:ext uri="{FF2B5EF4-FFF2-40B4-BE49-F238E27FC236}">
                    <a16:creationId xmlns:a16="http://schemas.microsoft.com/office/drawing/2014/main" id="{A700A35E-9302-AE8A-274E-41EB5F9CD7E9}"/>
                  </a:ext>
                </a:extLst>
              </p:cNvPr>
              <p:cNvGrpSpPr/>
              <p:nvPr/>
            </p:nvGrpSpPr>
            <p:grpSpPr>
              <a:xfrm>
                <a:off x="5618119" y="1519681"/>
                <a:ext cx="2326477" cy="153616"/>
                <a:chOff x="5081590" y="2495552"/>
                <a:chExt cx="2326477" cy="153616"/>
              </a:xfrm>
            </p:grpSpPr>
            <p:cxnSp>
              <p:nvCxnSpPr>
                <p:cNvPr id="2137" name="Conector recto 2136">
                  <a:extLst>
                    <a:ext uri="{FF2B5EF4-FFF2-40B4-BE49-F238E27FC236}">
                      <a16:creationId xmlns:a16="http://schemas.microsoft.com/office/drawing/2014/main" id="{1F66F1DE-1B76-9C1B-85AC-9430972CD827}"/>
                    </a:ext>
                  </a:extLst>
                </p:cNvPr>
                <p:cNvCxnSpPr>
                  <a:cxnSpLocks/>
                </p:cNvCxnSpPr>
                <p:nvPr/>
              </p:nvCxnSpPr>
              <p:spPr>
                <a:xfrm>
                  <a:off x="6798467" y="2569367"/>
                  <a:ext cx="6096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42" name="Conector recto 2141">
                  <a:extLst>
                    <a:ext uri="{FF2B5EF4-FFF2-40B4-BE49-F238E27FC236}">
                      <a16:creationId xmlns:a16="http://schemas.microsoft.com/office/drawing/2014/main" id="{DA25559C-7A57-F342-A103-427DB1C2C82E}"/>
                    </a:ext>
                  </a:extLst>
                </p:cNvPr>
                <p:cNvCxnSpPr>
                  <a:cxnSpLocks/>
                </p:cNvCxnSpPr>
                <p:nvPr/>
              </p:nvCxnSpPr>
              <p:spPr>
                <a:xfrm>
                  <a:off x="5081590" y="2569367"/>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147" name="Grupo 2146">
                  <a:extLst>
                    <a:ext uri="{FF2B5EF4-FFF2-40B4-BE49-F238E27FC236}">
                      <a16:creationId xmlns:a16="http://schemas.microsoft.com/office/drawing/2014/main" id="{1C5104EA-9089-9B28-0C6E-7663B9FE3A24}"/>
                    </a:ext>
                  </a:extLst>
                </p:cNvPr>
                <p:cNvGrpSpPr/>
                <p:nvPr/>
              </p:nvGrpSpPr>
              <p:grpSpPr>
                <a:xfrm>
                  <a:off x="5297753" y="2495552"/>
                  <a:ext cx="1884096" cy="153616"/>
                  <a:chOff x="5319182" y="2586933"/>
                  <a:chExt cx="1884096" cy="153616"/>
                </a:xfrm>
              </p:grpSpPr>
              <p:sp>
                <p:nvSpPr>
                  <p:cNvPr id="2150" name="Rectángulo 2149">
                    <a:extLst>
                      <a:ext uri="{FF2B5EF4-FFF2-40B4-BE49-F238E27FC236}">
                        <a16:creationId xmlns:a16="http://schemas.microsoft.com/office/drawing/2014/main" id="{F049952C-BBBB-7864-076E-D33C7C4865F5}"/>
                      </a:ext>
                    </a:extLst>
                  </p:cNvPr>
                  <p:cNvSpPr/>
                  <p:nvPr/>
                </p:nvSpPr>
                <p:spPr>
                  <a:xfrm>
                    <a:off x="5319182" y="2586933"/>
                    <a:ext cx="1884096"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2" name="Rectángulo 2151">
                    <a:extLst>
                      <a:ext uri="{FF2B5EF4-FFF2-40B4-BE49-F238E27FC236}">
                        <a16:creationId xmlns:a16="http://schemas.microsoft.com/office/drawing/2014/main" id="{31BB506C-D2F8-93EA-3FF9-AB5A40D1F330}"/>
                      </a:ext>
                    </a:extLst>
                  </p:cNvPr>
                  <p:cNvSpPr/>
                  <p:nvPr/>
                </p:nvSpPr>
                <p:spPr>
                  <a:xfrm>
                    <a:off x="5439674" y="2587541"/>
                    <a:ext cx="696804" cy="153008"/>
                  </a:xfrm>
                  <a:prstGeom prst="rect">
                    <a:avLst/>
                  </a:prstGeom>
                  <a:solidFill>
                    <a:srgbClr val="682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58" name="Grupo 2157">
                <a:extLst>
                  <a:ext uri="{FF2B5EF4-FFF2-40B4-BE49-F238E27FC236}">
                    <a16:creationId xmlns:a16="http://schemas.microsoft.com/office/drawing/2014/main" id="{8CA3498A-A154-966F-43B0-E2261911CA31}"/>
                  </a:ext>
                </a:extLst>
              </p:cNvPr>
              <p:cNvGrpSpPr/>
              <p:nvPr/>
            </p:nvGrpSpPr>
            <p:grpSpPr>
              <a:xfrm>
                <a:off x="5618119" y="1214881"/>
                <a:ext cx="2333620" cy="152400"/>
                <a:chOff x="5081590" y="2310635"/>
                <a:chExt cx="2333620" cy="152400"/>
              </a:xfrm>
            </p:grpSpPr>
            <p:cxnSp>
              <p:nvCxnSpPr>
                <p:cNvPr id="2159" name="Conector recto 2158">
                  <a:extLst>
                    <a:ext uri="{FF2B5EF4-FFF2-40B4-BE49-F238E27FC236}">
                      <a16:creationId xmlns:a16="http://schemas.microsoft.com/office/drawing/2014/main" id="{2232630A-0BF7-35CB-9A7A-376C83DB1C46}"/>
                    </a:ext>
                  </a:extLst>
                </p:cNvPr>
                <p:cNvCxnSpPr>
                  <a:cxnSpLocks/>
                </p:cNvCxnSpPr>
                <p:nvPr/>
              </p:nvCxnSpPr>
              <p:spPr>
                <a:xfrm>
                  <a:off x="6653210" y="2383633"/>
                  <a:ext cx="7620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61" name="Conector recto 2160">
                  <a:extLst>
                    <a:ext uri="{FF2B5EF4-FFF2-40B4-BE49-F238E27FC236}">
                      <a16:creationId xmlns:a16="http://schemas.microsoft.com/office/drawing/2014/main" id="{BD00F1A3-DF55-B168-5C7D-E241C85D43FC}"/>
                    </a:ext>
                  </a:extLst>
                </p:cNvPr>
                <p:cNvCxnSpPr>
                  <a:cxnSpLocks/>
                </p:cNvCxnSpPr>
                <p:nvPr/>
              </p:nvCxnSpPr>
              <p:spPr>
                <a:xfrm>
                  <a:off x="5081590" y="2383633"/>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173" name="Grupo 2172">
                  <a:extLst>
                    <a:ext uri="{FF2B5EF4-FFF2-40B4-BE49-F238E27FC236}">
                      <a16:creationId xmlns:a16="http://schemas.microsoft.com/office/drawing/2014/main" id="{577FD2C7-DD46-9CB7-E8A2-96A817D51BBD}"/>
                    </a:ext>
                  </a:extLst>
                </p:cNvPr>
                <p:cNvGrpSpPr/>
                <p:nvPr/>
              </p:nvGrpSpPr>
              <p:grpSpPr>
                <a:xfrm>
                  <a:off x="5298285" y="2310635"/>
                  <a:ext cx="1356360" cy="152400"/>
                  <a:chOff x="1463040" y="2499360"/>
                  <a:chExt cx="1356360" cy="152400"/>
                </a:xfrm>
              </p:grpSpPr>
              <p:sp>
                <p:nvSpPr>
                  <p:cNvPr id="2174" name="Rectángulo 2173">
                    <a:extLst>
                      <a:ext uri="{FF2B5EF4-FFF2-40B4-BE49-F238E27FC236}">
                        <a16:creationId xmlns:a16="http://schemas.microsoft.com/office/drawing/2014/main" id="{1047D878-887B-C14A-5E46-659498D07FD1}"/>
                      </a:ext>
                    </a:extLst>
                  </p:cNvPr>
                  <p:cNvSpPr/>
                  <p:nvPr/>
                </p:nvSpPr>
                <p:spPr>
                  <a:xfrm>
                    <a:off x="1463040" y="2499360"/>
                    <a:ext cx="135636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6" name="Rectángulo 2175">
                    <a:extLst>
                      <a:ext uri="{FF2B5EF4-FFF2-40B4-BE49-F238E27FC236}">
                        <a16:creationId xmlns:a16="http://schemas.microsoft.com/office/drawing/2014/main" id="{81C636C1-B3F2-1E96-BD5C-FC9D068D5C18}"/>
                      </a:ext>
                    </a:extLst>
                  </p:cNvPr>
                  <p:cNvSpPr/>
                  <p:nvPr/>
                </p:nvSpPr>
                <p:spPr>
                  <a:xfrm>
                    <a:off x="1600200" y="2499360"/>
                    <a:ext cx="152400" cy="152400"/>
                  </a:xfrm>
                  <a:prstGeom prst="rect">
                    <a:avLst/>
                  </a:prstGeom>
                  <a:solidFill>
                    <a:srgbClr val="FAB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
            <p:nvSpPr>
              <p:cNvPr id="2177" name="TextBox 5">
                <a:extLst>
                  <a:ext uri="{FF2B5EF4-FFF2-40B4-BE49-F238E27FC236}">
                    <a16:creationId xmlns:a16="http://schemas.microsoft.com/office/drawing/2014/main" id="{8AD691EF-1CD8-74B9-CF47-B2EBDDBA33D7}"/>
                  </a:ext>
                </a:extLst>
              </p:cNvPr>
              <p:cNvSpPr txBox="1"/>
              <p:nvPr/>
            </p:nvSpPr>
            <p:spPr>
              <a:xfrm>
                <a:off x="8015239" y="1081089"/>
                <a:ext cx="1176435" cy="318630"/>
              </a:xfrm>
              <a:prstGeom prst="rect">
                <a:avLst/>
              </a:prstGeom>
            </p:spPr>
            <p:txBody>
              <a:bodyPr wrap="square" lIns="0" tIns="0" rIns="0" bIns="0" rtlCol="0" anchor="t">
                <a:spAutoFit/>
              </a:bodyPr>
              <a:lstStyle/>
              <a:p>
                <a:pPr algn="just">
                  <a:lnSpc>
                    <a:spcPts val="3700"/>
                  </a:lnSpc>
                </a:pPr>
                <a:r>
                  <a:rPr lang="en-US" sz="2400">
                    <a:solidFill>
                      <a:srgbClr val="682B26"/>
                    </a:solidFill>
                    <a:latin typeface="Glacial Indifference"/>
                    <a:ea typeface="Glacial Indifference"/>
                    <a:cs typeface="Glacial Indifference"/>
                    <a:sym typeface="Glacial Indifference"/>
                  </a:rPr>
                  <a:t>Wild type</a:t>
                </a:r>
              </a:p>
            </p:txBody>
          </p:sp>
          <p:sp>
            <p:nvSpPr>
              <p:cNvPr id="2180" name="TextBox 5">
                <a:extLst>
                  <a:ext uri="{FF2B5EF4-FFF2-40B4-BE49-F238E27FC236}">
                    <a16:creationId xmlns:a16="http://schemas.microsoft.com/office/drawing/2014/main" id="{149FDD00-05BE-FC6A-DA04-D445520DDA08}"/>
                  </a:ext>
                </a:extLst>
              </p:cNvPr>
              <p:cNvSpPr txBox="1"/>
              <p:nvPr/>
            </p:nvSpPr>
            <p:spPr>
              <a:xfrm>
                <a:off x="8027939" y="1369606"/>
                <a:ext cx="2250956" cy="318630"/>
              </a:xfrm>
              <a:prstGeom prst="rect">
                <a:avLst/>
              </a:prstGeom>
            </p:spPr>
            <p:txBody>
              <a:bodyPr wrap="square" lIns="0" tIns="0" rIns="0" bIns="0" rtlCol="0" anchor="t">
                <a:spAutoFit/>
              </a:bodyPr>
              <a:lstStyle/>
              <a:p>
                <a:pPr algn="just">
                  <a:lnSpc>
                    <a:spcPts val="3700"/>
                  </a:lnSpc>
                </a:pPr>
                <a:r>
                  <a:rPr lang="en-US" sz="2400">
                    <a:solidFill>
                      <a:srgbClr val="682B26"/>
                    </a:solidFill>
                    <a:latin typeface="Glacial Indifference"/>
                    <a:ea typeface="Glacial Indifference"/>
                    <a:cs typeface="Glacial Indifference"/>
                    <a:sym typeface="Glacial Indifference"/>
                  </a:rPr>
                  <a:t>Huntington disease</a:t>
                </a:r>
              </a:p>
            </p:txBody>
          </p:sp>
        </p:grpSp>
        <p:sp>
          <p:nvSpPr>
            <p:cNvPr id="2186" name="TextBox 5">
              <a:extLst>
                <a:ext uri="{FF2B5EF4-FFF2-40B4-BE49-F238E27FC236}">
                  <a16:creationId xmlns:a16="http://schemas.microsoft.com/office/drawing/2014/main" id="{EA2AE58F-2935-F468-C0C8-1147AFC89F53}"/>
                </a:ext>
              </a:extLst>
            </p:cNvPr>
            <p:cNvSpPr txBox="1"/>
            <p:nvPr/>
          </p:nvSpPr>
          <p:spPr>
            <a:xfrm>
              <a:off x="8847936" y="5722988"/>
              <a:ext cx="3004498" cy="461665"/>
            </a:xfrm>
            <a:prstGeom prst="rect">
              <a:avLst/>
            </a:prstGeom>
          </p:spPr>
          <p:txBody>
            <a:bodyPr wrap="square" lIns="0" tIns="0" rIns="0" bIns="0" rtlCol="0" anchor="t">
              <a:spAutoFit/>
            </a:bodyPr>
            <a:lstStyle/>
            <a:p>
              <a:pPr algn="r">
                <a:lnSpc>
                  <a:spcPts val="4200"/>
                </a:lnSpc>
              </a:pPr>
              <a:r>
                <a:rPr lang="en-US">
                  <a:solidFill>
                    <a:srgbClr val="BE524A"/>
                  </a:solidFill>
                  <a:latin typeface="Glacial Indifference"/>
                  <a:ea typeface="Glacial Indifference"/>
                  <a:cs typeface="Glacial Indifference"/>
                  <a:sym typeface="Glacial Indifference"/>
                </a:rPr>
                <a:t>Striatal neuron degeneration</a:t>
              </a:r>
            </a:p>
          </p:txBody>
        </p:sp>
      </p:grpSp>
      <p:sp>
        <p:nvSpPr>
          <p:cNvPr id="8" name="Freeform 8">
            <a:extLst>
              <a:ext uri="{FF2B5EF4-FFF2-40B4-BE49-F238E27FC236}">
                <a16:creationId xmlns:a16="http://schemas.microsoft.com/office/drawing/2014/main" id="{C3ACA906-EE37-AEC6-2645-042168ED306E}"/>
              </a:ext>
            </a:extLst>
          </p:cNvPr>
          <p:cNvSpPr/>
          <p:nvPr/>
        </p:nvSpPr>
        <p:spPr>
          <a:xfrm>
            <a:off x="13188881" y="1836420"/>
            <a:ext cx="4260919" cy="5104705"/>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6">
              <a:extLst>
                <a:ext uri="{BEBA8EAE-BF5A-486C-A8C5-ECC9F3942E4B}">
                  <a14:imgProps xmlns:a14="http://schemas.microsoft.com/office/drawing/2010/main">
                    <a14:imgLayer r:embed="rId7">
                      <a14:imgEffect>
                        <a14:saturation sat="47000"/>
                      </a14:imgEffect>
                    </a14:imgLayer>
                  </a14:imgProps>
                </a:ext>
              </a:extLst>
            </a:blip>
            <a:stretch>
              <a:fillRect/>
            </a:stretch>
          </a:blipFill>
        </p:spPr>
        <p:txBody>
          <a:bodyPr/>
          <a:lstStyle/>
          <a:p>
            <a:endParaRPr lang="es-CO"/>
          </a:p>
        </p:txBody>
      </p:sp>
      <p:sp>
        <p:nvSpPr>
          <p:cNvPr id="2323" name="Rectángulo: esquinas redondeadas 2322">
            <a:extLst>
              <a:ext uri="{FF2B5EF4-FFF2-40B4-BE49-F238E27FC236}">
                <a16:creationId xmlns:a16="http://schemas.microsoft.com/office/drawing/2014/main" id="{580045A9-23A7-4B01-225C-8CDC50DB688D}"/>
              </a:ext>
            </a:extLst>
          </p:cNvPr>
          <p:cNvSpPr/>
          <p:nvPr/>
        </p:nvSpPr>
        <p:spPr>
          <a:xfrm>
            <a:off x="-304801" y="6913553"/>
            <a:ext cx="18969121" cy="3821397"/>
          </a:xfrm>
          <a:prstGeom prst="round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3" name="Freeform 2">
            <a:extLst>
              <a:ext uri="{FF2B5EF4-FFF2-40B4-BE49-F238E27FC236}">
                <a16:creationId xmlns:a16="http://schemas.microsoft.com/office/drawing/2014/main" id="{0B25A676-EDD8-9C4A-D56F-9361B1AB5944}"/>
              </a:ext>
            </a:extLst>
          </p:cNvPr>
          <p:cNvSpPr/>
          <p:nvPr/>
        </p:nvSpPr>
        <p:spPr>
          <a:xfrm>
            <a:off x="15752267" y="-989530"/>
            <a:ext cx="11519246"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208" name="Freeform 2">
            <a:extLst>
              <a:ext uri="{FF2B5EF4-FFF2-40B4-BE49-F238E27FC236}">
                <a16:creationId xmlns:a16="http://schemas.microsoft.com/office/drawing/2014/main" id="{2625EF51-A7CF-447C-B581-D2E88C639718}"/>
              </a:ext>
            </a:extLst>
          </p:cNvPr>
          <p:cNvSpPr/>
          <p:nvPr/>
        </p:nvSpPr>
        <p:spPr>
          <a:xfrm>
            <a:off x="-15623270" y="-2940082"/>
            <a:ext cx="15851135" cy="15851135"/>
          </a:xfrm>
          <a:custGeom>
            <a:avLst/>
            <a:gdLst/>
            <a:ahLst/>
            <a:cxnLst/>
            <a:rect l="l" t="t" r="r" b="b"/>
            <a:pathLst>
              <a:path w="15851135" h="15851135">
                <a:moveTo>
                  <a:pt x="0" y="0"/>
                </a:moveTo>
                <a:lnTo>
                  <a:pt x="15851136" y="0"/>
                </a:lnTo>
                <a:lnTo>
                  <a:pt x="15851136" y="15851136"/>
                </a:lnTo>
                <a:lnTo>
                  <a:pt x="0" y="15851136"/>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txBody>
          <a:bodyPr/>
          <a:lstStyle/>
          <a:p>
            <a:endParaRPr lang="es-CO"/>
          </a:p>
        </p:txBody>
      </p:sp>
      <p:sp>
        <p:nvSpPr>
          <p:cNvPr id="4" name="TextBox 4">
            <a:extLst>
              <a:ext uri="{FF2B5EF4-FFF2-40B4-BE49-F238E27FC236}">
                <a16:creationId xmlns:a16="http://schemas.microsoft.com/office/drawing/2014/main" id="{7D10EE8B-BB71-308F-867E-6F3AC84C1CCA}"/>
              </a:ext>
            </a:extLst>
          </p:cNvPr>
          <p:cNvSpPr txBox="1"/>
          <p:nvPr/>
        </p:nvSpPr>
        <p:spPr>
          <a:xfrm>
            <a:off x="202969" y="-190500"/>
            <a:ext cx="6473965" cy="1206099"/>
          </a:xfrm>
          <a:prstGeom prst="rect">
            <a:avLst/>
          </a:prstGeom>
        </p:spPr>
        <p:txBody>
          <a:bodyPr wrap="square" lIns="0" tIns="0" rIns="0" bIns="0" rtlCol="0" anchor="t">
            <a:spAutoFit/>
          </a:bodyPr>
          <a:lstStyle/>
          <a:p>
            <a:pPr marL="0" lvl="0" indent="0" algn="l">
              <a:lnSpc>
                <a:spcPts val="9909"/>
              </a:lnSpc>
              <a:spcBef>
                <a:spcPct val="0"/>
              </a:spcBef>
            </a:pPr>
            <a:r>
              <a:rPr lang="en-US" sz="6000">
                <a:solidFill>
                  <a:srgbClr val="9E5442"/>
                </a:solidFill>
                <a:latin typeface="UKIJ Chiwer Kesme"/>
                <a:ea typeface="UKIJ Chiwer Kesme"/>
                <a:cs typeface="UKIJ Chiwer Kesme"/>
                <a:sym typeface="UKIJ Chiwer Kesme"/>
              </a:rPr>
              <a:t>Background</a:t>
            </a:r>
          </a:p>
        </p:txBody>
      </p:sp>
      <p:sp>
        <p:nvSpPr>
          <p:cNvPr id="3" name="Freeform 3">
            <a:extLst>
              <a:ext uri="{FF2B5EF4-FFF2-40B4-BE49-F238E27FC236}">
                <a16:creationId xmlns:a16="http://schemas.microsoft.com/office/drawing/2014/main" id="{888D531D-37DF-0C12-5EE0-24F3572C4F6F}"/>
              </a:ext>
            </a:extLst>
          </p:cNvPr>
          <p:cNvSpPr/>
          <p:nvPr/>
        </p:nvSpPr>
        <p:spPr>
          <a:xfrm rot="903056">
            <a:off x="23001497" y="17444882"/>
            <a:ext cx="6357806" cy="1766995"/>
          </a:xfrm>
          <a:custGeom>
            <a:avLst/>
            <a:gdLst/>
            <a:ahLst/>
            <a:cxnLst/>
            <a:rect l="l" t="t" r="r" b="b"/>
            <a:pathLst>
              <a:path w="14094690" h="4557794">
                <a:moveTo>
                  <a:pt x="0" y="0"/>
                </a:moveTo>
                <a:lnTo>
                  <a:pt x="14094690" y="0"/>
                </a:lnTo>
                <a:lnTo>
                  <a:pt x="14094690" y="4557794"/>
                </a:lnTo>
                <a:lnTo>
                  <a:pt x="0" y="4557794"/>
                </a:lnTo>
                <a:lnTo>
                  <a:pt x="0" y="0"/>
                </a:lnTo>
                <a:close/>
              </a:path>
            </a:pathLst>
          </a:custGeom>
          <a:blipFill>
            <a:blip r:embed="rId10">
              <a:extLst>
                <a:ext uri="{BEBA8EAE-BF5A-486C-A8C5-ECC9F3942E4B}">
                  <a14:imgProps xmlns:a14="http://schemas.microsoft.com/office/drawing/2010/main">
                    <a14:imgLayer r:embed="rId11">
                      <a14:imgEffect>
                        <a14:colorTemperature colorTemp="8800"/>
                      </a14:imgEffect>
                      <a14:imgEffect>
                        <a14:saturation sat="76000"/>
                      </a14:imgEffect>
                    </a14:imgLayer>
                  </a14:imgProps>
                </a:ext>
              </a:extLst>
            </a:blip>
            <a:stretch>
              <a:fillRect/>
            </a:stretch>
          </a:blipFill>
        </p:spPr>
        <p:txBody>
          <a:bodyPr/>
          <a:lstStyle/>
          <a:p>
            <a:endParaRPr lang="es-CO"/>
          </a:p>
        </p:txBody>
      </p:sp>
      <p:sp>
        <p:nvSpPr>
          <p:cNvPr id="6" name="Freeform 4">
            <a:extLst>
              <a:ext uri="{FF2B5EF4-FFF2-40B4-BE49-F238E27FC236}">
                <a16:creationId xmlns:a16="http://schemas.microsoft.com/office/drawing/2014/main" id="{471792A6-3180-7DE3-1D84-CD4F103D0C63}"/>
              </a:ext>
            </a:extLst>
          </p:cNvPr>
          <p:cNvSpPr/>
          <p:nvPr/>
        </p:nvSpPr>
        <p:spPr>
          <a:xfrm rot="1002187">
            <a:off x="23915821" y="16791123"/>
            <a:ext cx="4997808" cy="1910455"/>
          </a:xfrm>
          <a:custGeom>
            <a:avLst/>
            <a:gdLst/>
            <a:ahLst/>
            <a:cxnLst/>
            <a:rect l="l" t="t" r="r" b="b"/>
            <a:pathLst>
              <a:path w="11304790" h="5186072">
                <a:moveTo>
                  <a:pt x="0" y="0"/>
                </a:moveTo>
                <a:lnTo>
                  <a:pt x="11304789" y="0"/>
                </a:lnTo>
                <a:lnTo>
                  <a:pt x="11304789" y="5186072"/>
                </a:lnTo>
                <a:lnTo>
                  <a:pt x="0" y="51860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0" name="TextBox 5">
            <a:extLst>
              <a:ext uri="{FF2B5EF4-FFF2-40B4-BE49-F238E27FC236}">
                <a16:creationId xmlns:a16="http://schemas.microsoft.com/office/drawing/2014/main" id="{E0F7211A-61CF-A835-D596-63ED4345C347}"/>
              </a:ext>
            </a:extLst>
          </p:cNvPr>
          <p:cNvSpPr txBox="1"/>
          <p:nvPr/>
        </p:nvSpPr>
        <p:spPr>
          <a:xfrm>
            <a:off x="-23515872" y="761980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a:t>
            </a:r>
          </a:p>
        </p:txBody>
      </p:sp>
      <p:grpSp>
        <p:nvGrpSpPr>
          <p:cNvPr id="1532" name="Grupo 1531">
            <a:extLst>
              <a:ext uri="{FF2B5EF4-FFF2-40B4-BE49-F238E27FC236}">
                <a16:creationId xmlns:a16="http://schemas.microsoft.com/office/drawing/2014/main" id="{AE4FCB7B-FF94-0783-6D98-2861E8756BC0}"/>
              </a:ext>
            </a:extLst>
          </p:cNvPr>
          <p:cNvGrpSpPr/>
          <p:nvPr/>
        </p:nvGrpSpPr>
        <p:grpSpPr>
          <a:xfrm>
            <a:off x="-23545800" y="2262288"/>
            <a:ext cx="207444" cy="5419301"/>
            <a:chOff x="1256168" y="2697098"/>
            <a:chExt cx="191632" cy="4739760"/>
          </a:xfrm>
        </p:grpSpPr>
        <p:grpSp>
          <p:nvGrpSpPr>
            <p:cNvPr id="1043" name="Grupo 1042">
              <a:extLst>
                <a:ext uri="{FF2B5EF4-FFF2-40B4-BE49-F238E27FC236}">
                  <a16:creationId xmlns:a16="http://schemas.microsoft.com/office/drawing/2014/main" id="{3B8E3A7B-4AB7-D77A-0ED5-23C9F4BF21DD}"/>
                </a:ext>
              </a:extLst>
            </p:cNvPr>
            <p:cNvGrpSpPr/>
            <p:nvPr/>
          </p:nvGrpSpPr>
          <p:grpSpPr>
            <a:xfrm>
              <a:off x="1256168" y="2697098"/>
              <a:ext cx="190504" cy="2294002"/>
              <a:chOff x="1191645" y="2697098"/>
              <a:chExt cx="190504" cy="2294002"/>
            </a:xfrm>
          </p:grpSpPr>
          <p:sp>
            <p:nvSpPr>
              <p:cNvPr id="15" name="Diagrama de flujo: retraso 14">
                <a:extLst>
                  <a:ext uri="{FF2B5EF4-FFF2-40B4-BE49-F238E27FC236}">
                    <a16:creationId xmlns:a16="http://schemas.microsoft.com/office/drawing/2014/main" id="{D4A4708B-02AC-2C6B-EB45-9C5B890FCC2B}"/>
                  </a:ext>
                </a:extLst>
              </p:cNvPr>
              <p:cNvSpPr/>
              <p:nvPr/>
            </p:nvSpPr>
            <p:spPr>
              <a:xfrm rot="16200000">
                <a:off x="1240796" y="2647950"/>
                <a:ext cx="92204" cy="190500"/>
              </a:xfrm>
              <a:prstGeom prst="flowChartDelay">
                <a:avLst/>
              </a:prstGeom>
              <a:solidFill>
                <a:srgbClr val="DBB3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1C0BEB6B-4F11-7C5F-76B6-3F1C14063F7D}"/>
                  </a:ext>
                </a:extLst>
              </p:cNvPr>
              <p:cNvSpPr/>
              <p:nvPr/>
            </p:nvSpPr>
            <p:spPr>
              <a:xfrm>
                <a:off x="1191648" y="2789302"/>
                <a:ext cx="190501" cy="68198"/>
              </a:xfrm>
              <a:prstGeom prst="rect">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D432F38C-9192-0F26-0074-89FA31DA5E59}"/>
                  </a:ext>
                </a:extLst>
              </p:cNvPr>
              <p:cNvSpPr/>
              <p:nvPr/>
            </p:nvSpPr>
            <p:spPr>
              <a:xfrm>
                <a:off x="1191648" y="2857500"/>
                <a:ext cx="190501" cy="7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D6ECCA7F-F97F-E792-650D-3342B7EE71D9}"/>
                  </a:ext>
                </a:extLst>
              </p:cNvPr>
              <p:cNvSpPr/>
              <p:nvPr/>
            </p:nvSpPr>
            <p:spPr>
              <a:xfrm>
                <a:off x="1191648" y="2932859"/>
                <a:ext cx="190501" cy="5029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98496E0A-40D2-18C9-5721-4C8FDD8A5589}"/>
                  </a:ext>
                </a:extLst>
              </p:cNvPr>
              <p:cNvSpPr/>
              <p:nvPr/>
            </p:nvSpPr>
            <p:spPr>
              <a:xfrm>
                <a:off x="1191648" y="2983150"/>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a:extLst>
                  <a:ext uri="{FF2B5EF4-FFF2-40B4-BE49-F238E27FC236}">
                    <a16:creationId xmlns:a16="http://schemas.microsoft.com/office/drawing/2014/main" id="{7356887D-DB6F-BAD1-9B17-6DFE9CAB2261}"/>
                  </a:ext>
                </a:extLst>
              </p:cNvPr>
              <p:cNvSpPr/>
              <p:nvPr/>
            </p:nvSpPr>
            <p:spPr>
              <a:xfrm>
                <a:off x="1191648" y="3086100"/>
                <a:ext cx="190501" cy="5029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a:extLst>
                  <a:ext uri="{FF2B5EF4-FFF2-40B4-BE49-F238E27FC236}">
                    <a16:creationId xmlns:a16="http://schemas.microsoft.com/office/drawing/2014/main" id="{93FE0F9C-95AA-FDB2-542D-C45662B4048C}"/>
                  </a:ext>
                </a:extLst>
              </p:cNvPr>
              <p:cNvSpPr/>
              <p:nvPr/>
            </p:nvSpPr>
            <p:spPr>
              <a:xfrm>
                <a:off x="1191648" y="3122174"/>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69DEE265-5D3A-4239-753C-54313C9ED646}"/>
                  </a:ext>
                </a:extLst>
              </p:cNvPr>
              <p:cNvSpPr/>
              <p:nvPr/>
            </p:nvSpPr>
            <p:spPr>
              <a:xfrm>
                <a:off x="1191648" y="3221409"/>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214961BB-5E2C-9F10-1F71-D3CED5D79602}"/>
                  </a:ext>
                </a:extLst>
              </p:cNvPr>
              <p:cNvSpPr/>
              <p:nvPr/>
            </p:nvSpPr>
            <p:spPr>
              <a:xfrm>
                <a:off x="1191647" y="325866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a:extLst>
                  <a:ext uri="{FF2B5EF4-FFF2-40B4-BE49-F238E27FC236}">
                    <a16:creationId xmlns:a16="http://schemas.microsoft.com/office/drawing/2014/main" id="{E6C02E4C-A0BA-A6DD-AA6C-F125E184D203}"/>
                  </a:ext>
                </a:extLst>
              </p:cNvPr>
              <p:cNvSpPr/>
              <p:nvPr/>
            </p:nvSpPr>
            <p:spPr>
              <a:xfrm>
                <a:off x="1191647" y="3302645"/>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a:extLst>
                  <a:ext uri="{FF2B5EF4-FFF2-40B4-BE49-F238E27FC236}">
                    <a16:creationId xmlns:a16="http://schemas.microsoft.com/office/drawing/2014/main" id="{DFF828A7-7FAA-6B71-C964-1838D4507DE0}"/>
                  </a:ext>
                </a:extLst>
              </p:cNvPr>
              <p:cNvSpPr/>
              <p:nvPr/>
            </p:nvSpPr>
            <p:spPr>
              <a:xfrm>
                <a:off x="1191647" y="3342923"/>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a:extLst>
                  <a:ext uri="{FF2B5EF4-FFF2-40B4-BE49-F238E27FC236}">
                    <a16:creationId xmlns:a16="http://schemas.microsoft.com/office/drawing/2014/main" id="{63F864F0-1927-CD3B-EE94-BB1FE44C661C}"/>
                  </a:ext>
                </a:extLst>
              </p:cNvPr>
              <p:cNvSpPr/>
              <p:nvPr/>
            </p:nvSpPr>
            <p:spPr>
              <a:xfrm>
                <a:off x="1191647" y="3442404"/>
                <a:ext cx="190501" cy="6627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a:extLst>
                  <a:ext uri="{FF2B5EF4-FFF2-40B4-BE49-F238E27FC236}">
                    <a16:creationId xmlns:a16="http://schemas.microsoft.com/office/drawing/2014/main" id="{2C810EBB-F3BC-FB08-6D28-F8AA1B5144B7}"/>
                  </a:ext>
                </a:extLst>
              </p:cNvPr>
              <p:cNvSpPr/>
              <p:nvPr/>
            </p:nvSpPr>
            <p:spPr>
              <a:xfrm>
                <a:off x="1191647" y="3507132"/>
                <a:ext cx="190501" cy="6085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21223EA1-2BB5-4EB2-98C0-938C81576A77}"/>
                  </a:ext>
                </a:extLst>
              </p:cNvPr>
              <p:cNvSpPr/>
              <p:nvPr/>
            </p:nvSpPr>
            <p:spPr>
              <a:xfrm>
                <a:off x="1191647" y="3564464"/>
                <a:ext cx="190501" cy="7363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a:extLst>
                  <a:ext uri="{FF2B5EF4-FFF2-40B4-BE49-F238E27FC236}">
                    <a16:creationId xmlns:a16="http://schemas.microsoft.com/office/drawing/2014/main" id="{6522F385-6F65-10B6-B7A1-3B952AC6F842}"/>
                  </a:ext>
                </a:extLst>
              </p:cNvPr>
              <p:cNvSpPr/>
              <p:nvPr/>
            </p:nvSpPr>
            <p:spPr>
              <a:xfrm>
                <a:off x="1191647" y="3638095"/>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a:extLst>
                  <a:ext uri="{FF2B5EF4-FFF2-40B4-BE49-F238E27FC236}">
                    <a16:creationId xmlns:a16="http://schemas.microsoft.com/office/drawing/2014/main" id="{39F933A2-2E4E-F8F4-625F-AF085BAB2C89}"/>
                  </a:ext>
                </a:extLst>
              </p:cNvPr>
              <p:cNvSpPr/>
              <p:nvPr/>
            </p:nvSpPr>
            <p:spPr>
              <a:xfrm>
                <a:off x="1191647" y="3740767"/>
                <a:ext cx="190501" cy="6627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7BE5BBA6-D8FA-9C1E-A382-317D81A010ED}"/>
                  </a:ext>
                </a:extLst>
              </p:cNvPr>
              <p:cNvSpPr/>
              <p:nvPr/>
            </p:nvSpPr>
            <p:spPr>
              <a:xfrm>
                <a:off x="1191647" y="379968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a:extLst>
                  <a:ext uri="{FF2B5EF4-FFF2-40B4-BE49-F238E27FC236}">
                    <a16:creationId xmlns:a16="http://schemas.microsoft.com/office/drawing/2014/main" id="{2DD4CBC2-75B5-527A-E07C-3336D3A2F9D1}"/>
                  </a:ext>
                </a:extLst>
              </p:cNvPr>
              <p:cNvSpPr/>
              <p:nvPr/>
            </p:nvSpPr>
            <p:spPr>
              <a:xfrm>
                <a:off x="1191647" y="3839433"/>
                <a:ext cx="190501" cy="11807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32">
                <a:extLst>
                  <a:ext uri="{FF2B5EF4-FFF2-40B4-BE49-F238E27FC236}">
                    <a16:creationId xmlns:a16="http://schemas.microsoft.com/office/drawing/2014/main" id="{CED23EC3-D3B6-E0BA-F661-575D72320859}"/>
                  </a:ext>
                </a:extLst>
              </p:cNvPr>
              <p:cNvSpPr/>
              <p:nvPr/>
            </p:nvSpPr>
            <p:spPr>
              <a:xfrm>
                <a:off x="1191647" y="3957653"/>
                <a:ext cx="190501" cy="5029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Rectángulo 33">
                <a:extLst>
                  <a:ext uri="{FF2B5EF4-FFF2-40B4-BE49-F238E27FC236}">
                    <a16:creationId xmlns:a16="http://schemas.microsoft.com/office/drawing/2014/main" id="{1C09253E-330C-4080-F709-BFB28ACE4CDD}"/>
                  </a:ext>
                </a:extLst>
              </p:cNvPr>
              <p:cNvSpPr/>
              <p:nvPr/>
            </p:nvSpPr>
            <p:spPr>
              <a:xfrm>
                <a:off x="1191647" y="3991833"/>
                <a:ext cx="190501" cy="27094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6" name="Conector recto 35">
                <a:extLst>
                  <a:ext uri="{FF2B5EF4-FFF2-40B4-BE49-F238E27FC236}">
                    <a16:creationId xmlns:a16="http://schemas.microsoft.com/office/drawing/2014/main" id="{21B0DCC2-8789-3E31-72FF-8E01DDC602A3}"/>
                  </a:ext>
                </a:extLst>
              </p:cNvPr>
              <p:cNvCxnSpPr>
                <a:cxnSpLocks/>
              </p:cNvCxnSpPr>
              <p:nvPr/>
            </p:nvCxnSpPr>
            <p:spPr>
              <a:xfrm>
                <a:off x="1191646" y="2825782"/>
                <a:ext cx="190501" cy="0"/>
              </a:xfrm>
              <a:prstGeom prst="line">
                <a:avLst/>
              </a:prstGeom>
              <a:ln w="6350">
                <a:solidFill>
                  <a:srgbClr val="DBB3A9"/>
                </a:solidFill>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A722C766-9878-C591-AFA5-0A91BE4BA810}"/>
                  </a:ext>
                </a:extLst>
              </p:cNvPr>
              <p:cNvSpPr/>
              <p:nvPr/>
            </p:nvSpPr>
            <p:spPr>
              <a:xfrm>
                <a:off x="1191647" y="4262778"/>
                <a:ext cx="190501" cy="6085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ángulo 39">
                <a:extLst>
                  <a:ext uri="{FF2B5EF4-FFF2-40B4-BE49-F238E27FC236}">
                    <a16:creationId xmlns:a16="http://schemas.microsoft.com/office/drawing/2014/main" id="{B3AA6FBE-CE4C-E209-4201-28AF92961E08}"/>
                  </a:ext>
                </a:extLst>
              </p:cNvPr>
              <p:cNvSpPr/>
              <p:nvPr/>
            </p:nvSpPr>
            <p:spPr>
              <a:xfrm>
                <a:off x="1191647" y="4323630"/>
                <a:ext cx="190501" cy="8018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Rectángulo 40">
                <a:extLst>
                  <a:ext uri="{FF2B5EF4-FFF2-40B4-BE49-F238E27FC236}">
                    <a16:creationId xmlns:a16="http://schemas.microsoft.com/office/drawing/2014/main" id="{C1EE3DBF-BB05-9AC0-B74F-F7643C1E56A2}"/>
                  </a:ext>
                </a:extLst>
              </p:cNvPr>
              <p:cNvSpPr/>
              <p:nvPr/>
            </p:nvSpPr>
            <p:spPr>
              <a:xfrm>
                <a:off x="1191647" y="4399727"/>
                <a:ext cx="190501" cy="5029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Rectángulo 41">
                <a:extLst>
                  <a:ext uri="{FF2B5EF4-FFF2-40B4-BE49-F238E27FC236}">
                    <a16:creationId xmlns:a16="http://schemas.microsoft.com/office/drawing/2014/main" id="{5BC78CEC-40C0-E3CD-D30B-B5E1D1F1890E}"/>
                  </a:ext>
                </a:extLst>
              </p:cNvPr>
              <p:cNvSpPr/>
              <p:nvPr/>
            </p:nvSpPr>
            <p:spPr>
              <a:xfrm>
                <a:off x="1191647" y="4450018"/>
                <a:ext cx="190501" cy="9702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Rectángulo 42">
                <a:extLst>
                  <a:ext uri="{FF2B5EF4-FFF2-40B4-BE49-F238E27FC236}">
                    <a16:creationId xmlns:a16="http://schemas.microsoft.com/office/drawing/2014/main" id="{5CC7B17D-B7AE-59F7-F75D-462739C1983A}"/>
                  </a:ext>
                </a:extLst>
              </p:cNvPr>
              <p:cNvSpPr/>
              <p:nvPr/>
            </p:nvSpPr>
            <p:spPr>
              <a:xfrm>
                <a:off x="1191646" y="4544025"/>
                <a:ext cx="190501" cy="5029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Rectángulo 43">
                <a:extLst>
                  <a:ext uri="{FF2B5EF4-FFF2-40B4-BE49-F238E27FC236}">
                    <a16:creationId xmlns:a16="http://schemas.microsoft.com/office/drawing/2014/main" id="{5B157E2B-E3B0-A993-BABE-11142FC946D7}"/>
                  </a:ext>
                </a:extLst>
              </p:cNvPr>
              <p:cNvSpPr/>
              <p:nvPr/>
            </p:nvSpPr>
            <p:spPr>
              <a:xfrm>
                <a:off x="1191646" y="4593956"/>
                <a:ext cx="190501" cy="8909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Rectángulo 44">
                <a:extLst>
                  <a:ext uri="{FF2B5EF4-FFF2-40B4-BE49-F238E27FC236}">
                    <a16:creationId xmlns:a16="http://schemas.microsoft.com/office/drawing/2014/main" id="{2D780945-9A98-4247-5CC7-0D21A8655C74}"/>
                  </a:ext>
                </a:extLst>
              </p:cNvPr>
              <p:cNvSpPr/>
              <p:nvPr/>
            </p:nvSpPr>
            <p:spPr>
              <a:xfrm>
                <a:off x="1191646" y="4684206"/>
                <a:ext cx="190501" cy="8099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Rectángulo 45">
                <a:extLst>
                  <a:ext uri="{FF2B5EF4-FFF2-40B4-BE49-F238E27FC236}">
                    <a16:creationId xmlns:a16="http://schemas.microsoft.com/office/drawing/2014/main" id="{AB090F4A-7D9E-9F4A-46E6-55D1B0A571CF}"/>
                  </a:ext>
                </a:extLst>
              </p:cNvPr>
              <p:cNvSpPr/>
              <p:nvPr/>
            </p:nvSpPr>
            <p:spPr>
              <a:xfrm>
                <a:off x="1191645" y="4763645"/>
                <a:ext cx="190501" cy="88206"/>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Rectángulo 46">
                <a:extLst>
                  <a:ext uri="{FF2B5EF4-FFF2-40B4-BE49-F238E27FC236}">
                    <a16:creationId xmlns:a16="http://schemas.microsoft.com/office/drawing/2014/main" id="{A761553E-936C-99FB-3C3B-A3628B18F37B}"/>
                  </a:ext>
                </a:extLst>
              </p:cNvPr>
              <p:cNvSpPr/>
              <p:nvPr/>
            </p:nvSpPr>
            <p:spPr>
              <a:xfrm>
                <a:off x="1191645" y="4849598"/>
                <a:ext cx="190501" cy="4156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Rectángulo 47">
                <a:extLst>
                  <a:ext uri="{FF2B5EF4-FFF2-40B4-BE49-F238E27FC236}">
                    <a16:creationId xmlns:a16="http://schemas.microsoft.com/office/drawing/2014/main" id="{2CA982E1-82E7-48B2-560E-9E71FCC310B2}"/>
                  </a:ext>
                </a:extLst>
              </p:cNvPr>
              <p:cNvSpPr/>
              <p:nvPr/>
            </p:nvSpPr>
            <p:spPr>
              <a:xfrm>
                <a:off x="1191645" y="4886746"/>
                <a:ext cx="190501" cy="65475"/>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Rectángulo 48">
                <a:extLst>
                  <a:ext uri="{FF2B5EF4-FFF2-40B4-BE49-F238E27FC236}">
                    <a16:creationId xmlns:a16="http://schemas.microsoft.com/office/drawing/2014/main" id="{4A9363D5-3081-8F22-CB69-03558A941C42}"/>
                  </a:ext>
                </a:extLst>
              </p:cNvPr>
              <p:cNvSpPr/>
              <p:nvPr/>
            </p:nvSpPr>
            <p:spPr>
              <a:xfrm>
                <a:off x="1191645" y="4953315"/>
                <a:ext cx="190501" cy="377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92" name="Grupo 1091">
              <a:extLst>
                <a:ext uri="{FF2B5EF4-FFF2-40B4-BE49-F238E27FC236}">
                  <a16:creationId xmlns:a16="http://schemas.microsoft.com/office/drawing/2014/main" id="{FA04B022-A7CC-B0B4-626A-68C1E0CFB0B3}"/>
                </a:ext>
              </a:extLst>
            </p:cNvPr>
            <p:cNvGrpSpPr/>
            <p:nvPr/>
          </p:nvGrpSpPr>
          <p:grpSpPr>
            <a:xfrm>
              <a:off x="1256168" y="5078827"/>
              <a:ext cx="191632" cy="2358031"/>
              <a:chOff x="1188355" y="5079328"/>
              <a:chExt cx="191632" cy="2358031"/>
            </a:xfrm>
          </p:grpSpPr>
          <p:sp>
            <p:nvSpPr>
              <p:cNvPr id="1045" name="Diagrama de flujo: retraso 1044">
                <a:extLst>
                  <a:ext uri="{FF2B5EF4-FFF2-40B4-BE49-F238E27FC236}">
                    <a16:creationId xmlns:a16="http://schemas.microsoft.com/office/drawing/2014/main" id="{89437EF7-33E4-C50A-609A-D360AF37F195}"/>
                  </a:ext>
                </a:extLst>
              </p:cNvPr>
              <p:cNvSpPr/>
              <p:nvPr/>
            </p:nvSpPr>
            <p:spPr>
              <a:xfrm rot="5400000">
                <a:off x="1238635" y="7296007"/>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7" name="Rectángulo 1046">
                <a:extLst>
                  <a:ext uri="{FF2B5EF4-FFF2-40B4-BE49-F238E27FC236}">
                    <a16:creationId xmlns:a16="http://schemas.microsoft.com/office/drawing/2014/main" id="{3D3D1B95-AE30-847D-E3D1-E9B4B248944F}"/>
                  </a:ext>
                </a:extLst>
              </p:cNvPr>
              <p:cNvSpPr/>
              <p:nvPr/>
            </p:nvSpPr>
            <p:spPr>
              <a:xfrm rot="10800000">
                <a:off x="1189486" y="7305997"/>
                <a:ext cx="190501" cy="7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0" name="Rectángulo 1049">
                <a:extLst>
                  <a:ext uri="{FF2B5EF4-FFF2-40B4-BE49-F238E27FC236}">
                    <a16:creationId xmlns:a16="http://schemas.microsoft.com/office/drawing/2014/main" id="{69CBC071-3DEE-EC35-8CDE-6C8EA6A02051}"/>
                  </a:ext>
                </a:extLst>
              </p:cNvPr>
              <p:cNvSpPr/>
              <p:nvPr/>
            </p:nvSpPr>
            <p:spPr>
              <a:xfrm rot="10800000">
                <a:off x="1189483" y="6959128"/>
                <a:ext cx="190501" cy="50291"/>
              </a:xfrm>
              <a:prstGeom prst="rect">
                <a:avLst/>
              </a:prstGeom>
              <a:solidFill>
                <a:srgbClr val="DBB3A9"/>
              </a:solidFill>
              <a:ln w="3175">
                <a:solidFill>
                  <a:srgbClr val="D8AB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7" name="Rectángulo 1056">
                <a:extLst>
                  <a:ext uri="{FF2B5EF4-FFF2-40B4-BE49-F238E27FC236}">
                    <a16:creationId xmlns:a16="http://schemas.microsoft.com/office/drawing/2014/main" id="{9CCB4245-DE0B-5038-B47E-8DF310679EDF}"/>
                  </a:ext>
                </a:extLst>
              </p:cNvPr>
              <p:cNvSpPr/>
              <p:nvPr/>
            </p:nvSpPr>
            <p:spPr>
              <a:xfrm rot="10800000">
                <a:off x="1189483" y="6698513"/>
                <a:ext cx="190501" cy="6693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8" name="Rectángulo 1057">
                <a:extLst>
                  <a:ext uri="{FF2B5EF4-FFF2-40B4-BE49-F238E27FC236}">
                    <a16:creationId xmlns:a16="http://schemas.microsoft.com/office/drawing/2014/main" id="{602FD4E6-5AE8-A7CD-64E5-808B83BEE0C3}"/>
                  </a:ext>
                </a:extLst>
              </p:cNvPr>
              <p:cNvSpPr/>
              <p:nvPr/>
            </p:nvSpPr>
            <p:spPr>
              <a:xfrm rot="10800000">
                <a:off x="1189483" y="6766161"/>
                <a:ext cx="190501" cy="17144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59" name="Rectángulo 1058">
                <a:extLst>
                  <a:ext uri="{FF2B5EF4-FFF2-40B4-BE49-F238E27FC236}">
                    <a16:creationId xmlns:a16="http://schemas.microsoft.com/office/drawing/2014/main" id="{834C3C63-0E7D-6FB8-5735-906477F10AF4}"/>
                  </a:ext>
                </a:extLst>
              </p:cNvPr>
              <p:cNvSpPr/>
              <p:nvPr/>
            </p:nvSpPr>
            <p:spPr>
              <a:xfrm rot="10800000">
                <a:off x="1189472" y="6469118"/>
                <a:ext cx="190501" cy="15488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1" name="Rectángulo 1060">
                <a:extLst>
                  <a:ext uri="{FF2B5EF4-FFF2-40B4-BE49-F238E27FC236}">
                    <a16:creationId xmlns:a16="http://schemas.microsoft.com/office/drawing/2014/main" id="{9E8283D9-96E1-BD74-1B0D-53B8F6964090}"/>
                  </a:ext>
                </a:extLst>
              </p:cNvPr>
              <p:cNvSpPr/>
              <p:nvPr/>
            </p:nvSpPr>
            <p:spPr>
              <a:xfrm rot="10800000">
                <a:off x="1189485" y="6935851"/>
                <a:ext cx="190501" cy="2580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3" name="Rectángulo 1062">
                <a:extLst>
                  <a:ext uri="{FF2B5EF4-FFF2-40B4-BE49-F238E27FC236}">
                    <a16:creationId xmlns:a16="http://schemas.microsoft.com/office/drawing/2014/main" id="{85626800-2873-5157-4CB8-82C0DDF2FDA0}"/>
                  </a:ext>
                </a:extLst>
              </p:cNvPr>
              <p:cNvSpPr/>
              <p:nvPr/>
            </p:nvSpPr>
            <p:spPr>
              <a:xfrm rot="10800000">
                <a:off x="1189461" y="6311725"/>
                <a:ext cx="190501" cy="667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4" name="Rectángulo 1063">
                <a:extLst>
                  <a:ext uri="{FF2B5EF4-FFF2-40B4-BE49-F238E27FC236}">
                    <a16:creationId xmlns:a16="http://schemas.microsoft.com/office/drawing/2014/main" id="{83DF26CF-3256-CD28-26D7-743E423486EE}"/>
                  </a:ext>
                </a:extLst>
              </p:cNvPr>
              <p:cNvSpPr/>
              <p:nvPr/>
            </p:nvSpPr>
            <p:spPr>
              <a:xfrm rot="10800000">
                <a:off x="1189461" y="6376409"/>
                <a:ext cx="190501" cy="9440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6" name="Rectángulo 1065">
                <a:extLst>
                  <a:ext uri="{FF2B5EF4-FFF2-40B4-BE49-F238E27FC236}">
                    <a16:creationId xmlns:a16="http://schemas.microsoft.com/office/drawing/2014/main" id="{D3F4F6D1-A57A-4097-C6A7-6D8121F916D7}"/>
                  </a:ext>
                </a:extLst>
              </p:cNvPr>
              <p:cNvSpPr/>
              <p:nvPr/>
            </p:nvSpPr>
            <p:spPr>
              <a:xfrm rot="10800000">
                <a:off x="1189459" y="5970893"/>
                <a:ext cx="190501" cy="706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7" name="Rectángulo 1066">
                <a:extLst>
                  <a:ext uri="{FF2B5EF4-FFF2-40B4-BE49-F238E27FC236}">
                    <a16:creationId xmlns:a16="http://schemas.microsoft.com/office/drawing/2014/main" id="{163C18F7-48AD-2D16-E613-B34B40967543}"/>
                  </a:ext>
                </a:extLst>
              </p:cNvPr>
              <p:cNvSpPr/>
              <p:nvPr/>
            </p:nvSpPr>
            <p:spPr>
              <a:xfrm rot="10800000">
                <a:off x="1189457" y="6041284"/>
                <a:ext cx="190501" cy="6954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8" name="Rectángulo 1067">
                <a:extLst>
                  <a:ext uri="{FF2B5EF4-FFF2-40B4-BE49-F238E27FC236}">
                    <a16:creationId xmlns:a16="http://schemas.microsoft.com/office/drawing/2014/main" id="{6AAD9098-DD17-FFDA-6D67-5CD367BD33F6}"/>
                  </a:ext>
                </a:extLst>
              </p:cNvPr>
              <p:cNvSpPr/>
              <p:nvPr/>
            </p:nvSpPr>
            <p:spPr>
              <a:xfrm rot="10800000">
                <a:off x="1189454" y="5740818"/>
                <a:ext cx="190501" cy="9747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9" name="Rectángulo 1068">
                <a:extLst>
                  <a:ext uri="{FF2B5EF4-FFF2-40B4-BE49-F238E27FC236}">
                    <a16:creationId xmlns:a16="http://schemas.microsoft.com/office/drawing/2014/main" id="{3AD2AE61-4DB3-CC20-C9D6-A012D076A2FC}"/>
                  </a:ext>
                </a:extLst>
              </p:cNvPr>
              <p:cNvSpPr/>
              <p:nvPr/>
            </p:nvSpPr>
            <p:spPr>
              <a:xfrm rot="10800000">
                <a:off x="1189454" y="5707365"/>
                <a:ext cx="190501" cy="3435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0" name="Rectángulo 1069">
                <a:extLst>
                  <a:ext uri="{FF2B5EF4-FFF2-40B4-BE49-F238E27FC236}">
                    <a16:creationId xmlns:a16="http://schemas.microsoft.com/office/drawing/2014/main" id="{C7DD8047-A2E7-0740-EC66-B1E2B851EADB}"/>
                  </a:ext>
                </a:extLst>
              </p:cNvPr>
              <p:cNvSpPr/>
              <p:nvPr/>
            </p:nvSpPr>
            <p:spPr>
              <a:xfrm rot="10800000">
                <a:off x="1189453" y="5650857"/>
                <a:ext cx="190501" cy="6217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2" name="Rectángulo 1071">
                <a:extLst>
                  <a:ext uri="{FF2B5EF4-FFF2-40B4-BE49-F238E27FC236}">
                    <a16:creationId xmlns:a16="http://schemas.microsoft.com/office/drawing/2014/main" id="{A2B028B8-04F3-542F-3277-44EEE3FC4E9E}"/>
                  </a:ext>
                </a:extLst>
              </p:cNvPr>
              <p:cNvSpPr/>
              <p:nvPr/>
            </p:nvSpPr>
            <p:spPr>
              <a:xfrm rot="10800000">
                <a:off x="1188356" y="5411684"/>
                <a:ext cx="190501" cy="8811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5" name="Rectángulo 1074">
                <a:extLst>
                  <a:ext uri="{FF2B5EF4-FFF2-40B4-BE49-F238E27FC236}">
                    <a16:creationId xmlns:a16="http://schemas.microsoft.com/office/drawing/2014/main" id="{B64707FC-B210-D8B8-BF48-747366740DD6}"/>
                  </a:ext>
                </a:extLst>
              </p:cNvPr>
              <p:cNvSpPr/>
              <p:nvPr/>
            </p:nvSpPr>
            <p:spPr>
              <a:xfrm rot="10800000">
                <a:off x="1189477" y="7067758"/>
                <a:ext cx="190501" cy="65475"/>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7" name="Rectángulo 1076">
                <a:extLst>
                  <a:ext uri="{FF2B5EF4-FFF2-40B4-BE49-F238E27FC236}">
                    <a16:creationId xmlns:a16="http://schemas.microsoft.com/office/drawing/2014/main" id="{AE6C1CB2-47BE-0907-9E67-9480F1DD28CE}"/>
                  </a:ext>
                </a:extLst>
              </p:cNvPr>
              <p:cNvSpPr/>
              <p:nvPr/>
            </p:nvSpPr>
            <p:spPr>
              <a:xfrm rot="10800000">
                <a:off x="1189482" y="6623392"/>
                <a:ext cx="190501" cy="77374"/>
              </a:xfrm>
              <a:prstGeom prst="rect">
                <a:avLst/>
              </a:prstGeom>
              <a:solidFill>
                <a:srgbClr val="DBB3A9"/>
              </a:solidFill>
              <a:ln w="3175">
                <a:solidFill>
                  <a:srgbClr val="D8AB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8" name="Rectángulo 1077">
                <a:extLst>
                  <a:ext uri="{FF2B5EF4-FFF2-40B4-BE49-F238E27FC236}">
                    <a16:creationId xmlns:a16="http://schemas.microsoft.com/office/drawing/2014/main" id="{44AAB189-EB99-1510-0AB9-B55C77675EEC}"/>
                  </a:ext>
                </a:extLst>
              </p:cNvPr>
              <p:cNvSpPr/>
              <p:nvPr/>
            </p:nvSpPr>
            <p:spPr>
              <a:xfrm rot="10800000">
                <a:off x="1189480" y="7009915"/>
                <a:ext cx="190501" cy="5690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9" name="Rectángulo 1078">
                <a:extLst>
                  <a:ext uri="{FF2B5EF4-FFF2-40B4-BE49-F238E27FC236}">
                    <a16:creationId xmlns:a16="http://schemas.microsoft.com/office/drawing/2014/main" id="{F03B62DF-0372-9911-5C07-28FCD647F7B3}"/>
                  </a:ext>
                </a:extLst>
              </p:cNvPr>
              <p:cNvSpPr/>
              <p:nvPr/>
            </p:nvSpPr>
            <p:spPr>
              <a:xfrm rot="10800000">
                <a:off x="1189474" y="713512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0" name="Rectángulo 1079">
                <a:extLst>
                  <a:ext uri="{FF2B5EF4-FFF2-40B4-BE49-F238E27FC236}">
                    <a16:creationId xmlns:a16="http://schemas.microsoft.com/office/drawing/2014/main" id="{BFB82704-8FC8-AC10-EF6F-E87075084235}"/>
                  </a:ext>
                </a:extLst>
              </p:cNvPr>
              <p:cNvSpPr/>
              <p:nvPr/>
            </p:nvSpPr>
            <p:spPr>
              <a:xfrm rot="10800000">
                <a:off x="1189473" y="7181829"/>
                <a:ext cx="190501" cy="124728"/>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1" name="Rectángulo 1080">
                <a:extLst>
                  <a:ext uri="{FF2B5EF4-FFF2-40B4-BE49-F238E27FC236}">
                    <a16:creationId xmlns:a16="http://schemas.microsoft.com/office/drawing/2014/main" id="{4B859734-FCBA-DC82-CFB9-BAC7BB195328}"/>
                  </a:ext>
                </a:extLst>
              </p:cNvPr>
              <p:cNvSpPr/>
              <p:nvPr/>
            </p:nvSpPr>
            <p:spPr>
              <a:xfrm rot="10800000">
                <a:off x="1189461" y="6220951"/>
                <a:ext cx="190501" cy="9440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2" name="Rectángulo 1081">
                <a:extLst>
                  <a:ext uri="{FF2B5EF4-FFF2-40B4-BE49-F238E27FC236}">
                    <a16:creationId xmlns:a16="http://schemas.microsoft.com/office/drawing/2014/main" id="{59A972AB-4418-652B-7200-C695B65E788F}"/>
                  </a:ext>
                </a:extLst>
              </p:cNvPr>
              <p:cNvSpPr/>
              <p:nvPr/>
            </p:nvSpPr>
            <p:spPr>
              <a:xfrm rot="10800000">
                <a:off x="1189460" y="6108985"/>
                <a:ext cx="190501" cy="11154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5" name="Rectángulo 1084">
                <a:extLst>
                  <a:ext uri="{FF2B5EF4-FFF2-40B4-BE49-F238E27FC236}">
                    <a16:creationId xmlns:a16="http://schemas.microsoft.com/office/drawing/2014/main" id="{DC2817E5-8E9A-0E83-AD34-29729852E7D1}"/>
                  </a:ext>
                </a:extLst>
              </p:cNvPr>
              <p:cNvSpPr/>
              <p:nvPr/>
            </p:nvSpPr>
            <p:spPr>
              <a:xfrm rot="10800000">
                <a:off x="1189459" y="5860767"/>
                <a:ext cx="190501" cy="706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6" name="Rectángulo 1085">
                <a:extLst>
                  <a:ext uri="{FF2B5EF4-FFF2-40B4-BE49-F238E27FC236}">
                    <a16:creationId xmlns:a16="http://schemas.microsoft.com/office/drawing/2014/main" id="{A16DBC3D-EFF6-A988-EF1B-000FCE83B2F0}"/>
                  </a:ext>
                </a:extLst>
              </p:cNvPr>
              <p:cNvSpPr/>
              <p:nvPr/>
            </p:nvSpPr>
            <p:spPr>
              <a:xfrm rot="10800000">
                <a:off x="1189457" y="5928252"/>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7" name="Rectángulo 1086">
                <a:extLst>
                  <a:ext uri="{FF2B5EF4-FFF2-40B4-BE49-F238E27FC236}">
                    <a16:creationId xmlns:a16="http://schemas.microsoft.com/office/drawing/2014/main" id="{6310E526-0EDD-B3E9-98D3-949AC1076A23}"/>
                  </a:ext>
                </a:extLst>
              </p:cNvPr>
              <p:cNvSpPr/>
              <p:nvPr/>
            </p:nvSpPr>
            <p:spPr>
              <a:xfrm rot="10800000">
                <a:off x="1189457" y="5840482"/>
                <a:ext cx="190501" cy="2346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8" name="Rectángulo 1087">
                <a:extLst>
                  <a:ext uri="{FF2B5EF4-FFF2-40B4-BE49-F238E27FC236}">
                    <a16:creationId xmlns:a16="http://schemas.microsoft.com/office/drawing/2014/main" id="{F054C92C-C326-2699-A47A-7A6D78643642}"/>
                  </a:ext>
                </a:extLst>
              </p:cNvPr>
              <p:cNvSpPr/>
              <p:nvPr/>
            </p:nvSpPr>
            <p:spPr>
              <a:xfrm rot="10800000">
                <a:off x="1189454" y="5637153"/>
                <a:ext cx="190501" cy="145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89" name="Rectángulo 1088">
                <a:extLst>
                  <a:ext uri="{FF2B5EF4-FFF2-40B4-BE49-F238E27FC236}">
                    <a16:creationId xmlns:a16="http://schemas.microsoft.com/office/drawing/2014/main" id="{B6C42C15-E719-1676-02A7-7A2BF5D00F3F}"/>
                  </a:ext>
                </a:extLst>
              </p:cNvPr>
              <p:cNvSpPr/>
              <p:nvPr/>
            </p:nvSpPr>
            <p:spPr>
              <a:xfrm rot="10800000">
                <a:off x="1189452" y="5548920"/>
                <a:ext cx="190501" cy="9077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90" name="Rectángulo 1089">
                <a:extLst>
                  <a:ext uri="{FF2B5EF4-FFF2-40B4-BE49-F238E27FC236}">
                    <a16:creationId xmlns:a16="http://schemas.microsoft.com/office/drawing/2014/main" id="{DCCA932E-8AEF-5D56-3395-762EA86ACAF9}"/>
                  </a:ext>
                </a:extLst>
              </p:cNvPr>
              <p:cNvSpPr/>
              <p:nvPr/>
            </p:nvSpPr>
            <p:spPr>
              <a:xfrm rot="10800000">
                <a:off x="1188356" y="5495651"/>
                <a:ext cx="190501" cy="5362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91" name="Rectángulo 1090">
                <a:extLst>
                  <a:ext uri="{FF2B5EF4-FFF2-40B4-BE49-F238E27FC236}">
                    <a16:creationId xmlns:a16="http://schemas.microsoft.com/office/drawing/2014/main" id="{14748091-8237-B17E-2148-F5DB26EA6125}"/>
                  </a:ext>
                </a:extLst>
              </p:cNvPr>
              <p:cNvSpPr/>
              <p:nvPr/>
            </p:nvSpPr>
            <p:spPr>
              <a:xfrm rot="10800000">
                <a:off x="1188355" y="5079328"/>
                <a:ext cx="190501" cy="331933"/>
              </a:xfrm>
              <a:prstGeom prst="rect">
                <a:avLst/>
              </a:prstGeom>
              <a:solidFill>
                <a:srgbClr val="DBB3A9"/>
              </a:solidFill>
              <a:ln w="3175">
                <a:solidFill>
                  <a:srgbClr val="D8AB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094" name="Conector recto 1093">
              <a:extLst>
                <a:ext uri="{FF2B5EF4-FFF2-40B4-BE49-F238E27FC236}">
                  <a16:creationId xmlns:a16="http://schemas.microsoft.com/office/drawing/2014/main" id="{E5C70E5E-D761-4A18-DDA0-D74FAC123A8D}"/>
                </a:ext>
              </a:extLst>
            </p:cNvPr>
            <p:cNvCxnSpPr>
              <a:cxnSpLocks/>
              <a:endCxn id="1091" idx="2"/>
            </p:cNvCxnSpPr>
            <p:nvPr/>
          </p:nvCxnSpPr>
          <p:spPr>
            <a:xfrm>
              <a:off x="1351418" y="4991100"/>
              <a:ext cx="0" cy="8772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1531" name="Grupo 1530">
            <a:extLst>
              <a:ext uri="{FF2B5EF4-FFF2-40B4-BE49-F238E27FC236}">
                <a16:creationId xmlns:a16="http://schemas.microsoft.com/office/drawing/2014/main" id="{A1627A2C-7411-FE8E-C7EC-305B22D918C2}"/>
              </a:ext>
            </a:extLst>
          </p:cNvPr>
          <p:cNvGrpSpPr/>
          <p:nvPr/>
        </p:nvGrpSpPr>
        <p:grpSpPr>
          <a:xfrm>
            <a:off x="-22895152" y="2367672"/>
            <a:ext cx="216698" cy="5305504"/>
            <a:chOff x="1826269" y="2811259"/>
            <a:chExt cx="200180" cy="4640232"/>
          </a:xfrm>
        </p:grpSpPr>
        <p:grpSp>
          <p:nvGrpSpPr>
            <p:cNvPr id="1139" name="Grupo 1138">
              <a:extLst>
                <a:ext uri="{FF2B5EF4-FFF2-40B4-BE49-F238E27FC236}">
                  <a16:creationId xmlns:a16="http://schemas.microsoft.com/office/drawing/2014/main" id="{41145B50-E729-31BC-8AE1-827AFD74E880}"/>
                </a:ext>
              </a:extLst>
            </p:cNvPr>
            <p:cNvGrpSpPr/>
            <p:nvPr/>
          </p:nvGrpSpPr>
          <p:grpSpPr>
            <a:xfrm>
              <a:off x="1826269" y="2811259"/>
              <a:ext cx="195409" cy="1758878"/>
              <a:chOff x="1826269" y="2811259"/>
              <a:chExt cx="195409" cy="1758878"/>
            </a:xfrm>
          </p:grpSpPr>
          <p:sp>
            <p:nvSpPr>
              <p:cNvPr id="1096" name="Diagrama de flujo: retraso 1095">
                <a:extLst>
                  <a:ext uri="{FF2B5EF4-FFF2-40B4-BE49-F238E27FC236}">
                    <a16:creationId xmlns:a16="http://schemas.microsoft.com/office/drawing/2014/main" id="{7CA0485A-E0FB-771A-D251-125B33469159}"/>
                  </a:ext>
                </a:extLst>
              </p:cNvPr>
              <p:cNvSpPr/>
              <p:nvPr/>
            </p:nvSpPr>
            <p:spPr>
              <a:xfrm rot="16200000">
                <a:off x="1877948" y="2762111"/>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0" name="Rectángulo 1099">
                <a:extLst>
                  <a:ext uri="{FF2B5EF4-FFF2-40B4-BE49-F238E27FC236}">
                    <a16:creationId xmlns:a16="http://schemas.microsoft.com/office/drawing/2014/main" id="{C1CC1817-E4B1-EEF7-813C-A25FB267C002}"/>
                  </a:ext>
                </a:extLst>
              </p:cNvPr>
              <p:cNvSpPr/>
              <p:nvPr/>
            </p:nvSpPr>
            <p:spPr>
              <a:xfrm>
                <a:off x="1828797" y="2938976"/>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1" name="Rectángulo 1100">
                <a:extLst>
                  <a:ext uri="{FF2B5EF4-FFF2-40B4-BE49-F238E27FC236}">
                    <a16:creationId xmlns:a16="http://schemas.microsoft.com/office/drawing/2014/main" id="{70741478-DD85-AD76-E4D1-DC9AAE247C2F}"/>
                  </a:ext>
                </a:extLst>
              </p:cNvPr>
              <p:cNvSpPr/>
              <p:nvPr/>
            </p:nvSpPr>
            <p:spPr>
              <a:xfrm>
                <a:off x="1826423" y="3362320"/>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2" name="Rectángulo 1101">
                <a:extLst>
                  <a:ext uri="{FF2B5EF4-FFF2-40B4-BE49-F238E27FC236}">
                    <a16:creationId xmlns:a16="http://schemas.microsoft.com/office/drawing/2014/main" id="{9DC6063F-ACAD-EA78-8CD9-22E473E15EA1}"/>
                  </a:ext>
                </a:extLst>
              </p:cNvPr>
              <p:cNvSpPr/>
              <p:nvPr/>
            </p:nvSpPr>
            <p:spPr>
              <a:xfrm>
                <a:off x="1828800" y="3500775"/>
                <a:ext cx="190501" cy="558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4" name="Rectángulo 1103">
                <a:extLst>
                  <a:ext uri="{FF2B5EF4-FFF2-40B4-BE49-F238E27FC236}">
                    <a16:creationId xmlns:a16="http://schemas.microsoft.com/office/drawing/2014/main" id="{1F46B121-30BA-4B17-087D-AA2FED0EB6B3}"/>
                  </a:ext>
                </a:extLst>
              </p:cNvPr>
              <p:cNvSpPr/>
              <p:nvPr/>
            </p:nvSpPr>
            <p:spPr>
              <a:xfrm>
                <a:off x="1828796" y="3131025"/>
                <a:ext cx="190501" cy="581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6" name="Rectángulo 1105">
                <a:extLst>
                  <a:ext uri="{FF2B5EF4-FFF2-40B4-BE49-F238E27FC236}">
                    <a16:creationId xmlns:a16="http://schemas.microsoft.com/office/drawing/2014/main" id="{4391AF4D-A7FF-2C9A-6A72-CEC6DA9DE2E8}"/>
                  </a:ext>
                </a:extLst>
              </p:cNvPr>
              <p:cNvSpPr/>
              <p:nvPr/>
            </p:nvSpPr>
            <p:spPr>
              <a:xfrm>
                <a:off x="1826423" y="3385160"/>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9" name="Rectángulo 1108">
                <a:extLst>
                  <a:ext uri="{FF2B5EF4-FFF2-40B4-BE49-F238E27FC236}">
                    <a16:creationId xmlns:a16="http://schemas.microsoft.com/office/drawing/2014/main" id="{829CF6F9-8F7D-5F27-94EC-62120EBDA5E2}"/>
                  </a:ext>
                </a:extLst>
              </p:cNvPr>
              <p:cNvSpPr/>
              <p:nvPr/>
            </p:nvSpPr>
            <p:spPr>
              <a:xfrm>
                <a:off x="1826422" y="3716899"/>
                <a:ext cx="190501" cy="108139"/>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0" name="Rectángulo 1109">
                <a:extLst>
                  <a:ext uri="{FF2B5EF4-FFF2-40B4-BE49-F238E27FC236}">
                    <a16:creationId xmlns:a16="http://schemas.microsoft.com/office/drawing/2014/main" id="{17DE69CB-6CBA-76D7-7574-D1BB0EB1D569}"/>
                  </a:ext>
                </a:extLst>
              </p:cNvPr>
              <p:cNvSpPr/>
              <p:nvPr/>
            </p:nvSpPr>
            <p:spPr>
              <a:xfrm>
                <a:off x="1831177" y="3598633"/>
                <a:ext cx="190501" cy="1194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1" name="Rectángulo 1110">
                <a:extLst>
                  <a:ext uri="{FF2B5EF4-FFF2-40B4-BE49-F238E27FC236}">
                    <a16:creationId xmlns:a16="http://schemas.microsoft.com/office/drawing/2014/main" id="{CBA887BA-F5B5-8B9B-1822-62B54EF05F55}"/>
                  </a:ext>
                </a:extLst>
              </p:cNvPr>
              <p:cNvSpPr/>
              <p:nvPr/>
            </p:nvSpPr>
            <p:spPr>
              <a:xfrm>
                <a:off x="1828797" y="2900754"/>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4" name="Rectángulo 1113">
                <a:extLst>
                  <a:ext uri="{FF2B5EF4-FFF2-40B4-BE49-F238E27FC236}">
                    <a16:creationId xmlns:a16="http://schemas.microsoft.com/office/drawing/2014/main" id="{87620053-03D2-8AC8-EA26-F8D31AE048D3}"/>
                  </a:ext>
                </a:extLst>
              </p:cNvPr>
              <p:cNvSpPr/>
              <p:nvPr/>
            </p:nvSpPr>
            <p:spPr>
              <a:xfrm>
                <a:off x="1826346" y="3974409"/>
                <a:ext cx="190501" cy="7102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5" name="Rectángulo 1114">
                <a:extLst>
                  <a:ext uri="{FF2B5EF4-FFF2-40B4-BE49-F238E27FC236}">
                    <a16:creationId xmlns:a16="http://schemas.microsoft.com/office/drawing/2014/main" id="{082EE60E-4401-5ADA-FE2B-55AB1C543570}"/>
                  </a:ext>
                </a:extLst>
              </p:cNvPr>
              <p:cNvSpPr/>
              <p:nvPr/>
            </p:nvSpPr>
            <p:spPr>
              <a:xfrm>
                <a:off x="1826422" y="3867721"/>
                <a:ext cx="190501" cy="10789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7" name="Rectángulo 1116">
                <a:extLst>
                  <a:ext uri="{FF2B5EF4-FFF2-40B4-BE49-F238E27FC236}">
                    <a16:creationId xmlns:a16="http://schemas.microsoft.com/office/drawing/2014/main" id="{F050247B-9820-2202-20E5-D4141CC18055}"/>
                  </a:ext>
                </a:extLst>
              </p:cNvPr>
              <p:cNvSpPr/>
              <p:nvPr/>
            </p:nvSpPr>
            <p:spPr>
              <a:xfrm>
                <a:off x="1826269" y="419614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3" name="Rectángulo 1122">
                <a:extLst>
                  <a:ext uri="{FF2B5EF4-FFF2-40B4-BE49-F238E27FC236}">
                    <a16:creationId xmlns:a16="http://schemas.microsoft.com/office/drawing/2014/main" id="{B1BFEA27-4871-88EA-F90B-7240475B3A8D}"/>
                  </a:ext>
                </a:extLst>
              </p:cNvPr>
              <p:cNvSpPr/>
              <p:nvPr/>
            </p:nvSpPr>
            <p:spPr>
              <a:xfrm>
                <a:off x="1828800" y="4400785"/>
                <a:ext cx="190501" cy="16935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9" name="Rectángulo 1128">
                <a:extLst>
                  <a:ext uri="{FF2B5EF4-FFF2-40B4-BE49-F238E27FC236}">
                    <a16:creationId xmlns:a16="http://schemas.microsoft.com/office/drawing/2014/main" id="{23662B5C-CA09-0ACA-2ACA-513CA307AACB}"/>
                  </a:ext>
                </a:extLst>
              </p:cNvPr>
              <p:cNvSpPr/>
              <p:nvPr/>
            </p:nvSpPr>
            <p:spPr>
              <a:xfrm>
                <a:off x="1828797" y="3038234"/>
                <a:ext cx="190501" cy="9515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0" name="Rectángulo 1129">
                <a:extLst>
                  <a:ext uri="{FF2B5EF4-FFF2-40B4-BE49-F238E27FC236}">
                    <a16:creationId xmlns:a16="http://schemas.microsoft.com/office/drawing/2014/main" id="{C3BB7847-0697-F8C4-07BE-204DC9D07735}"/>
                  </a:ext>
                </a:extLst>
              </p:cNvPr>
              <p:cNvSpPr/>
              <p:nvPr/>
            </p:nvSpPr>
            <p:spPr>
              <a:xfrm>
                <a:off x="1831177" y="3187801"/>
                <a:ext cx="190501" cy="7747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1" name="Rectángulo 1130">
                <a:extLst>
                  <a:ext uri="{FF2B5EF4-FFF2-40B4-BE49-F238E27FC236}">
                    <a16:creationId xmlns:a16="http://schemas.microsoft.com/office/drawing/2014/main" id="{499A13BB-D4A0-4C15-C010-84F960FAE8CC}"/>
                  </a:ext>
                </a:extLst>
              </p:cNvPr>
              <p:cNvSpPr/>
              <p:nvPr/>
            </p:nvSpPr>
            <p:spPr>
              <a:xfrm>
                <a:off x="1828800" y="3263231"/>
                <a:ext cx="190501" cy="1029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2" name="Rectángulo 1131">
                <a:extLst>
                  <a:ext uri="{FF2B5EF4-FFF2-40B4-BE49-F238E27FC236}">
                    <a16:creationId xmlns:a16="http://schemas.microsoft.com/office/drawing/2014/main" id="{88BF9C72-2BA1-564A-CC35-C62C6C5E83D3}"/>
                  </a:ext>
                </a:extLst>
              </p:cNvPr>
              <p:cNvSpPr/>
              <p:nvPr/>
            </p:nvSpPr>
            <p:spPr>
              <a:xfrm>
                <a:off x="1826423" y="3415987"/>
                <a:ext cx="190501" cy="847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3" name="Rectángulo 1132">
                <a:extLst>
                  <a:ext uri="{FF2B5EF4-FFF2-40B4-BE49-F238E27FC236}">
                    <a16:creationId xmlns:a16="http://schemas.microsoft.com/office/drawing/2014/main" id="{2D6BF120-6D10-6AC3-E925-3355225D28FE}"/>
                  </a:ext>
                </a:extLst>
              </p:cNvPr>
              <p:cNvSpPr/>
              <p:nvPr/>
            </p:nvSpPr>
            <p:spPr>
              <a:xfrm>
                <a:off x="1826422" y="355590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4" name="Rectángulo 1133">
                <a:extLst>
                  <a:ext uri="{FF2B5EF4-FFF2-40B4-BE49-F238E27FC236}">
                    <a16:creationId xmlns:a16="http://schemas.microsoft.com/office/drawing/2014/main" id="{97DA0974-F6DF-9962-2700-D5EE8FC0B94B}"/>
                  </a:ext>
                </a:extLst>
              </p:cNvPr>
              <p:cNvSpPr/>
              <p:nvPr/>
            </p:nvSpPr>
            <p:spPr>
              <a:xfrm>
                <a:off x="1828800" y="3817249"/>
                <a:ext cx="190501" cy="558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5" name="Rectángulo 1134">
                <a:extLst>
                  <a:ext uri="{FF2B5EF4-FFF2-40B4-BE49-F238E27FC236}">
                    <a16:creationId xmlns:a16="http://schemas.microsoft.com/office/drawing/2014/main" id="{C36ADAA6-3051-EAE5-4D5A-9128918121CF}"/>
                  </a:ext>
                </a:extLst>
              </p:cNvPr>
              <p:cNvSpPr/>
              <p:nvPr/>
            </p:nvSpPr>
            <p:spPr>
              <a:xfrm>
                <a:off x="1826270" y="4043844"/>
                <a:ext cx="190501" cy="7176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6" name="Rectángulo 1135">
                <a:extLst>
                  <a:ext uri="{FF2B5EF4-FFF2-40B4-BE49-F238E27FC236}">
                    <a16:creationId xmlns:a16="http://schemas.microsoft.com/office/drawing/2014/main" id="{5F93FDD3-A13E-06A9-6F6D-C053A0D6734C}"/>
                  </a:ext>
                </a:extLst>
              </p:cNvPr>
              <p:cNvSpPr/>
              <p:nvPr/>
            </p:nvSpPr>
            <p:spPr>
              <a:xfrm>
                <a:off x="1826270" y="4110489"/>
                <a:ext cx="190501" cy="7102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7" name="Rectángulo 1136">
                <a:extLst>
                  <a:ext uri="{FF2B5EF4-FFF2-40B4-BE49-F238E27FC236}">
                    <a16:creationId xmlns:a16="http://schemas.microsoft.com/office/drawing/2014/main" id="{6D75750D-B026-CFD6-DA9D-1DA96FAA6AD8}"/>
                  </a:ext>
                </a:extLst>
              </p:cNvPr>
              <p:cNvSpPr/>
              <p:nvPr/>
            </p:nvSpPr>
            <p:spPr>
              <a:xfrm>
                <a:off x="1826270" y="4180092"/>
                <a:ext cx="190501" cy="2346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8" name="Rectángulo 1137">
                <a:extLst>
                  <a:ext uri="{FF2B5EF4-FFF2-40B4-BE49-F238E27FC236}">
                    <a16:creationId xmlns:a16="http://schemas.microsoft.com/office/drawing/2014/main" id="{B33903E6-0C1F-9C79-A294-0B1FC6C9C1C4}"/>
                  </a:ext>
                </a:extLst>
              </p:cNvPr>
              <p:cNvSpPr/>
              <p:nvPr/>
            </p:nvSpPr>
            <p:spPr>
              <a:xfrm>
                <a:off x="1826269" y="4240674"/>
                <a:ext cx="190501" cy="16222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190" name="Grupo 1189">
              <a:extLst>
                <a:ext uri="{FF2B5EF4-FFF2-40B4-BE49-F238E27FC236}">
                  <a16:creationId xmlns:a16="http://schemas.microsoft.com/office/drawing/2014/main" id="{14693D3F-E90B-3156-D987-7FA34E464C3B}"/>
                </a:ext>
              </a:extLst>
            </p:cNvPr>
            <p:cNvGrpSpPr/>
            <p:nvPr/>
          </p:nvGrpSpPr>
          <p:grpSpPr>
            <a:xfrm>
              <a:off x="1828800" y="4645917"/>
              <a:ext cx="197649" cy="2805574"/>
              <a:chOff x="1824018" y="4642339"/>
              <a:chExt cx="197649" cy="2805574"/>
            </a:xfrm>
          </p:grpSpPr>
          <p:sp>
            <p:nvSpPr>
              <p:cNvPr id="1141" name="Diagrama de flujo: retraso 1140">
                <a:extLst>
                  <a:ext uri="{FF2B5EF4-FFF2-40B4-BE49-F238E27FC236}">
                    <a16:creationId xmlns:a16="http://schemas.microsoft.com/office/drawing/2014/main" id="{5B5B78B7-86F9-A755-7EC4-3565BD10DAC4}"/>
                  </a:ext>
                </a:extLst>
              </p:cNvPr>
              <p:cNvSpPr/>
              <p:nvPr/>
            </p:nvSpPr>
            <p:spPr>
              <a:xfrm rot="5400000">
                <a:off x="1879080" y="7306561"/>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2" name="Rectángulo 1141">
                <a:extLst>
                  <a:ext uri="{FF2B5EF4-FFF2-40B4-BE49-F238E27FC236}">
                    <a16:creationId xmlns:a16="http://schemas.microsoft.com/office/drawing/2014/main" id="{5A1CB3B8-E671-514B-1188-AF768218CE30}"/>
                  </a:ext>
                </a:extLst>
              </p:cNvPr>
              <p:cNvSpPr/>
              <p:nvPr/>
            </p:nvSpPr>
            <p:spPr>
              <a:xfrm rot="10800000">
                <a:off x="1828801" y="7313368"/>
                <a:ext cx="190501" cy="7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4" name="Rectángulo 1143">
                <a:extLst>
                  <a:ext uri="{FF2B5EF4-FFF2-40B4-BE49-F238E27FC236}">
                    <a16:creationId xmlns:a16="http://schemas.microsoft.com/office/drawing/2014/main" id="{6F651B5D-AAEF-29D5-05D6-08EBB4179A4E}"/>
                  </a:ext>
                </a:extLst>
              </p:cNvPr>
              <p:cNvSpPr/>
              <p:nvPr/>
            </p:nvSpPr>
            <p:spPr>
              <a:xfrm rot="10800000">
                <a:off x="1828791" y="6883148"/>
                <a:ext cx="190501" cy="13667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5" name="Rectángulo 1144">
                <a:extLst>
                  <a:ext uri="{FF2B5EF4-FFF2-40B4-BE49-F238E27FC236}">
                    <a16:creationId xmlns:a16="http://schemas.microsoft.com/office/drawing/2014/main" id="{DBE52A9E-B577-52B8-8340-9ADF10D3FBA2}"/>
                  </a:ext>
                </a:extLst>
              </p:cNvPr>
              <p:cNvSpPr/>
              <p:nvPr/>
            </p:nvSpPr>
            <p:spPr>
              <a:xfrm rot="10800000">
                <a:off x="1828796" y="7108116"/>
                <a:ext cx="190501" cy="8141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6" name="Rectángulo 1145">
                <a:extLst>
                  <a:ext uri="{FF2B5EF4-FFF2-40B4-BE49-F238E27FC236}">
                    <a16:creationId xmlns:a16="http://schemas.microsoft.com/office/drawing/2014/main" id="{1014DE1C-8402-C46E-FA5C-E35AB45B95DC}"/>
                  </a:ext>
                </a:extLst>
              </p:cNvPr>
              <p:cNvSpPr/>
              <p:nvPr/>
            </p:nvSpPr>
            <p:spPr>
              <a:xfrm rot="10800000">
                <a:off x="1828788" y="6698566"/>
                <a:ext cx="190501" cy="9077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7" name="Rectángulo 1146">
                <a:extLst>
                  <a:ext uri="{FF2B5EF4-FFF2-40B4-BE49-F238E27FC236}">
                    <a16:creationId xmlns:a16="http://schemas.microsoft.com/office/drawing/2014/main" id="{135BEBA5-CA3D-E27B-B8D5-C147C30DC61B}"/>
                  </a:ext>
                </a:extLst>
              </p:cNvPr>
              <p:cNvSpPr/>
              <p:nvPr/>
            </p:nvSpPr>
            <p:spPr>
              <a:xfrm rot="10800000">
                <a:off x="1828793" y="7097624"/>
                <a:ext cx="190501" cy="145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8" name="Rectángulo 1147">
                <a:extLst>
                  <a:ext uri="{FF2B5EF4-FFF2-40B4-BE49-F238E27FC236}">
                    <a16:creationId xmlns:a16="http://schemas.microsoft.com/office/drawing/2014/main" id="{A5F9A152-AFF7-F1E4-F67D-A79A930468F6}"/>
                  </a:ext>
                </a:extLst>
              </p:cNvPr>
              <p:cNvSpPr/>
              <p:nvPr/>
            </p:nvSpPr>
            <p:spPr>
              <a:xfrm rot="10800000">
                <a:off x="1828787" y="6384071"/>
                <a:ext cx="190501" cy="667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1" name="Rectángulo 1150">
                <a:extLst>
                  <a:ext uri="{FF2B5EF4-FFF2-40B4-BE49-F238E27FC236}">
                    <a16:creationId xmlns:a16="http://schemas.microsoft.com/office/drawing/2014/main" id="{21818291-AC66-25CA-1F3C-8FA9F19EA655}"/>
                  </a:ext>
                </a:extLst>
              </p:cNvPr>
              <p:cNvSpPr/>
              <p:nvPr/>
            </p:nvSpPr>
            <p:spPr>
              <a:xfrm rot="10800000">
                <a:off x="1828801" y="7284689"/>
                <a:ext cx="190501" cy="283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2" name="Rectángulo 1151">
                <a:extLst>
                  <a:ext uri="{FF2B5EF4-FFF2-40B4-BE49-F238E27FC236}">
                    <a16:creationId xmlns:a16="http://schemas.microsoft.com/office/drawing/2014/main" id="{2AF9A62E-D095-FAC2-62D4-12BD54810A88}"/>
                  </a:ext>
                </a:extLst>
              </p:cNvPr>
              <p:cNvSpPr/>
              <p:nvPr/>
            </p:nvSpPr>
            <p:spPr>
              <a:xfrm rot="10800000">
                <a:off x="1828786" y="5830401"/>
                <a:ext cx="190501" cy="9747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3" name="Rectángulo 1152">
                <a:extLst>
                  <a:ext uri="{FF2B5EF4-FFF2-40B4-BE49-F238E27FC236}">
                    <a16:creationId xmlns:a16="http://schemas.microsoft.com/office/drawing/2014/main" id="{FC013939-11D1-F5C5-C235-8896E5F9D949}"/>
                  </a:ext>
                </a:extLst>
              </p:cNvPr>
              <p:cNvSpPr/>
              <p:nvPr/>
            </p:nvSpPr>
            <p:spPr>
              <a:xfrm rot="10800000">
                <a:off x="1828785" y="5749508"/>
                <a:ext cx="190501" cy="8642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4" name="Rectángulo 1153">
                <a:extLst>
                  <a:ext uri="{FF2B5EF4-FFF2-40B4-BE49-F238E27FC236}">
                    <a16:creationId xmlns:a16="http://schemas.microsoft.com/office/drawing/2014/main" id="{A926358E-B0FA-EC2A-0B78-326CD7A063E4}"/>
                  </a:ext>
                </a:extLst>
              </p:cNvPr>
              <p:cNvSpPr/>
              <p:nvPr/>
            </p:nvSpPr>
            <p:spPr>
              <a:xfrm rot="10800000">
                <a:off x="1828785" y="5629224"/>
                <a:ext cx="190501" cy="12054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5" name="Rectángulo 1154">
                <a:extLst>
                  <a:ext uri="{FF2B5EF4-FFF2-40B4-BE49-F238E27FC236}">
                    <a16:creationId xmlns:a16="http://schemas.microsoft.com/office/drawing/2014/main" id="{39D179E7-0B39-DCFE-07E8-CD4D0113DEE8}"/>
                  </a:ext>
                </a:extLst>
              </p:cNvPr>
              <p:cNvSpPr/>
              <p:nvPr/>
            </p:nvSpPr>
            <p:spPr>
              <a:xfrm rot="10800000">
                <a:off x="1828785" y="5504875"/>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8" name="Rectángulo 1157">
                <a:extLst>
                  <a:ext uri="{FF2B5EF4-FFF2-40B4-BE49-F238E27FC236}">
                    <a16:creationId xmlns:a16="http://schemas.microsoft.com/office/drawing/2014/main" id="{7F21F584-3BC1-3D87-2756-5B68B83D6C4C}"/>
                  </a:ext>
                </a:extLst>
              </p:cNvPr>
              <p:cNvSpPr/>
              <p:nvPr/>
            </p:nvSpPr>
            <p:spPr>
              <a:xfrm rot="10800000">
                <a:off x="1828799" y="7189106"/>
                <a:ext cx="190501" cy="9440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2" name="Rectángulo 1161">
                <a:extLst>
                  <a:ext uri="{FF2B5EF4-FFF2-40B4-BE49-F238E27FC236}">
                    <a16:creationId xmlns:a16="http://schemas.microsoft.com/office/drawing/2014/main" id="{5A3AD9CA-C8E9-C6FC-0A47-EF2FFE4A12CD}"/>
                  </a:ext>
                </a:extLst>
              </p:cNvPr>
              <p:cNvSpPr/>
              <p:nvPr/>
            </p:nvSpPr>
            <p:spPr>
              <a:xfrm rot="10800000">
                <a:off x="1828785" y="6024125"/>
                <a:ext cx="190501" cy="17101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4" name="Rectángulo 1163">
                <a:extLst>
                  <a:ext uri="{FF2B5EF4-FFF2-40B4-BE49-F238E27FC236}">
                    <a16:creationId xmlns:a16="http://schemas.microsoft.com/office/drawing/2014/main" id="{176247C7-62E1-3FC0-9A16-874407AFAA76}"/>
                  </a:ext>
                </a:extLst>
              </p:cNvPr>
              <p:cNvSpPr/>
              <p:nvPr/>
            </p:nvSpPr>
            <p:spPr>
              <a:xfrm rot="10800000">
                <a:off x="1828785" y="5920400"/>
                <a:ext cx="190501" cy="10655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9" name="Rectángulo 1168">
                <a:extLst>
                  <a:ext uri="{FF2B5EF4-FFF2-40B4-BE49-F238E27FC236}">
                    <a16:creationId xmlns:a16="http://schemas.microsoft.com/office/drawing/2014/main" id="{90EBF932-997E-E998-DF86-8B33AD12145D}"/>
                  </a:ext>
                </a:extLst>
              </p:cNvPr>
              <p:cNvSpPr/>
              <p:nvPr/>
            </p:nvSpPr>
            <p:spPr>
              <a:xfrm rot="10800000">
                <a:off x="1824020" y="4841740"/>
                <a:ext cx="190501" cy="45719"/>
              </a:xfrm>
              <a:prstGeom prst="rect">
                <a:avLst/>
              </a:prstGeom>
              <a:solidFill>
                <a:srgbClr val="DBB3A9"/>
              </a:solidFill>
              <a:ln w="3175">
                <a:solidFill>
                  <a:srgbClr val="D8AB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0" name="Rectángulo 1169">
                <a:extLst>
                  <a:ext uri="{FF2B5EF4-FFF2-40B4-BE49-F238E27FC236}">
                    <a16:creationId xmlns:a16="http://schemas.microsoft.com/office/drawing/2014/main" id="{F8003E9C-E4FC-8769-F2F1-CD8576969F25}"/>
                  </a:ext>
                </a:extLst>
              </p:cNvPr>
              <p:cNvSpPr/>
              <p:nvPr/>
            </p:nvSpPr>
            <p:spPr>
              <a:xfrm rot="10800000">
                <a:off x="1828799" y="7019359"/>
                <a:ext cx="190501" cy="7822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1" name="Rectángulo 1170">
                <a:extLst>
                  <a:ext uri="{FF2B5EF4-FFF2-40B4-BE49-F238E27FC236}">
                    <a16:creationId xmlns:a16="http://schemas.microsoft.com/office/drawing/2014/main" id="{C79221E0-710D-8F5B-4E49-6B0BD7D948F5}"/>
                  </a:ext>
                </a:extLst>
              </p:cNvPr>
              <p:cNvSpPr/>
              <p:nvPr/>
            </p:nvSpPr>
            <p:spPr>
              <a:xfrm rot="10800000">
                <a:off x="1828790" y="6783520"/>
                <a:ext cx="190501" cy="10093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2" name="Rectángulo 1171">
                <a:extLst>
                  <a:ext uri="{FF2B5EF4-FFF2-40B4-BE49-F238E27FC236}">
                    <a16:creationId xmlns:a16="http://schemas.microsoft.com/office/drawing/2014/main" id="{B2DB884A-2127-A8FF-8476-B3641D8B5059}"/>
                  </a:ext>
                </a:extLst>
              </p:cNvPr>
              <p:cNvSpPr/>
              <p:nvPr/>
            </p:nvSpPr>
            <p:spPr>
              <a:xfrm rot="10800000">
                <a:off x="1828787" y="6680690"/>
                <a:ext cx="190501" cy="1762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3" name="Rectángulo 1172">
                <a:extLst>
                  <a:ext uri="{FF2B5EF4-FFF2-40B4-BE49-F238E27FC236}">
                    <a16:creationId xmlns:a16="http://schemas.microsoft.com/office/drawing/2014/main" id="{5FB66252-0413-18DB-6E6E-82D8EB5DDFC3}"/>
                  </a:ext>
                </a:extLst>
              </p:cNvPr>
              <p:cNvSpPr/>
              <p:nvPr/>
            </p:nvSpPr>
            <p:spPr>
              <a:xfrm rot="10800000">
                <a:off x="1828786" y="6553565"/>
                <a:ext cx="190501" cy="13018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4" name="Rectángulo 1173">
                <a:extLst>
                  <a:ext uri="{FF2B5EF4-FFF2-40B4-BE49-F238E27FC236}">
                    <a16:creationId xmlns:a16="http://schemas.microsoft.com/office/drawing/2014/main" id="{6918FA65-7E08-CE46-4AA4-951ED8870325}"/>
                  </a:ext>
                </a:extLst>
              </p:cNvPr>
              <p:cNvSpPr/>
              <p:nvPr/>
            </p:nvSpPr>
            <p:spPr>
              <a:xfrm rot="10800000">
                <a:off x="1828786" y="6449913"/>
                <a:ext cx="190501" cy="10808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5" name="Rectángulo 1174">
                <a:extLst>
                  <a:ext uri="{FF2B5EF4-FFF2-40B4-BE49-F238E27FC236}">
                    <a16:creationId xmlns:a16="http://schemas.microsoft.com/office/drawing/2014/main" id="{DFEDEFBB-9544-E6A8-C2C6-80C5B6BAC156}"/>
                  </a:ext>
                </a:extLst>
              </p:cNvPr>
              <p:cNvSpPr/>
              <p:nvPr/>
            </p:nvSpPr>
            <p:spPr>
              <a:xfrm rot="10800000">
                <a:off x="1828799" y="6276028"/>
                <a:ext cx="190501" cy="11843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6" name="Rectángulo 1175">
                <a:extLst>
                  <a:ext uri="{FF2B5EF4-FFF2-40B4-BE49-F238E27FC236}">
                    <a16:creationId xmlns:a16="http://schemas.microsoft.com/office/drawing/2014/main" id="{FF964242-0AEA-4E07-F252-B718E49E01E5}"/>
                  </a:ext>
                </a:extLst>
              </p:cNvPr>
              <p:cNvSpPr/>
              <p:nvPr/>
            </p:nvSpPr>
            <p:spPr>
              <a:xfrm rot="10800000">
                <a:off x="1828786" y="6210697"/>
                <a:ext cx="190501" cy="667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7" name="Rectángulo 1176">
                <a:extLst>
                  <a:ext uri="{FF2B5EF4-FFF2-40B4-BE49-F238E27FC236}">
                    <a16:creationId xmlns:a16="http://schemas.microsoft.com/office/drawing/2014/main" id="{01159414-45B3-639B-03F7-83BAE9302EB9}"/>
                  </a:ext>
                </a:extLst>
              </p:cNvPr>
              <p:cNvSpPr/>
              <p:nvPr/>
            </p:nvSpPr>
            <p:spPr>
              <a:xfrm rot="10800000">
                <a:off x="1828787" y="6192553"/>
                <a:ext cx="190501" cy="2132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8" name="Rectángulo 1177">
                <a:extLst>
                  <a:ext uri="{FF2B5EF4-FFF2-40B4-BE49-F238E27FC236}">
                    <a16:creationId xmlns:a16="http://schemas.microsoft.com/office/drawing/2014/main" id="{154A0193-3A6A-789D-002C-1C2CCCD9949A}"/>
                  </a:ext>
                </a:extLst>
              </p:cNvPr>
              <p:cNvSpPr/>
              <p:nvPr/>
            </p:nvSpPr>
            <p:spPr>
              <a:xfrm rot="10800000">
                <a:off x="1828785" y="5533263"/>
                <a:ext cx="190501" cy="10093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9" name="Rectángulo 1178">
                <a:extLst>
                  <a:ext uri="{FF2B5EF4-FFF2-40B4-BE49-F238E27FC236}">
                    <a16:creationId xmlns:a16="http://schemas.microsoft.com/office/drawing/2014/main" id="{C874A8CD-3992-C0F8-E140-546D80703696}"/>
                  </a:ext>
                </a:extLst>
              </p:cNvPr>
              <p:cNvSpPr/>
              <p:nvPr/>
            </p:nvSpPr>
            <p:spPr>
              <a:xfrm rot="10800000">
                <a:off x="1828799" y="5415040"/>
                <a:ext cx="190501" cy="9041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0" name="Rectángulo 1179">
                <a:extLst>
                  <a:ext uri="{FF2B5EF4-FFF2-40B4-BE49-F238E27FC236}">
                    <a16:creationId xmlns:a16="http://schemas.microsoft.com/office/drawing/2014/main" id="{37C4FA76-8FE5-1015-DD1C-6ADE8FA02BBB}"/>
                  </a:ext>
                </a:extLst>
              </p:cNvPr>
              <p:cNvSpPr/>
              <p:nvPr/>
            </p:nvSpPr>
            <p:spPr>
              <a:xfrm rot="10800000">
                <a:off x="1828785" y="5357325"/>
                <a:ext cx="190501" cy="613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1" name="Rectángulo 1180">
                <a:extLst>
                  <a:ext uri="{FF2B5EF4-FFF2-40B4-BE49-F238E27FC236}">
                    <a16:creationId xmlns:a16="http://schemas.microsoft.com/office/drawing/2014/main" id="{819E9114-9D83-AEE7-C924-2CF89B5DDFA8}"/>
                  </a:ext>
                </a:extLst>
              </p:cNvPr>
              <p:cNvSpPr/>
              <p:nvPr/>
            </p:nvSpPr>
            <p:spPr>
              <a:xfrm rot="10800000">
                <a:off x="1828785" y="5326098"/>
                <a:ext cx="190501" cy="31227"/>
              </a:xfrm>
              <a:prstGeom prst="rect">
                <a:avLst/>
              </a:prstGeom>
              <a:solidFill>
                <a:srgbClr val="BF7665"/>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2" name="Rectángulo 1181">
                <a:extLst>
                  <a:ext uri="{FF2B5EF4-FFF2-40B4-BE49-F238E27FC236}">
                    <a16:creationId xmlns:a16="http://schemas.microsoft.com/office/drawing/2014/main" id="{468C79F3-96A9-DEBF-69A4-FAF2EE7D6055}"/>
                  </a:ext>
                </a:extLst>
              </p:cNvPr>
              <p:cNvSpPr/>
              <p:nvPr/>
            </p:nvSpPr>
            <p:spPr>
              <a:xfrm rot="10800000">
                <a:off x="1831166" y="5267683"/>
                <a:ext cx="190501" cy="613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3" name="Rectángulo 1182">
                <a:extLst>
                  <a:ext uri="{FF2B5EF4-FFF2-40B4-BE49-F238E27FC236}">
                    <a16:creationId xmlns:a16="http://schemas.microsoft.com/office/drawing/2014/main" id="{A5718503-888B-4DA1-7C15-96CF25EA5CA7}"/>
                  </a:ext>
                </a:extLst>
              </p:cNvPr>
              <p:cNvSpPr/>
              <p:nvPr/>
            </p:nvSpPr>
            <p:spPr>
              <a:xfrm rot="10800000">
                <a:off x="1828785" y="5132315"/>
                <a:ext cx="190501" cy="140396"/>
              </a:xfrm>
              <a:prstGeom prst="rect">
                <a:avLst/>
              </a:prstGeom>
              <a:solidFill>
                <a:srgbClr val="BF7665"/>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4" name="Rectángulo 1183">
                <a:extLst>
                  <a:ext uri="{FF2B5EF4-FFF2-40B4-BE49-F238E27FC236}">
                    <a16:creationId xmlns:a16="http://schemas.microsoft.com/office/drawing/2014/main" id="{84931F54-EEC8-58DD-70AA-A0AC40AE3168}"/>
                  </a:ext>
                </a:extLst>
              </p:cNvPr>
              <p:cNvSpPr/>
              <p:nvPr/>
            </p:nvSpPr>
            <p:spPr>
              <a:xfrm rot="10800000">
                <a:off x="1826403" y="5062011"/>
                <a:ext cx="190501" cy="6955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5" name="Rectángulo 1184">
                <a:extLst>
                  <a:ext uri="{FF2B5EF4-FFF2-40B4-BE49-F238E27FC236}">
                    <a16:creationId xmlns:a16="http://schemas.microsoft.com/office/drawing/2014/main" id="{BD88CDC3-A4CB-AFA4-1521-39143E89653B}"/>
                  </a:ext>
                </a:extLst>
              </p:cNvPr>
              <p:cNvSpPr/>
              <p:nvPr/>
            </p:nvSpPr>
            <p:spPr>
              <a:xfrm rot="10800000">
                <a:off x="1824020" y="4958016"/>
                <a:ext cx="190501" cy="104925"/>
              </a:xfrm>
              <a:prstGeom prst="rect">
                <a:avLst/>
              </a:prstGeom>
              <a:solidFill>
                <a:srgbClr val="BF7665"/>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6" name="Rectángulo 1185">
                <a:extLst>
                  <a:ext uri="{FF2B5EF4-FFF2-40B4-BE49-F238E27FC236}">
                    <a16:creationId xmlns:a16="http://schemas.microsoft.com/office/drawing/2014/main" id="{9B534058-9813-07F1-90AB-2F0C7AFB5D01}"/>
                  </a:ext>
                </a:extLst>
              </p:cNvPr>
              <p:cNvSpPr/>
              <p:nvPr/>
            </p:nvSpPr>
            <p:spPr>
              <a:xfrm rot="10800000">
                <a:off x="1824020" y="4884538"/>
                <a:ext cx="190501" cy="7532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7" name="Rectángulo 1186">
                <a:extLst>
                  <a:ext uri="{FF2B5EF4-FFF2-40B4-BE49-F238E27FC236}">
                    <a16:creationId xmlns:a16="http://schemas.microsoft.com/office/drawing/2014/main" id="{FF8DCB2F-DFC0-E97F-A5DF-12FCA9A6C56C}"/>
                  </a:ext>
                </a:extLst>
              </p:cNvPr>
              <p:cNvSpPr/>
              <p:nvPr/>
            </p:nvSpPr>
            <p:spPr>
              <a:xfrm rot="10800000">
                <a:off x="1824020" y="479710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8" name="Rectángulo 1187">
                <a:extLst>
                  <a:ext uri="{FF2B5EF4-FFF2-40B4-BE49-F238E27FC236}">
                    <a16:creationId xmlns:a16="http://schemas.microsoft.com/office/drawing/2014/main" id="{F38B1B67-743E-2FE5-CA8D-8AF514B348AA}"/>
                  </a:ext>
                </a:extLst>
              </p:cNvPr>
              <p:cNvSpPr/>
              <p:nvPr/>
            </p:nvSpPr>
            <p:spPr>
              <a:xfrm rot="10800000">
                <a:off x="1824018" y="4761842"/>
                <a:ext cx="190501" cy="48343"/>
              </a:xfrm>
              <a:prstGeom prst="rect">
                <a:avLst/>
              </a:prstGeom>
              <a:solidFill>
                <a:srgbClr val="BF7665"/>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9" name="Rectángulo 1188">
                <a:extLst>
                  <a:ext uri="{FF2B5EF4-FFF2-40B4-BE49-F238E27FC236}">
                    <a16:creationId xmlns:a16="http://schemas.microsoft.com/office/drawing/2014/main" id="{DDACBEDC-CB8D-9BA2-4346-BC11000D8822}"/>
                  </a:ext>
                </a:extLst>
              </p:cNvPr>
              <p:cNvSpPr/>
              <p:nvPr/>
            </p:nvSpPr>
            <p:spPr>
              <a:xfrm rot="10800000">
                <a:off x="1824018" y="4642339"/>
                <a:ext cx="190501" cy="11994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191" name="Conector recto 1190">
              <a:extLst>
                <a:ext uri="{FF2B5EF4-FFF2-40B4-BE49-F238E27FC236}">
                  <a16:creationId xmlns:a16="http://schemas.microsoft.com/office/drawing/2014/main" id="{4419F9FE-F1FE-D554-EBF4-2EFE576B01EF}"/>
                </a:ext>
              </a:extLst>
            </p:cNvPr>
            <p:cNvCxnSpPr>
              <a:cxnSpLocks/>
              <a:stCxn id="1123" idx="2"/>
              <a:endCxn id="1189" idx="2"/>
            </p:cNvCxnSpPr>
            <p:nvPr/>
          </p:nvCxnSpPr>
          <p:spPr>
            <a:xfrm flipH="1">
              <a:off x="1924050" y="4570137"/>
              <a:ext cx="1" cy="75780"/>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1530" name="Grupo 1529">
            <a:extLst>
              <a:ext uri="{FF2B5EF4-FFF2-40B4-BE49-F238E27FC236}">
                <a16:creationId xmlns:a16="http://schemas.microsoft.com/office/drawing/2014/main" id="{09A1C006-75D1-12CA-1833-0B007148E4FB}"/>
              </a:ext>
            </a:extLst>
          </p:cNvPr>
          <p:cNvGrpSpPr/>
          <p:nvPr/>
        </p:nvGrpSpPr>
        <p:grpSpPr>
          <a:xfrm>
            <a:off x="-22224689" y="3375190"/>
            <a:ext cx="215143" cy="4302003"/>
            <a:chOff x="2476577" y="3670450"/>
            <a:chExt cx="198744" cy="3762563"/>
          </a:xfrm>
        </p:grpSpPr>
        <p:grpSp>
          <p:nvGrpSpPr>
            <p:cNvPr id="1228" name="Grupo 1227">
              <a:extLst>
                <a:ext uri="{FF2B5EF4-FFF2-40B4-BE49-F238E27FC236}">
                  <a16:creationId xmlns:a16="http://schemas.microsoft.com/office/drawing/2014/main" id="{3DE6C995-F3B6-47FF-9F21-B305FCDD7358}"/>
                </a:ext>
              </a:extLst>
            </p:cNvPr>
            <p:cNvGrpSpPr/>
            <p:nvPr/>
          </p:nvGrpSpPr>
          <p:grpSpPr>
            <a:xfrm>
              <a:off x="2476577" y="3670450"/>
              <a:ext cx="195423" cy="1642870"/>
              <a:chOff x="2474192" y="3679696"/>
              <a:chExt cx="195423" cy="1642870"/>
            </a:xfrm>
          </p:grpSpPr>
          <p:sp>
            <p:nvSpPr>
              <p:cNvPr id="1196" name="Diagrama de flujo: retraso 1195">
                <a:extLst>
                  <a:ext uri="{FF2B5EF4-FFF2-40B4-BE49-F238E27FC236}">
                    <a16:creationId xmlns:a16="http://schemas.microsoft.com/office/drawing/2014/main" id="{B6AB0447-C67F-725E-D9D5-4C88F2025DC7}"/>
                  </a:ext>
                </a:extLst>
              </p:cNvPr>
              <p:cNvSpPr/>
              <p:nvPr/>
            </p:nvSpPr>
            <p:spPr>
              <a:xfrm rot="16200000">
                <a:off x="2548262" y="3610549"/>
                <a:ext cx="52206"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8" name="Rectángulo 1197">
                <a:extLst>
                  <a:ext uri="{FF2B5EF4-FFF2-40B4-BE49-F238E27FC236}">
                    <a16:creationId xmlns:a16="http://schemas.microsoft.com/office/drawing/2014/main" id="{C9F4E039-CFC9-DD63-0AC4-E227C3A47079}"/>
                  </a:ext>
                </a:extLst>
              </p:cNvPr>
              <p:cNvSpPr/>
              <p:nvPr/>
            </p:nvSpPr>
            <p:spPr>
              <a:xfrm>
                <a:off x="2476576" y="4616597"/>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9" name="Rectángulo 1198">
                <a:extLst>
                  <a:ext uri="{FF2B5EF4-FFF2-40B4-BE49-F238E27FC236}">
                    <a16:creationId xmlns:a16="http://schemas.microsoft.com/office/drawing/2014/main" id="{1FBC7495-26F3-6B36-6E33-A3C5600EF1D1}"/>
                  </a:ext>
                </a:extLst>
              </p:cNvPr>
              <p:cNvSpPr/>
              <p:nvPr/>
            </p:nvSpPr>
            <p:spPr>
              <a:xfrm>
                <a:off x="2476578" y="4328720"/>
                <a:ext cx="190501" cy="7707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0" name="Rectángulo 1199">
                <a:extLst>
                  <a:ext uri="{FF2B5EF4-FFF2-40B4-BE49-F238E27FC236}">
                    <a16:creationId xmlns:a16="http://schemas.microsoft.com/office/drawing/2014/main" id="{D99220AE-F38E-6871-DED4-70A7904BEDB0}"/>
                  </a:ext>
                </a:extLst>
              </p:cNvPr>
              <p:cNvSpPr/>
              <p:nvPr/>
            </p:nvSpPr>
            <p:spPr>
              <a:xfrm>
                <a:off x="2476584" y="3795455"/>
                <a:ext cx="190501" cy="8429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1" name="Rectángulo 1200">
                <a:extLst>
                  <a:ext uri="{FF2B5EF4-FFF2-40B4-BE49-F238E27FC236}">
                    <a16:creationId xmlns:a16="http://schemas.microsoft.com/office/drawing/2014/main" id="{57B32654-BB48-2F67-D50B-F69F38655477}"/>
                  </a:ext>
                </a:extLst>
              </p:cNvPr>
              <p:cNvSpPr/>
              <p:nvPr/>
            </p:nvSpPr>
            <p:spPr>
              <a:xfrm>
                <a:off x="2476578" y="4236376"/>
                <a:ext cx="190501" cy="213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2" name="Rectángulo 1201">
                <a:extLst>
                  <a:ext uri="{FF2B5EF4-FFF2-40B4-BE49-F238E27FC236}">
                    <a16:creationId xmlns:a16="http://schemas.microsoft.com/office/drawing/2014/main" id="{1712715C-44B5-9EE8-E5D8-E83B31DB2520}"/>
                  </a:ext>
                </a:extLst>
              </p:cNvPr>
              <p:cNvSpPr/>
              <p:nvPr/>
            </p:nvSpPr>
            <p:spPr>
              <a:xfrm>
                <a:off x="2476581" y="3960800"/>
                <a:ext cx="190501" cy="13820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3" name="Rectángulo 1202">
                <a:extLst>
                  <a:ext uri="{FF2B5EF4-FFF2-40B4-BE49-F238E27FC236}">
                    <a16:creationId xmlns:a16="http://schemas.microsoft.com/office/drawing/2014/main" id="{9323A550-2287-DE3B-E1F2-899790886E63}"/>
                  </a:ext>
                </a:extLst>
              </p:cNvPr>
              <p:cNvSpPr/>
              <p:nvPr/>
            </p:nvSpPr>
            <p:spPr>
              <a:xfrm>
                <a:off x="2477936" y="4480291"/>
                <a:ext cx="190501" cy="141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4" name="Rectángulo 1203">
                <a:extLst>
                  <a:ext uri="{FF2B5EF4-FFF2-40B4-BE49-F238E27FC236}">
                    <a16:creationId xmlns:a16="http://schemas.microsoft.com/office/drawing/2014/main" id="{183EA713-1100-02AC-8E51-D293FF812814}"/>
                  </a:ext>
                </a:extLst>
              </p:cNvPr>
              <p:cNvSpPr/>
              <p:nvPr/>
            </p:nvSpPr>
            <p:spPr>
              <a:xfrm>
                <a:off x="2476584" y="3725799"/>
                <a:ext cx="190501" cy="7747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5" name="Rectángulo 1204">
                <a:extLst>
                  <a:ext uri="{FF2B5EF4-FFF2-40B4-BE49-F238E27FC236}">
                    <a16:creationId xmlns:a16="http://schemas.microsoft.com/office/drawing/2014/main" id="{B5C2A279-1D31-DA47-33FA-CBB610BC421F}"/>
                  </a:ext>
                </a:extLst>
              </p:cNvPr>
              <p:cNvSpPr/>
              <p:nvPr/>
            </p:nvSpPr>
            <p:spPr>
              <a:xfrm>
                <a:off x="2476575" y="4747848"/>
                <a:ext cx="190501" cy="11806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7" name="Rectángulo 1206">
                <a:extLst>
                  <a:ext uri="{FF2B5EF4-FFF2-40B4-BE49-F238E27FC236}">
                    <a16:creationId xmlns:a16="http://schemas.microsoft.com/office/drawing/2014/main" id="{213EAE4E-7776-6FAB-05E3-8F7F4C4E4F25}"/>
                  </a:ext>
                </a:extLst>
              </p:cNvPr>
              <p:cNvSpPr/>
              <p:nvPr/>
            </p:nvSpPr>
            <p:spPr>
              <a:xfrm>
                <a:off x="2474193" y="4984257"/>
                <a:ext cx="190501" cy="8089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1" name="Rectángulo 1210">
                <a:extLst>
                  <a:ext uri="{FF2B5EF4-FFF2-40B4-BE49-F238E27FC236}">
                    <a16:creationId xmlns:a16="http://schemas.microsoft.com/office/drawing/2014/main" id="{53D3463C-1E85-74F3-468B-84FE00965D90}"/>
                  </a:ext>
                </a:extLst>
              </p:cNvPr>
              <p:cNvSpPr/>
              <p:nvPr/>
            </p:nvSpPr>
            <p:spPr>
              <a:xfrm>
                <a:off x="2476580" y="4098195"/>
                <a:ext cx="190501" cy="476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4" name="Rectángulo 1213">
                <a:extLst>
                  <a:ext uri="{FF2B5EF4-FFF2-40B4-BE49-F238E27FC236}">
                    <a16:creationId xmlns:a16="http://schemas.microsoft.com/office/drawing/2014/main" id="{8171A94E-BAAB-912F-AE5D-4187A4121196}"/>
                  </a:ext>
                </a:extLst>
              </p:cNvPr>
              <p:cNvSpPr/>
              <p:nvPr/>
            </p:nvSpPr>
            <p:spPr>
              <a:xfrm>
                <a:off x="2476576" y="4643121"/>
                <a:ext cx="190501" cy="558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5" name="Rectángulo 1214">
                <a:extLst>
                  <a:ext uri="{FF2B5EF4-FFF2-40B4-BE49-F238E27FC236}">
                    <a16:creationId xmlns:a16="http://schemas.microsoft.com/office/drawing/2014/main" id="{3F6A72A8-D229-43C1-5BA6-455549FF5618}"/>
                  </a:ext>
                </a:extLst>
              </p:cNvPr>
              <p:cNvSpPr/>
              <p:nvPr/>
            </p:nvSpPr>
            <p:spPr>
              <a:xfrm>
                <a:off x="2474193" y="4862449"/>
                <a:ext cx="190501" cy="12565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9" name="Rectángulo 1218">
                <a:extLst>
                  <a:ext uri="{FF2B5EF4-FFF2-40B4-BE49-F238E27FC236}">
                    <a16:creationId xmlns:a16="http://schemas.microsoft.com/office/drawing/2014/main" id="{ED14357D-23AF-D251-6F0D-DEB698919A61}"/>
                  </a:ext>
                </a:extLst>
              </p:cNvPr>
              <p:cNvSpPr/>
              <p:nvPr/>
            </p:nvSpPr>
            <p:spPr>
              <a:xfrm>
                <a:off x="2476583" y="3876801"/>
                <a:ext cx="190501" cy="1324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0" name="Rectángulo 1219">
                <a:extLst>
                  <a:ext uri="{FF2B5EF4-FFF2-40B4-BE49-F238E27FC236}">
                    <a16:creationId xmlns:a16="http://schemas.microsoft.com/office/drawing/2014/main" id="{4803D07A-BD49-B43A-2D69-46EAF453AAC5}"/>
                  </a:ext>
                </a:extLst>
              </p:cNvPr>
              <p:cNvSpPr/>
              <p:nvPr/>
            </p:nvSpPr>
            <p:spPr>
              <a:xfrm>
                <a:off x="2476582" y="3890785"/>
                <a:ext cx="190501" cy="6869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1" name="Rectángulo 1220">
                <a:extLst>
                  <a:ext uri="{FF2B5EF4-FFF2-40B4-BE49-F238E27FC236}">
                    <a16:creationId xmlns:a16="http://schemas.microsoft.com/office/drawing/2014/main" id="{16EBA40A-6B73-E711-F04E-839E52F56564}"/>
                  </a:ext>
                </a:extLst>
              </p:cNvPr>
              <p:cNvSpPr/>
              <p:nvPr/>
            </p:nvSpPr>
            <p:spPr>
              <a:xfrm>
                <a:off x="2476579" y="4142931"/>
                <a:ext cx="190501" cy="9217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2" name="Rectángulo 1221">
                <a:extLst>
                  <a:ext uri="{FF2B5EF4-FFF2-40B4-BE49-F238E27FC236}">
                    <a16:creationId xmlns:a16="http://schemas.microsoft.com/office/drawing/2014/main" id="{7B5C84B8-71FF-5BCA-729B-07D36EB489E2}"/>
                  </a:ext>
                </a:extLst>
              </p:cNvPr>
              <p:cNvSpPr/>
              <p:nvPr/>
            </p:nvSpPr>
            <p:spPr>
              <a:xfrm>
                <a:off x="2476578" y="4255160"/>
                <a:ext cx="190501" cy="7582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3" name="Rectángulo 1222">
                <a:extLst>
                  <a:ext uri="{FF2B5EF4-FFF2-40B4-BE49-F238E27FC236}">
                    <a16:creationId xmlns:a16="http://schemas.microsoft.com/office/drawing/2014/main" id="{08561E13-AC7C-F4C9-1F08-4A6578981BED}"/>
                  </a:ext>
                </a:extLst>
              </p:cNvPr>
              <p:cNvSpPr/>
              <p:nvPr/>
            </p:nvSpPr>
            <p:spPr>
              <a:xfrm>
                <a:off x="2476577" y="4402790"/>
                <a:ext cx="190501" cy="7582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4" name="Rectángulo 1223">
                <a:extLst>
                  <a:ext uri="{FF2B5EF4-FFF2-40B4-BE49-F238E27FC236}">
                    <a16:creationId xmlns:a16="http://schemas.microsoft.com/office/drawing/2014/main" id="{788DB46B-6E62-0098-22DD-3BF2C77B4AC1}"/>
                  </a:ext>
                </a:extLst>
              </p:cNvPr>
              <p:cNvSpPr/>
              <p:nvPr/>
            </p:nvSpPr>
            <p:spPr>
              <a:xfrm>
                <a:off x="2476576" y="4697890"/>
                <a:ext cx="190501" cy="5480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5" name="Rectángulo 1224">
                <a:extLst>
                  <a:ext uri="{FF2B5EF4-FFF2-40B4-BE49-F238E27FC236}">
                    <a16:creationId xmlns:a16="http://schemas.microsoft.com/office/drawing/2014/main" id="{45DAAE19-DA11-77FE-5901-D09F058A97C5}"/>
                  </a:ext>
                </a:extLst>
              </p:cNvPr>
              <p:cNvSpPr/>
              <p:nvPr/>
            </p:nvSpPr>
            <p:spPr>
              <a:xfrm>
                <a:off x="2474192" y="5060124"/>
                <a:ext cx="190501" cy="10912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6" name="Rectángulo 1225">
                <a:extLst>
                  <a:ext uri="{FF2B5EF4-FFF2-40B4-BE49-F238E27FC236}">
                    <a16:creationId xmlns:a16="http://schemas.microsoft.com/office/drawing/2014/main" id="{1E56CDAA-C492-CD69-24AE-FA45511268A4}"/>
                  </a:ext>
                </a:extLst>
              </p:cNvPr>
              <p:cNvSpPr/>
              <p:nvPr/>
            </p:nvSpPr>
            <p:spPr>
              <a:xfrm>
                <a:off x="2474192" y="5165656"/>
                <a:ext cx="190501" cy="8089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7" name="Rectángulo 1226">
                <a:extLst>
                  <a:ext uri="{FF2B5EF4-FFF2-40B4-BE49-F238E27FC236}">
                    <a16:creationId xmlns:a16="http://schemas.microsoft.com/office/drawing/2014/main" id="{418D29D8-4568-D873-C751-9254A9676CD8}"/>
                  </a:ext>
                </a:extLst>
              </p:cNvPr>
              <p:cNvSpPr/>
              <p:nvPr/>
            </p:nvSpPr>
            <p:spPr>
              <a:xfrm>
                <a:off x="2474192" y="5245580"/>
                <a:ext cx="190501" cy="7698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91" name="Grupo 1290">
              <a:extLst>
                <a:ext uri="{FF2B5EF4-FFF2-40B4-BE49-F238E27FC236}">
                  <a16:creationId xmlns:a16="http://schemas.microsoft.com/office/drawing/2014/main" id="{BB7B06EC-2312-492E-C5EA-ED679E152665}"/>
                </a:ext>
              </a:extLst>
            </p:cNvPr>
            <p:cNvGrpSpPr/>
            <p:nvPr/>
          </p:nvGrpSpPr>
          <p:grpSpPr>
            <a:xfrm>
              <a:off x="2479457" y="5445445"/>
              <a:ext cx="195864" cy="1987568"/>
              <a:chOff x="2479457" y="5445445"/>
              <a:chExt cx="195864" cy="1987568"/>
            </a:xfrm>
          </p:grpSpPr>
          <p:sp>
            <p:nvSpPr>
              <p:cNvPr id="1230" name="Diagrama de flujo: retraso 1229">
                <a:extLst>
                  <a:ext uri="{FF2B5EF4-FFF2-40B4-BE49-F238E27FC236}">
                    <a16:creationId xmlns:a16="http://schemas.microsoft.com/office/drawing/2014/main" id="{FFA5F0CF-CC83-B5C7-F758-74CFD404F25E}"/>
                  </a:ext>
                </a:extLst>
              </p:cNvPr>
              <p:cNvSpPr/>
              <p:nvPr/>
            </p:nvSpPr>
            <p:spPr>
              <a:xfrm rot="5400000">
                <a:off x="2533969" y="7291661"/>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1" name="Rectángulo 1230">
                <a:extLst>
                  <a:ext uri="{FF2B5EF4-FFF2-40B4-BE49-F238E27FC236}">
                    <a16:creationId xmlns:a16="http://schemas.microsoft.com/office/drawing/2014/main" id="{FA1DE234-4072-6A76-5DA2-91E5CB114506}"/>
                  </a:ext>
                </a:extLst>
              </p:cNvPr>
              <p:cNvSpPr/>
              <p:nvPr/>
            </p:nvSpPr>
            <p:spPr>
              <a:xfrm rot="10800000">
                <a:off x="2483689" y="7327766"/>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2" name="Rectángulo 1231">
                <a:extLst>
                  <a:ext uri="{FF2B5EF4-FFF2-40B4-BE49-F238E27FC236}">
                    <a16:creationId xmlns:a16="http://schemas.microsoft.com/office/drawing/2014/main" id="{27CB095F-B316-ADCB-9430-83C1FCB7DC3C}"/>
                  </a:ext>
                </a:extLst>
              </p:cNvPr>
              <p:cNvSpPr/>
              <p:nvPr/>
            </p:nvSpPr>
            <p:spPr>
              <a:xfrm rot="10800000">
                <a:off x="2481311" y="6996199"/>
                <a:ext cx="190501" cy="8185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4" name="Rectángulo 1233">
                <a:extLst>
                  <a:ext uri="{FF2B5EF4-FFF2-40B4-BE49-F238E27FC236}">
                    <a16:creationId xmlns:a16="http://schemas.microsoft.com/office/drawing/2014/main" id="{F4D1C12A-9225-A3AF-2334-16A9F9888559}"/>
                  </a:ext>
                </a:extLst>
              </p:cNvPr>
              <p:cNvSpPr/>
              <p:nvPr/>
            </p:nvSpPr>
            <p:spPr>
              <a:xfrm rot="10800000">
                <a:off x="2481314" y="6848886"/>
                <a:ext cx="190501" cy="741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5" name="Rectángulo 1234">
                <a:extLst>
                  <a:ext uri="{FF2B5EF4-FFF2-40B4-BE49-F238E27FC236}">
                    <a16:creationId xmlns:a16="http://schemas.microsoft.com/office/drawing/2014/main" id="{42A0E099-C8E7-C6C8-C434-D272DF4047C5}"/>
                  </a:ext>
                </a:extLst>
              </p:cNvPr>
              <p:cNvSpPr/>
              <p:nvPr/>
            </p:nvSpPr>
            <p:spPr>
              <a:xfrm rot="10800000">
                <a:off x="2483672" y="717721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3" name="Rectángulo 1242">
                <a:extLst>
                  <a:ext uri="{FF2B5EF4-FFF2-40B4-BE49-F238E27FC236}">
                    <a16:creationId xmlns:a16="http://schemas.microsoft.com/office/drawing/2014/main" id="{962039B9-35C3-3667-F3E0-167C2CC2A4FC}"/>
                  </a:ext>
                </a:extLst>
              </p:cNvPr>
              <p:cNvSpPr/>
              <p:nvPr/>
            </p:nvSpPr>
            <p:spPr>
              <a:xfrm rot="10800000">
                <a:off x="2479476" y="6196548"/>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6" name="Rectángulo 1245">
                <a:extLst>
                  <a:ext uri="{FF2B5EF4-FFF2-40B4-BE49-F238E27FC236}">
                    <a16:creationId xmlns:a16="http://schemas.microsoft.com/office/drawing/2014/main" id="{7347A33B-2668-2CCA-0238-1A99AF3D3525}"/>
                  </a:ext>
                </a:extLst>
              </p:cNvPr>
              <p:cNvSpPr/>
              <p:nvPr/>
            </p:nvSpPr>
            <p:spPr>
              <a:xfrm rot="10800000">
                <a:off x="2483673" y="7222173"/>
                <a:ext cx="190501" cy="1028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7" name="Rectángulo 1246">
                <a:extLst>
                  <a:ext uri="{FF2B5EF4-FFF2-40B4-BE49-F238E27FC236}">
                    <a16:creationId xmlns:a16="http://schemas.microsoft.com/office/drawing/2014/main" id="{A763E0DA-AEC3-2065-207D-56944B347676}"/>
                  </a:ext>
                </a:extLst>
              </p:cNvPr>
              <p:cNvSpPr/>
              <p:nvPr/>
            </p:nvSpPr>
            <p:spPr>
              <a:xfrm rot="10800000">
                <a:off x="2481313" y="6720272"/>
                <a:ext cx="190501" cy="13018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8" name="Rectángulo 1247">
                <a:extLst>
                  <a:ext uri="{FF2B5EF4-FFF2-40B4-BE49-F238E27FC236}">
                    <a16:creationId xmlns:a16="http://schemas.microsoft.com/office/drawing/2014/main" id="{2F3F2C4F-B427-CD4F-7021-7AE094A5487D}"/>
                  </a:ext>
                </a:extLst>
              </p:cNvPr>
              <p:cNvSpPr/>
              <p:nvPr/>
            </p:nvSpPr>
            <p:spPr>
              <a:xfrm rot="10800000">
                <a:off x="2483672" y="7160231"/>
                <a:ext cx="190501" cy="1762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9" name="Rectángulo 1248">
                <a:extLst>
                  <a:ext uri="{FF2B5EF4-FFF2-40B4-BE49-F238E27FC236}">
                    <a16:creationId xmlns:a16="http://schemas.microsoft.com/office/drawing/2014/main" id="{1DD76066-40EA-B9E7-1643-E7769EDB5274}"/>
                  </a:ext>
                </a:extLst>
              </p:cNvPr>
              <p:cNvSpPr/>
              <p:nvPr/>
            </p:nvSpPr>
            <p:spPr>
              <a:xfrm rot="10800000">
                <a:off x="2481312" y="6684253"/>
                <a:ext cx="190501" cy="343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50" name="Rectángulo 1249">
                <a:extLst>
                  <a:ext uri="{FF2B5EF4-FFF2-40B4-BE49-F238E27FC236}">
                    <a16:creationId xmlns:a16="http://schemas.microsoft.com/office/drawing/2014/main" id="{82604A67-9354-F67C-247A-44D5DA2FEA01}"/>
                  </a:ext>
                </a:extLst>
              </p:cNvPr>
              <p:cNvSpPr/>
              <p:nvPr/>
            </p:nvSpPr>
            <p:spPr>
              <a:xfrm rot="10800000">
                <a:off x="2481308" y="6545418"/>
                <a:ext cx="190501" cy="6232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51" name="Rectángulo 1250">
                <a:extLst>
                  <a:ext uri="{FF2B5EF4-FFF2-40B4-BE49-F238E27FC236}">
                    <a16:creationId xmlns:a16="http://schemas.microsoft.com/office/drawing/2014/main" id="{17F598F5-F137-ED82-4BC9-51D44449FB43}"/>
                  </a:ext>
                </a:extLst>
              </p:cNvPr>
              <p:cNvSpPr/>
              <p:nvPr/>
            </p:nvSpPr>
            <p:spPr>
              <a:xfrm rot="10800000">
                <a:off x="2479469" y="5922920"/>
                <a:ext cx="190501" cy="6420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52" name="Rectángulo 1251">
                <a:extLst>
                  <a:ext uri="{FF2B5EF4-FFF2-40B4-BE49-F238E27FC236}">
                    <a16:creationId xmlns:a16="http://schemas.microsoft.com/office/drawing/2014/main" id="{99C66AE1-FA63-361C-E572-0146DCCB5CB8}"/>
                  </a:ext>
                </a:extLst>
              </p:cNvPr>
              <p:cNvSpPr/>
              <p:nvPr/>
            </p:nvSpPr>
            <p:spPr>
              <a:xfrm rot="10800000">
                <a:off x="2479478" y="6291992"/>
                <a:ext cx="190501" cy="8439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7" name="Rectángulo 1266">
                <a:extLst>
                  <a:ext uri="{FF2B5EF4-FFF2-40B4-BE49-F238E27FC236}">
                    <a16:creationId xmlns:a16="http://schemas.microsoft.com/office/drawing/2014/main" id="{1A1E0629-39DA-0C19-34DF-CACB60DC6E5A}"/>
                  </a:ext>
                </a:extLst>
              </p:cNvPr>
              <p:cNvSpPr/>
              <p:nvPr/>
            </p:nvSpPr>
            <p:spPr>
              <a:xfrm rot="10800000">
                <a:off x="2481311" y="711727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8" name="Rectángulo 1267">
                <a:extLst>
                  <a:ext uri="{FF2B5EF4-FFF2-40B4-BE49-F238E27FC236}">
                    <a16:creationId xmlns:a16="http://schemas.microsoft.com/office/drawing/2014/main" id="{E42F6C5D-9FD6-CDCF-ECAF-CFDE336E255D}"/>
                  </a:ext>
                </a:extLst>
              </p:cNvPr>
              <p:cNvSpPr/>
              <p:nvPr/>
            </p:nvSpPr>
            <p:spPr>
              <a:xfrm rot="10800000">
                <a:off x="2483668" y="7073974"/>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9" name="Rectángulo 1268">
                <a:extLst>
                  <a:ext uri="{FF2B5EF4-FFF2-40B4-BE49-F238E27FC236}">
                    <a16:creationId xmlns:a16="http://schemas.microsoft.com/office/drawing/2014/main" id="{18F3AAD5-CA94-1D1B-7DC9-83933B59AF86}"/>
                  </a:ext>
                </a:extLst>
              </p:cNvPr>
              <p:cNvSpPr/>
              <p:nvPr/>
            </p:nvSpPr>
            <p:spPr>
              <a:xfrm rot="10800000">
                <a:off x="2481316" y="6916623"/>
                <a:ext cx="190501" cy="8016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0" name="Rectángulo 1269">
                <a:extLst>
                  <a:ext uri="{FF2B5EF4-FFF2-40B4-BE49-F238E27FC236}">
                    <a16:creationId xmlns:a16="http://schemas.microsoft.com/office/drawing/2014/main" id="{4846BFA1-7F53-9B5E-458F-F71DF52CAA38}"/>
                  </a:ext>
                </a:extLst>
              </p:cNvPr>
              <p:cNvSpPr/>
              <p:nvPr/>
            </p:nvSpPr>
            <p:spPr>
              <a:xfrm rot="10800000">
                <a:off x="2481311" y="6650681"/>
                <a:ext cx="190501" cy="3435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1" name="Rectángulo 1270">
                <a:extLst>
                  <a:ext uri="{FF2B5EF4-FFF2-40B4-BE49-F238E27FC236}">
                    <a16:creationId xmlns:a16="http://schemas.microsoft.com/office/drawing/2014/main" id="{79DD06DB-B782-F358-C689-03CA3223517C}"/>
                  </a:ext>
                </a:extLst>
              </p:cNvPr>
              <p:cNvSpPr/>
              <p:nvPr/>
            </p:nvSpPr>
            <p:spPr>
              <a:xfrm rot="10800000">
                <a:off x="2481309" y="6604947"/>
                <a:ext cx="190501" cy="4778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2" name="Rectángulo 1271">
                <a:extLst>
                  <a:ext uri="{FF2B5EF4-FFF2-40B4-BE49-F238E27FC236}">
                    <a16:creationId xmlns:a16="http://schemas.microsoft.com/office/drawing/2014/main" id="{2DEA5A0A-1855-DCD4-5250-307B3D97E6C0}"/>
                  </a:ext>
                </a:extLst>
              </p:cNvPr>
              <p:cNvSpPr/>
              <p:nvPr/>
            </p:nvSpPr>
            <p:spPr>
              <a:xfrm rot="10800000">
                <a:off x="2479483" y="6490012"/>
                <a:ext cx="190501" cy="5907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3" name="Rectángulo 1272">
                <a:extLst>
                  <a:ext uri="{FF2B5EF4-FFF2-40B4-BE49-F238E27FC236}">
                    <a16:creationId xmlns:a16="http://schemas.microsoft.com/office/drawing/2014/main" id="{016E6633-D9C9-074F-A18E-618430A0B069}"/>
                  </a:ext>
                </a:extLst>
              </p:cNvPr>
              <p:cNvSpPr/>
              <p:nvPr/>
            </p:nvSpPr>
            <p:spPr>
              <a:xfrm rot="10800000">
                <a:off x="2479481" y="6374233"/>
                <a:ext cx="190501" cy="11969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4" name="Rectángulo 1273">
                <a:extLst>
                  <a:ext uri="{FF2B5EF4-FFF2-40B4-BE49-F238E27FC236}">
                    <a16:creationId xmlns:a16="http://schemas.microsoft.com/office/drawing/2014/main" id="{E99B269A-0FB2-78E8-1309-B30AA13B3333}"/>
                  </a:ext>
                </a:extLst>
              </p:cNvPr>
              <p:cNvSpPr/>
              <p:nvPr/>
            </p:nvSpPr>
            <p:spPr>
              <a:xfrm rot="10800000">
                <a:off x="2479477" y="6237440"/>
                <a:ext cx="190501" cy="5594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5" name="Rectángulo 1274">
                <a:extLst>
                  <a:ext uri="{FF2B5EF4-FFF2-40B4-BE49-F238E27FC236}">
                    <a16:creationId xmlns:a16="http://schemas.microsoft.com/office/drawing/2014/main" id="{A87553E9-AD98-C801-486E-B98423132F54}"/>
                  </a:ext>
                </a:extLst>
              </p:cNvPr>
              <p:cNvSpPr/>
              <p:nvPr/>
            </p:nvSpPr>
            <p:spPr>
              <a:xfrm rot="10800000">
                <a:off x="2479475" y="6120042"/>
                <a:ext cx="190501" cy="8715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6" name="Rectángulo 1275">
                <a:extLst>
                  <a:ext uri="{FF2B5EF4-FFF2-40B4-BE49-F238E27FC236}">
                    <a16:creationId xmlns:a16="http://schemas.microsoft.com/office/drawing/2014/main" id="{5AF81631-C7BC-5D59-F541-56C2A6F242FD}"/>
                  </a:ext>
                </a:extLst>
              </p:cNvPr>
              <p:cNvSpPr/>
              <p:nvPr/>
            </p:nvSpPr>
            <p:spPr>
              <a:xfrm rot="10800000">
                <a:off x="2479472" y="6053871"/>
                <a:ext cx="190501" cy="6913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7" name="Rectángulo 1276">
                <a:extLst>
                  <a:ext uri="{FF2B5EF4-FFF2-40B4-BE49-F238E27FC236}">
                    <a16:creationId xmlns:a16="http://schemas.microsoft.com/office/drawing/2014/main" id="{C07CB3F8-A056-E82C-C53D-7C5E5FABE190}"/>
                  </a:ext>
                </a:extLst>
              </p:cNvPr>
              <p:cNvSpPr/>
              <p:nvPr/>
            </p:nvSpPr>
            <p:spPr>
              <a:xfrm rot="10800000">
                <a:off x="2479471" y="6021385"/>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8" name="Rectángulo 1277">
                <a:extLst>
                  <a:ext uri="{FF2B5EF4-FFF2-40B4-BE49-F238E27FC236}">
                    <a16:creationId xmlns:a16="http://schemas.microsoft.com/office/drawing/2014/main" id="{5570EFBF-E8DD-D978-443F-4BCCEAAA42DE}"/>
                  </a:ext>
                </a:extLst>
              </p:cNvPr>
              <p:cNvSpPr/>
              <p:nvPr/>
            </p:nvSpPr>
            <p:spPr>
              <a:xfrm rot="10800000">
                <a:off x="2479470" y="5978080"/>
                <a:ext cx="190501" cy="4979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9" name="Rectángulo 1278">
                <a:extLst>
                  <a:ext uri="{FF2B5EF4-FFF2-40B4-BE49-F238E27FC236}">
                    <a16:creationId xmlns:a16="http://schemas.microsoft.com/office/drawing/2014/main" id="{13DB8B72-0997-B405-90CE-94ADE4309376}"/>
                  </a:ext>
                </a:extLst>
              </p:cNvPr>
              <p:cNvSpPr/>
              <p:nvPr/>
            </p:nvSpPr>
            <p:spPr>
              <a:xfrm rot="10800000">
                <a:off x="2479467" y="587972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0" name="Rectángulo 1279">
                <a:extLst>
                  <a:ext uri="{FF2B5EF4-FFF2-40B4-BE49-F238E27FC236}">
                    <a16:creationId xmlns:a16="http://schemas.microsoft.com/office/drawing/2014/main" id="{5FBE8C10-35F3-3EB4-9575-692328BB796C}"/>
                  </a:ext>
                </a:extLst>
              </p:cNvPr>
              <p:cNvSpPr/>
              <p:nvPr/>
            </p:nvSpPr>
            <p:spPr>
              <a:xfrm rot="10800000">
                <a:off x="2479467" y="5823541"/>
                <a:ext cx="190501" cy="6420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1" name="Rectángulo 1280">
                <a:extLst>
                  <a:ext uri="{FF2B5EF4-FFF2-40B4-BE49-F238E27FC236}">
                    <a16:creationId xmlns:a16="http://schemas.microsoft.com/office/drawing/2014/main" id="{551A450F-AA21-C719-D11A-DC1C46DE2CCC}"/>
                  </a:ext>
                </a:extLst>
              </p:cNvPr>
              <p:cNvSpPr/>
              <p:nvPr/>
            </p:nvSpPr>
            <p:spPr>
              <a:xfrm rot="10800000">
                <a:off x="2479466" y="578035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3" name="Rectángulo 1282">
                <a:extLst>
                  <a:ext uri="{FF2B5EF4-FFF2-40B4-BE49-F238E27FC236}">
                    <a16:creationId xmlns:a16="http://schemas.microsoft.com/office/drawing/2014/main" id="{615C5D56-9FB0-1B5E-7833-9DC224BB8C87}"/>
                  </a:ext>
                </a:extLst>
              </p:cNvPr>
              <p:cNvSpPr/>
              <p:nvPr/>
            </p:nvSpPr>
            <p:spPr>
              <a:xfrm rot="10800000">
                <a:off x="2479464" y="5712509"/>
                <a:ext cx="190501" cy="6926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4" name="Rectángulo 1283">
                <a:extLst>
                  <a:ext uri="{FF2B5EF4-FFF2-40B4-BE49-F238E27FC236}">
                    <a16:creationId xmlns:a16="http://schemas.microsoft.com/office/drawing/2014/main" id="{8CCAE378-6B56-247A-BE05-12C5E8350245}"/>
                  </a:ext>
                </a:extLst>
              </p:cNvPr>
              <p:cNvSpPr/>
              <p:nvPr/>
            </p:nvSpPr>
            <p:spPr>
              <a:xfrm rot="10800000">
                <a:off x="2479462" y="567622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5" name="Rectángulo 1284">
                <a:extLst>
                  <a:ext uri="{FF2B5EF4-FFF2-40B4-BE49-F238E27FC236}">
                    <a16:creationId xmlns:a16="http://schemas.microsoft.com/office/drawing/2014/main" id="{C097C5D6-DE59-46E9-DFDD-03B5F6ED092E}"/>
                  </a:ext>
                </a:extLst>
              </p:cNvPr>
              <p:cNvSpPr/>
              <p:nvPr/>
            </p:nvSpPr>
            <p:spPr>
              <a:xfrm rot="10800000">
                <a:off x="2479461" y="5622581"/>
                <a:ext cx="190501" cy="5988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6" name="Rectángulo 1285">
                <a:extLst>
                  <a:ext uri="{FF2B5EF4-FFF2-40B4-BE49-F238E27FC236}">
                    <a16:creationId xmlns:a16="http://schemas.microsoft.com/office/drawing/2014/main" id="{15F32A5A-C68A-7622-6DC6-86A676116C6D}"/>
                  </a:ext>
                </a:extLst>
              </p:cNvPr>
              <p:cNvSpPr/>
              <p:nvPr/>
            </p:nvSpPr>
            <p:spPr>
              <a:xfrm rot="10800000">
                <a:off x="2479458" y="5562522"/>
                <a:ext cx="190501" cy="5907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7" name="Rectángulo 1286">
                <a:extLst>
                  <a:ext uri="{FF2B5EF4-FFF2-40B4-BE49-F238E27FC236}">
                    <a16:creationId xmlns:a16="http://schemas.microsoft.com/office/drawing/2014/main" id="{1EEAE928-AAD9-FABE-6BBE-3E4D009A77C7}"/>
                  </a:ext>
                </a:extLst>
              </p:cNvPr>
              <p:cNvSpPr/>
              <p:nvPr/>
            </p:nvSpPr>
            <p:spPr>
              <a:xfrm rot="10800000">
                <a:off x="2479458" y="5543767"/>
                <a:ext cx="190501" cy="1938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8" name="Rectángulo 1287">
                <a:extLst>
                  <a:ext uri="{FF2B5EF4-FFF2-40B4-BE49-F238E27FC236}">
                    <a16:creationId xmlns:a16="http://schemas.microsoft.com/office/drawing/2014/main" id="{CB93A734-DCC6-7803-3095-7B8EFE076D2E}"/>
                  </a:ext>
                </a:extLst>
              </p:cNvPr>
              <p:cNvSpPr/>
              <p:nvPr/>
            </p:nvSpPr>
            <p:spPr>
              <a:xfrm rot="10800000">
                <a:off x="2479458" y="5520569"/>
                <a:ext cx="190501" cy="2580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0" name="Rectángulo 1289">
                <a:extLst>
                  <a:ext uri="{FF2B5EF4-FFF2-40B4-BE49-F238E27FC236}">
                    <a16:creationId xmlns:a16="http://schemas.microsoft.com/office/drawing/2014/main" id="{509974BF-1014-8A11-7530-463166EAE2BB}"/>
                  </a:ext>
                </a:extLst>
              </p:cNvPr>
              <p:cNvSpPr/>
              <p:nvPr/>
            </p:nvSpPr>
            <p:spPr>
              <a:xfrm rot="10800000">
                <a:off x="2479457" y="5445445"/>
                <a:ext cx="190501" cy="7423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292" name="Conector recto 1291">
              <a:extLst>
                <a:ext uri="{FF2B5EF4-FFF2-40B4-BE49-F238E27FC236}">
                  <a16:creationId xmlns:a16="http://schemas.microsoft.com/office/drawing/2014/main" id="{0549A84B-9F65-6709-ECD8-9FAAD06DF140}"/>
                </a:ext>
              </a:extLst>
            </p:cNvPr>
            <p:cNvCxnSpPr>
              <a:cxnSpLocks/>
              <a:endCxn id="1290" idx="2"/>
            </p:cNvCxnSpPr>
            <p:nvPr/>
          </p:nvCxnSpPr>
          <p:spPr>
            <a:xfrm>
              <a:off x="2574707" y="5295900"/>
              <a:ext cx="0" cy="149545"/>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8" name="Grupo 2317">
            <a:extLst>
              <a:ext uri="{FF2B5EF4-FFF2-40B4-BE49-F238E27FC236}">
                <a16:creationId xmlns:a16="http://schemas.microsoft.com/office/drawing/2014/main" id="{7CF5C023-903E-4BE1-E37B-968F2A6CDDF7}"/>
              </a:ext>
            </a:extLst>
          </p:cNvPr>
          <p:cNvGrpSpPr/>
          <p:nvPr/>
        </p:nvGrpSpPr>
        <p:grpSpPr>
          <a:xfrm>
            <a:off x="-21606221" y="3530337"/>
            <a:ext cx="212132" cy="4078918"/>
            <a:chOff x="2396779" y="3530337"/>
            <a:chExt cx="212132" cy="4078918"/>
          </a:xfrm>
        </p:grpSpPr>
        <p:grpSp>
          <p:nvGrpSpPr>
            <p:cNvPr id="1327" name="Grupo 1326">
              <a:extLst>
                <a:ext uri="{FF2B5EF4-FFF2-40B4-BE49-F238E27FC236}">
                  <a16:creationId xmlns:a16="http://schemas.microsoft.com/office/drawing/2014/main" id="{FB7664D8-0BF5-189E-7322-ED1881464975}"/>
                </a:ext>
              </a:extLst>
            </p:cNvPr>
            <p:cNvGrpSpPr/>
            <p:nvPr/>
          </p:nvGrpSpPr>
          <p:grpSpPr>
            <a:xfrm>
              <a:off x="2396885" y="3530337"/>
              <a:ext cx="206223" cy="1035762"/>
              <a:chOff x="3051041" y="3800438"/>
              <a:chExt cx="190503" cy="905885"/>
            </a:xfrm>
          </p:grpSpPr>
          <p:sp>
            <p:nvSpPr>
              <p:cNvPr id="1302" name="Diagrama de flujo: retraso 1301">
                <a:extLst>
                  <a:ext uri="{FF2B5EF4-FFF2-40B4-BE49-F238E27FC236}">
                    <a16:creationId xmlns:a16="http://schemas.microsoft.com/office/drawing/2014/main" id="{19DB8CB0-CC2E-2066-FE4C-64349CDF9558}"/>
                  </a:ext>
                </a:extLst>
              </p:cNvPr>
              <p:cNvSpPr/>
              <p:nvPr/>
            </p:nvSpPr>
            <p:spPr>
              <a:xfrm rot="16200000">
                <a:off x="3109478" y="3742004"/>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03" name="Rectángulo 1302">
                <a:extLst>
                  <a:ext uri="{FF2B5EF4-FFF2-40B4-BE49-F238E27FC236}">
                    <a16:creationId xmlns:a16="http://schemas.microsoft.com/office/drawing/2014/main" id="{4C0BEDA5-E786-478B-6D58-F7482603DB0E}"/>
                  </a:ext>
                </a:extLst>
              </p:cNvPr>
              <p:cNvSpPr/>
              <p:nvPr/>
            </p:nvSpPr>
            <p:spPr>
              <a:xfrm>
                <a:off x="3051043" y="3873728"/>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04" name="Rectángulo 1303">
                <a:extLst>
                  <a:ext uri="{FF2B5EF4-FFF2-40B4-BE49-F238E27FC236}">
                    <a16:creationId xmlns:a16="http://schemas.microsoft.com/office/drawing/2014/main" id="{BE0EDEB1-E556-1939-0E20-DE5777B99F03}"/>
                  </a:ext>
                </a:extLst>
              </p:cNvPr>
              <p:cNvSpPr/>
              <p:nvPr/>
            </p:nvSpPr>
            <p:spPr>
              <a:xfrm>
                <a:off x="3051043" y="3898350"/>
                <a:ext cx="190501" cy="10426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08" name="Rectángulo 1307">
                <a:extLst>
                  <a:ext uri="{FF2B5EF4-FFF2-40B4-BE49-F238E27FC236}">
                    <a16:creationId xmlns:a16="http://schemas.microsoft.com/office/drawing/2014/main" id="{D0745585-3741-545E-D9B3-CDF2DFD2BBA4}"/>
                  </a:ext>
                </a:extLst>
              </p:cNvPr>
              <p:cNvSpPr/>
              <p:nvPr/>
            </p:nvSpPr>
            <p:spPr>
              <a:xfrm>
                <a:off x="3051041" y="4443726"/>
                <a:ext cx="190501" cy="12641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2" name="Rectángulo 1311">
                <a:extLst>
                  <a:ext uri="{FF2B5EF4-FFF2-40B4-BE49-F238E27FC236}">
                    <a16:creationId xmlns:a16="http://schemas.microsoft.com/office/drawing/2014/main" id="{1532A7AF-4CE7-FC47-6614-98FC81986F42}"/>
                  </a:ext>
                </a:extLst>
              </p:cNvPr>
              <p:cNvSpPr/>
              <p:nvPr/>
            </p:nvSpPr>
            <p:spPr>
              <a:xfrm>
                <a:off x="3051042" y="4064714"/>
                <a:ext cx="190501" cy="719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7" name="Rectángulo 1316">
                <a:extLst>
                  <a:ext uri="{FF2B5EF4-FFF2-40B4-BE49-F238E27FC236}">
                    <a16:creationId xmlns:a16="http://schemas.microsoft.com/office/drawing/2014/main" id="{A323BAE1-961A-077A-3B3B-98FE8943E5EA}"/>
                  </a:ext>
                </a:extLst>
              </p:cNvPr>
              <p:cNvSpPr/>
              <p:nvPr/>
            </p:nvSpPr>
            <p:spPr>
              <a:xfrm>
                <a:off x="3051042" y="4133280"/>
                <a:ext cx="190501" cy="548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8" name="Rectángulo 1317">
                <a:extLst>
                  <a:ext uri="{FF2B5EF4-FFF2-40B4-BE49-F238E27FC236}">
                    <a16:creationId xmlns:a16="http://schemas.microsoft.com/office/drawing/2014/main" id="{BB8D9DCA-4391-6606-4A1F-F5D8B373C647}"/>
                  </a:ext>
                </a:extLst>
              </p:cNvPr>
              <p:cNvSpPr/>
              <p:nvPr/>
            </p:nvSpPr>
            <p:spPr>
              <a:xfrm>
                <a:off x="3051042" y="4002167"/>
                <a:ext cx="190501" cy="6345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19" name="Rectángulo 1318">
                <a:extLst>
                  <a:ext uri="{FF2B5EF4-FFF2-40B4-BE49-F238E27FC236}">
                    <a16:creationId xmlns:a16="http://schemas.microsoft.com/office/drawing/2014/main" id="{A8EA68DC-D0D4-7EDF-866E-B441BE3E8660}"/>
                  </a:ext>
                </a:extLst>
              </p:cNvPr>
              <p:cNvSpPr/>
              <p:nvPr/>
            </p:nvSpPr>
            <p:spPr>
              <a:xfrm>
                <a:off x="3051042" y="4312378"/>
                <a:ext cx="190501" cy="13904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4" name="Rectángulo 1323">
                <a:extLst>
                  <a:ext uri="{FF2B5EF4-FFF2-40B4-BE49-F238E27FC236}">
                    <a16:creationId xmlns:a16="http://schemas.microsoft.com/office/drawing/2014/main" id="{AEC2DFAA-9F6A-E46D-1E72-5EEAAC5240CC}"/>
                  </a:ext>
                </a:extLst>
              </p:cNvPr>
              <p:cNvSpPr/>
              <p:nvPr/>
            </p:nvSpPr>
            <p:spPr>
              <a:xfrm>
                <a:off x="3051042" y="4182478"/>
                <a:ext cx="190501" cy="13471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5" name="Rectángulo 1324">
                <a:extLst>
                  <a:ext uri="{FF2B5EF4-FFF2-40B4-BE49-F238E27FC236}">
                    <a16:creationId xmlns:a16="http://schemas.microsoft.com/office/drawing/2014/main" id="{2B57A06F-735C-7F42-27BC-EDD4110146CB}"/>
                  </a:ext>
                </a:extLst>
              </p:cNvPr>
              <p:cNvSpPr/>
              <p:nvPr/>
            </p:nvSpPr>
            <p:spPr>
              <a:xfrm>
                <a:off x="3051041" y="4566020"/>
                <a:ext cx="190501" cy="548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6" name="Rectángulo 1325">
                <a:extLst>
                  <a:ext uri="{FF2B5EF4-FFF2-40B4-BE49-F238E27FC236}">
                    <a16:creationId xmlns:a16="http://schemas.microsoft.com/office/drawing/2014/main" id="{0F8CD0BC-4601-0D2D-3BC5-CB967B96C37E}"/>
                  </a:ext>
                </a:extLst>
              </p:cNvPr>
              <p:cNvSpPr/>
              <p:nvPr/>
            </p:nvSpPr>
            <p:spPr>
              <a:xfrm>
                <a:off x="3051041" y="4612762"/>
                <a:ext cx="190501" cy="935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378" name="Grupo 1377">
              <a:extLst>
                <a:ext uri="{FF2B5EF4-FFF2-40B4-BE49-F238E27FC236}">
                  <a16:creationId xmlns:a16="http://schemas.microsoft.com/office/drawing/2014/main" id="{14433861-D01C-21AC-3A15-431B7686F7E8}"/>
                </a:ext>
              </a:extLst>
            </p:cNvPr>
            <p:cNvGrpSpPr/>
            <p:nvPr/>
          </p:nvGrpSpPr>
          <p:grpSpPr>
            <a:xfrm>
              <a:off x="2396779" y="4632434"/>
              <a:ext cx="212132" cy="2976821"/>
              <a:chOff x="3047902" y="4770045"/>
              <a:chExt cx="195962" cy="2603549"/>
            </a:xfrm>
          </p:grpSpPr>
          <p:sp>
            <p:nvSpPr>
              <p:cNvPr id="1329" name="Diagrama de flujo: retraso 1328">
                <a:extLst>
                  <a:ext uri="{FF2B5EF4-FFF2-40B4-BE49-F238E27FC236}">
                    <a16:creationId xmlns:a16="http://schemas.microsoft.com/office/drawing/2014/main" id="{52E3DEAD-5888-BD71-3213-2B7FF84BCD1C}"/>
                  </a:ext>
                </a:extLst>
              </p:cNvPr>
              <p:cNvSpPr/>
              <p:nvPr/>
            </p:nvSpPr>
            <p:spPr>
              <a:xfrm rot="5400000">
                <a:off x="3103213" y="7232944"/>
                <a:ext cx="90801" cy="190500"/>
              </a:xfrm>
              <a:prstGeom prst="flowChartDelay">
                <a:avLst/>
              </a:prstGeom>
              <a:solidFill>
                <a:srgbClr val="DBB3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0" name="Rectángulo 1329">
                <a:extLst>
                  <a:ext uri="{FF2B5EF4-FFF2-40B4-BE49-F238E27FC236}">
                    <a16:creationId xmlns:a16="http://schemas.microsoft.com/office/drawing/2014/main" id="{0E67F2FB-DE5C-8A83-4B85-EDA91E248678}"/>
                  </a:ext>
                </a:extLst>
              </p:cNvPr>
              <p:cNvSpPr/>
              <p:nvPr/>
            </p:nvSpPr>
            <p:spPr>
              <a:xfrm rot="10800000">
                <a:off x="3052230" y="7220974"/>
                <a:ext cx="190501" cy="6727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1" name="Rectángulo 1330">
                <a:extLst>
                  <a:ext uri="{FF2B5EF4-FFF2-40B4-BE49-F238E27FC236}">
                    <a16:creationId xmlns:a16="http://schemas.microsoft.com/office/drawing/2014/main" id="{4A16EB49-1D14-191E-B972-FEFC41510FA9}"/>
                  </a:ext>
                </a:extLst>
              </p:cNvPr>
              <p:cNvSpPr/>
              <p:nvPr/>
            </p:nvSpPr>
            <p:spPr>
              <a:xfrm rot="10800000">
                <a:off x="3047907" y="6798566"/>
                <a:ext cx="190501" cy="615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4" name="Rectángulo 1333">
                <a:extLst>
                  <a:ext uri="{FF2B5EF4-FFF2-40B4-BE49-F238E27FC236}">
                    <a16:creationId xmlns:a16="http://schemas.microsoft.com/office/drawing/2014/main" id="{3C3D360F-FC41-B2DF-6AD9-005B4A21E4AA}"/>
                  </a:ext>
                </a:extLst>
              </p:cNvPr>
              <p:cNvSpPr/>
              <p:nvPr/>
            </p:nvSpPr>
            <p:spPr>
              <a:xfrm rot="10800000">
                <a:off x="3047962" y="603303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5" name="Rectángulo 1334">
                <a:extLst>
                  <a:ext uri="{FF2B5EF4-FFF2-40B4-BE49-F238E27FC236}">
                    <a16:creationId xmlns:a16="http://schemas.microsoft.com/office/drawing/2014/main" id="{B4E5D19C-C549-EB2F-9BD0-BB526FA585DA}"/>
                  </a:ext>
                </a:extLst>
              </p:cNvPr>
              <p:cNvSpPr/>
              <p:nvPr/>
            </p:nvSpPr>
            <p:spPr>
              <a:xfrm rot="10800000">
                <a:off x="3047903" y="6983422"/>
                <a:ext cx="190501" cy="1028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6" name="Rectángulo 1335">
                <a:extLst>
                  <a:ext uri="{FF2B5EF4-FFF2-40B4-BE49-F238E27FC236}">
                    <a16:creationId xmlns:a16="http://schemas.microsoft.com/office/drawing/2014/main" id="{CD84B0FB-A263-E971-80F6-670D22AEDF03}"/>
                  </a:ext>
                </a:extLst>
              </p:cNvPr>
              <p:cNvSpPr/>
              <p:nvPr/>
            </p:nvSpPr>
            <p:spPr>
              <a:xfrm rot="10800000">
                <a:off x="3047912" y="6242148"/>
                <a:ext cx="190501" cy="14405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7" name="Rectángulo 1336">
                <a:extLst>
                  <a:ext uri="{FF2B5EF4-FFF2-40B4-BE49-F238E27FC236}">
                    <a16:creationId xmlns:a16="http://schemas.microsoft.com/office/drawing/2014/main" id="{22AAFCB5-395C-40D9-B937-E8E99DB91E79}"/>
                  </a:ext>
                </a:extLst>
              </p:cNvPr>
              <p:cNvSpPr/>
              <p:nvPr/>
            </p:nvSpPr>
            <p:spPr>
              <a:xfrm rot="10800000">
                <a:off x="3047903" y="7086243"/>
                <a:ext cx="190501" cy="1762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1" name="Rectángulo 1340">
                <a:extLst>
                  <a:ext uri="{FF2B5EF4-FFF2-40B4-BE49-F238E27FC236}">
                    <a16:creationId xmlns:a16="http://schemas.microsoft.com/office/drawing/2014/main" id="{5E8D5154-69FF-2725-CBD3-5EC7F397DC64}"/>
                  </a:ext>
                </a:extLst>
              </p:cNvPr>
              <p:cNvSpPr/>
              <p:nvPr/>
            </p:nvSpPr>
            <p:spPr>
              <a:xfrm rot="10800000">
                <a:off x="3047913" y="6177809"/>
                <a:ext cx="190501" cy="631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6" name="Rectángulo 1345">
                <a:extLst>
                  <a:ext uri="{FF2B5EF4-FFF2-40B4-BE49-F238E27FC236}">
                    <a16:creationId xmlns:a16="http://schemas.microsoft.com/office/drawing/2014/main" id="{604085EE-FD45-BE03-F322-0E1E16B9DB98}"/>
                  </a:ext>
                </a:extLst>
              </p:cNvPr>
              <p:cNvSpPr/>
              <p:nvPr/>
            </p:nvSpPr>
            <p:spPr>
              <a:xfrm rot="10800000">
                <a:off x="3047910" y="6518557"/>
                <a:ext cx="190501" cy="4778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7" name="Rectángulo 1346">
                <a:extLst>
                  <a:ext uri="{FF2B5EF4-FFF2-40B4-BE49-F238E27FC236}">
                    <a16:creationId xmlns:a16="http://schemas.microsoft.com/office/drawing/2014/main" id="{DDC045E8-DB37-1C06-5857-55C3A41E3E10}"/>
                  </a:ext>
                </a:extLst>
              </p:cNvPr>
              <p:cNvSpPr/>
              <p:nvPr/>
            </p:nvSpPr>
            <p:spPr>
              <a:xfrm rot="10800000">
                <a:off x="3047911" y="6382507"/>
                <a:ext cx="190501" cy="5907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8" name="Rectángulo 1347">
                <a:extLst>
                  <a:ext uri="{FF2B5EF4-FFF2-40B4-BE49-F238E27FC236}">
                    <a16:creationId xmlns:a16="http://schemas.microsoft.com/office/drawing/2014/main" id="{48A3B69C-516E-9CFA-B5DE-4704D94AB77B}"/>
                  </a:ext>
                </a:extLst>
              </p:cNvPr>
              <p:cNvSpPr/>
              <p:nvPr/>
            </p:nvSpPr>
            <p:spPr>
              <a:xfrm rot="10800000">
                <a:off x="3047997" y="4889087"/>
                <a:ext cx="190501" cy="12111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49" name="Rectángulo 1348">
                <a:extLst>
                  <a:ext uri="{FF2B5EF4-FFF2-40B4-BE49-F238E27FC236}">
                    <a16:creationId xmlns:a16="http://schemas.microsoft.com/office/drawing/2014/main" id="{DBFA10D6-760F-959B-5402-B1094821CAAD}"/>
                  </a:ext>
                </a:extLst>
              </p:cNvPr>
              <p:cNvSpPr/>
              <p:nvPr/>
            </p:nvSpPr>
            <p:spPr>
              <a:xfrm rot="10800000">
                <a:off x="3047938" y="6076183"/>
                <a:ext cx="190501" cy="105605"/>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4" name="Rectángulo 1353">
                <a:extLst>
                  <a:ext uri="{FF2B5EF4-FFF2-40B4-BE49-F238E27FC236}">
                    <a16:creationId xmlns:a16="http://schemas.microsoft.com/office/drawing/2014/main" id="{3E86B972-5E89-4B9F-4BD2-563DBC05F588}"/>
                  </a:ext>
                </a:extLst>
              </p:cNvPr>
              <p:cNvSpPr/>
              <p:nvPr/>
            </p:nvSpPr>
            <p:spPr>
              <a:xfrm rot="10800000">
                <a:off x="3048008" y="5784310"/>
                <a:ext cx="190501" cy="13534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5" name="Rectángulo 1354">
                <a:extLst>
                  <a:ext uri="{FF2B5EF4-FFF2-40B4-BE49-F238E27FC236}">
                    <a16:creationId xmlns:a16="http://schemas.microsoft.com/office/drawing/2014/main" id="{3CDE43C1-F770-6962-A26C-47BEB8910A7F}"/>
                  </a:ext>
                </a:extLst>
              </p:cNvPr>
              <p:cNvSpPr/>
              <p:nvPr/>
            </p:nvSpPr>
            <p:spPr>
              <a:xfrm rot="10800000">
                <a:off x="3047986" y="5663700"/>
                <a:ext cx="190501" cy="123032"/>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6" name="Rectángulo 1355">
                <a:extLst>
                  <a:ext uri="{FF2B5EF4-FFF2-40B4-BE49-F238E27FC236}">
                    <a16:creationId xmlns:a16="http://schemas.microsoft.com/office/drawing/2014/main" id="{493F9262-F104-318A-983B-001A721DFFC5}"/>
                  </a:ext>
                </a:extLst>
              </p:cNvPr>
              <p:cNvSpPr/>
              <p:nvPr/>
            </p:nvSpPr>
            <p:spPr>
              <a:xfrm rot="10800000">
                <a:off x="3047987" y="5610145"/>
                <a:ext cx="190501" cy="6037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59" name="Rectángulo 1358">
                <a:extLst>
                  <a:ext uri="{FF2B5EF4-FFF2-40B4-BE49-F238E27FC236}">
                    <a16:creationId xmlns:a16="http://schemas.microsoft.com/office/drawing/2014/main" id="{35F0ADD9-C707-80BD-B755-E9EFB9E7A09D}"/>
                  </a:ext>
                </a:extLst>
              </p:cNvPr>
              <p:cNvSpPr/>
              <p:nvPr/>
            </p:nvSpPr>
            <p:spPr>
              <a:xfrm rot="10800000">
                <a:off x="3047996" y="5098721"/>
                <a:ext cx="190501" cy="9568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0" name="Rectángulo 1359">
                <a:extLst>
                  <a:ext uri="{FF2B5EF4-FFF2-40B4-BE49-F238E27FC236}">
                    <a16:creationId xmlns:a16="http://schemas.microsoft.com/office/drawing/2014/main" id="{FD51BC3D-5E79-476E-1BE0-E2DC43DA107F}"/>
                  </a:ext>
                </a:extLst>
              </p:cNvPr>
              <p:cNvSpPr/>
              <p:nvPr/>
            </p:nvSpPr>
            <p:spPr>
              <a:xfrm rot="10800000">
                <a:off x="3047999" y="4770045"/>
                <a:ext cx="190501" cy="12076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2" name="Rectángulo 1361">
                <a:extLst>
                  <a:ext uri="{FF2B5EF4-FFF2-40B4-BE49-F238E27FC236}">
                    <a16:creationId xmlns:a16="http://schemas.microsoft.com/office/drawing/2014/main" id="{6BD1BC15-2547-0F21-9961-B0FC37A5B61E}"/>
                  </a:ext>
                </a:extLst>
              </p:cNvPr>
              <p:cNvSpPr/>
              <p:nvPr/>
            </p:nvSpPr>
            <p:spPr>
              <a:xfrm rot="10800000">
                <a:off x="3047993" y="5006222"/>
                <a:ext cx="190501" cy="941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3" name="Rectángulo 1362">
                <a:extLst>
                  <a:ext uri="{FF2B5EF4-FFF2-40B4-BE49-F238E27FC236}">
                    <a16:creationId xmlns:a16="http://schemas.microsoft.com/office/drawing/2014/main" id="{FB69A359-0768-E329-5E10-844CCFE3F4BD}"/>
                  </a:ext>
                </a:extLst>
              </p:cNvPr>
              <p:cNvSpPr/>
              <p:nvPr/>
            </p:nvSpPr>
            <p:spPr>
              <a:xfrm rot="10800000">
                <a:off x="3047989" y="5356579"/>
                <a:ext cx="190501" cy="6968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4" name="Rectángulo 1363">
                <a:extLst>
                  <a:ext uri="{FF2B5EF4-FFF2-40B4-BE49-F238E27FC236}">
                    <a16:creationId xmlns:a16="http://schemas.microsoft.com/office/drawing/2014/main" id="{FA9F0FD5-2ACD-4A22-514B-93FA66DC446B}"/>
                  </a:ext>
                </a:extLst>
              </p:cNvPr>
              <p:cNvSpPr/>
              <p:nvPr/>
            </p:nvSpPr>
            <p:spPr>
              <a:xfrm rot="10800000">
                <a:off x="3047991" y="5191644"/>
                <a:ext cx="190501" cy="6529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5" name="Rectángulo 1364">
                <a:extLst>
                  <a:ext uri="{FF2B5EF4-FFF2-40B4-BE49-F238E27FC236}">
                    <a16:creationId xmlns:a16="http://schemas.microsoft.com/office/drawing/2014/main" id="{86B3515E-01FC-918C-A721-BCDD662AD5F8}"/>
                  </a:ext>
                </a:extLst>
              </p:cNvPr>
              <p:cNvSpPr/>
              <p:nvPr/>
            </p:nvSpPr>
            <p:spPr>
              <a:xfrm rot="10800000">
                <a:off x="3047991" y="5257951"/>
                <a:ext cx="190501" cy="6576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6" name="Rectángulo 1365">
                <a:extLst>
                  <a:ext uri="{FF2B5EF4-FFF2-40B4-BE49-F238E27FC236}">
                    <a16:creationId xmlns:a16="http://schemas.microsoft.com/office/drawing/2014/main" id="{48F83F5E-8DDD-417B-AAB3-7E8F90F8B2E4}"/>
                  </a:ext>
                </a:extLst>
              </p:cNvPr>
              <p:cNvSpPr/>
              <p:nvPr/>
            </p:nvSpPr>
            <p:spPr>
              <a:xfrm rot="10800000">
                <a:off x="3047993" y="5324119"/>
                <a:ext cx="190501" cy="377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7" name="Rectángulo 1366">
                <a:extLst>
                  <a:ext uri="{FF2B5EF4-FFF2-40B4-BE49-F238E27FC236}">
                    <a16:creationId xmlns:a16="http://schemas.microsoft.com/office/drawing/2014/main" id="{E58DBDD1-B62C-14FA-587C-31B55DEFA6CE}"/>
                  </a:ext>
                </a:extLst>
              </p:cNvPr>
              <p:cNvSpPr/>
              <p:nvPr/>
            </p:nvSpPr>
            <p:spPr>
              <a:xfrm rot="10800000">
                <a:off x="3047988" y="5422196"/>
                <a:ext cx="190501" cy="10211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8" name="Rectángulo 1367">
                <a:extLst>
                  <a:ext uri="{FF2B5EF4-FFF2-40B4-BE49-F238E27FC236}">
                    <a16:creationId xmlns:a16="http://schemas.microsoft.com/office/drawing/2014/main" id="{7E298E8A-7DAC-9743-7848-6F739FE72E5D}"/>
                  </a:ext>
                </a:extLst>
              </p:cNvPr>
              <p:cNvSpPr/>
              <p:nvPr/>
            </p:nvSpPr>
            <p:spPr>
              <a:xfrm rot="10800000">
                <a:off x="3047987" y="5524211"/>
                <a:ext cx="190501" cy="4578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69" name="Rectángulo 1368">
                <a:extLst>
                  <a:ext uri="{FF2B5EF4-FFF2-40B4-BE49-F238E27FC236}">
                    <a16:creationId xmlns:a16="http://schemas.microsoft.com/office/drawing/2014/main" id="{30C5C53D-06B2-273F-DA6B-FA59A65FB79F}"/>
                  </a:ext>
                </a:extLst>
              </p:cNvPr>
              <p:cNvSpPr/>
              <p:nvPr/>
            </p:nvSpPr>
            <p:spPr>
              <a:xfrm rot="10800000">
                <a:off x="3047987" y="556606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0" name="Rectángulo 1369">
                <a:extLst>
                  <a:ext uri="{FF2B5EF4-FFF2-40B4-BE49-F238E27FC236}">
                    <a16:creationId xmlns:a16="http://schemas.microsoft.com/office/drawing/2014/main" id="{55DA56BE-BCD9-07DA-F6CA-0DE012B4951D}"/>
                  </a:ext>
                </a:extLst>
              </p:cNvPr>
              <p:cNvSpPr/>
              <p:nvPr/>
            </p:nvSpPr>
            <p:spPr>
              <a:xfrm rot="10800000">
                <a:off x="3047985" y="5920922"/>
                <a:ext cx="190501" cy="11739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1" name="Rectángulo 1370">
                <a:extLst>
                  <a:ext uri="{FF2B5EF4-FFF2-40B4-BE49-F238E27FC236}">
                    <a16:creationId xmlns:a16="http://schemas.microsoft.com/office/drawing/2014/main" id="{7694CD7C-2415-C2C0-10A0-8CF8DA4D8353}"/>
                  </a:ext>
                </a:extLst>
              </p:cNvPr>
              <p:cNvSpPr/>
              <p:nvPr/>
            </p:nvSpPr>
            <p:spPr>
              <a:xfrm rot="10800000">
                <a:off x="3047910" y="6435008"/>
                <a:ext cx="190501" cy="9080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2" name="Rectángulo 1371">
                <a:extLst>
                  <a:ext uri="{FF2B5EF4-FFF2-40B4-BE49-F238E27FC236}">
                    <a16:creationId xmlns:a16="http://schemas.microsoft.com/office/drawing/2014/main" id="{8AF4529C-6E5D-6CB6-D544-8EFFF87DC168}"/>
                  </a:ext>
                </a:extLst>
              </p:cNvPr>
              <p:cNvSpPr/>
              <p:nvPr/>
            </p:nvSpPr>
            <p:spPr>
              <a:xfrm rot="10800000">
                <a:off x="3047909" y="6567733"/>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3" name="Rectángulo 1372">
                <a:extLst>
                  <a:ext uri="{FF2B5EF4-FFF2-40B4-BE49-F238E27FC236}">
                    <a16:creationId xmlns:a16="http://schemas.microsoft.com/office/drawing/2014/main" id="{0440876C-FB97-7162-C9F3-F618C5D91928}"/>
                  </a:ext>
                </a:extLst>
              </p:cNvPr>
              <p:cNvSpPr/>
              <p:nvPr/>
            </p:nvSpPr>
            <p:spPr>
              <a:xfrm rot="10800000">
                <a:off x="3047999" y="6606750"/>
                <a:ext cx="190501" cy="9872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4" name="Rectángulo 1373">
                <a:extLst>
                  <a:ext uri="{FF2B5EF4-FFF2-40B4-BE49-F238E27FC236}">
                    <a16:creationId xmlns:a16="http://schemas.microsoft.com/office/drawing/2014/main" id="{453A9279-5E7A-3D58-9556-8D0C508536CF}"/>
                  </a:ext>
                </a:extLst>
              </p:cNvPr>
              <p:cNvSpPr/>
              <p:nvPr/>
            </p:nvSpPr>
            <p:spPr>
              <a:xfrm rot="10800000">
                <a:off x="3047908" y="6701040"/>
                <a:ext cx="190501" cy="10393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5" name="Rectángulo 1374">
                <a:extLst>
                  <a:ext uri="{FF2B5EF4-FFF2-40B4-BE49-F238E27FC236}">
                    <a16:creationId xmlns:a16="http://schemas.microsoft.com/office/drawing/2014/main" id="{D77D619A-39D1-B023-89DD-CDA10847B81A}"/>
                  </a:ext>
                </a:extLst>
              </p:cNvPr>
              <p:cNvSpPr/>
              <p:nvPr/>
            </p:nvSpPr>
            <p:spPr>
              <a:xfrm rot="10800000">
                <a:off x="3047907" y="6855062"/>
                <a:ext cx="190501" cy="10393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6" name="Rectángulo 1375">
                <a:extLst>
                  <a:ext uri="{FF2B5EF4-FFF2-40B4-BE49-F238E27FC236}">
                    <a16:creationId xmlns:a16="http://schemas.microsoft.com/office/drawing/2014/main" id="{365857D5-8CCC-20EE-BC1A-3FBA0B5867D9}"/>
                  </a:ext>
                </a:extLst>
              </p:cNvPr>
              <p:cNvSpPr/>
              <p:nvPr/>
            </p:nvSpPr>
            <p:spPr>
              <a:xfrm rot="10800000">
                <a:off x="3047905" y="695631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7" name="Rectángulo 1376">
                <a:extLst>
                  <a:ext uri="{FF2B5EF4-FFF2-40B4-BE49-F238E27FC236}">
                    <a16:creationId xmlns:a16="http://schemas.microsoft.com/office/drawing/2014/main" id="{92FA967F-64A1-4DF6-FFDA-C1A92116301A}"/>
                  </a:ext>
                </a:extLst>
              </p:cNvPr>
              <p:cNvSpPr/>
              <p:nvPr/>
            </p:nvSpPr>
            <p:spPr>
              <a:xfrm rot="10800000">
                <a:off x="3047902" y="7102717"/>
                <a:ext cx="190501" cy="11739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379" name="Conector recto 1378">
              <a:extLst>
                <a:ext uri="{FF2B5EF4-FFF2-40B4-BE49-F238E27FC236}">
                  <a16:creationId xmlns:a16="http://schemas.microsoft.com/office/drawing/2014/main" id="{B241DACA-0440-37AE-C97A-B9180B354111}"/>
                </a:ext>
              </a:extLst>
            </p:cNvPr>
            <p:cNvCxnSpPr>
              <a:cxnSpLocks/>
              <a:stCxn id="1326" idx="2"/>
              <a:endCxn id="1360" idx="2"/>
            </p:cNvCxnSpPr>
            <p:nvPr/>
          </p:nvCxnSpPr>
          <p:spPr>
            <a:xfrm flipH="1">
              <a:off x="2499994" y="4566099"/>
              <a:ext cx="2" cy="66335"/>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9" name="Grupo 2318">
            <a:extLst>
              <a:ext uri="{FF2B5EF4-FFF2-40B4-BE49-F238E27FC236}">
                <a16:creationId xmlns:a16="http://schemas.microsoft.com/office/drawing/2014/main" id="{64CE4A16-44D8-05DE-9D2A-6C4856DB2A3C}"/>
              </a:ext>
            </a:extLst>
          </p:cNvPr>
          <p:cNvGrpSpPr/>
          <p:nvPr/>
        </p:nvGrpSpPr>
        <p:grpSpPr>
          <a:xfrm>
            <a:off x="-21771090" y="3517925"/>
            <a:ext cx="536090" cy="226172"/>
            <a:chOff x="2231910" y="3517925"/>
            <a:chExt cx="536090" cy="226172"/>
          </a:xfrm>
        </p:grpSpPr>
        <p:sp>
          <p:nvSpPr>
            <p:cNvPr id="1382" name="Triángulo isósceles 1381">
              <a:extLst>
                <a:ext uri="{FF2B5EF4-FFF2-40B4-BE49-F238E27FC236}">
                  <a16:creationId xmlns:a16="http://schemas.microsoft.com/office/drawing/2014/main" id="{759EC8B7-57A5-8822-A97B-5E709CB1A487}"/>
                </a:ext>
              </a:extLst>
            </p:cNvPr>
            <p:cNvSpPr/>
            <p:nvPr/>
          </p:nvSpPr>
          <p:spPr>
            <a:xfrm rot="16200000">
              <a:off x="2597267" y="3573365"/>
              <a:ext cx="217813" cy="123652"/>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83" name="Triángulo isósceles 1382">
              <a:extLst>
                <a:ext uri="{FF2B5EF4-FFF2-40B4-BE49-F238E27FC236}">
                  <a16:creationId xmlns:a16="http://schemas.microsoft.com/office/drawing/2014/main" id="{59313C3B-3762-A3F0-5545-C29FE4B7006C}"/>
                </a:ext>
              </a:extLst>
            </p:cNvPr>
            <p:cNvSpPr/>
            <p:nvPr/>
          </p:nvSpPr>
          <p:spPr>
            <a:xfrm rot="5400000">
              <a:off x="2184829" y="3565006"/>
              <a:ext cx="217813" cy="123652"/>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28" name="Grupo 1527">
            <a:extLst>
              <a:ext uri="{FF2B5EF4-FFF2-40B4-BE49-F238E27FC236}">
                <a16:creationId xmlns:a16="http://schemas.microsoft.com/office/drawing/2014/main" id="{06240132-87E5-50FB-AA2F-D1A46EE07A40}"/>
              </a:ext>
            </a:extLst>
          </p:cNvPr>
          <p:cNvGrpSpPr/>
          <p:nvPr/>
        </p:nvGrpSpPr>
        <p:grpSpPr>
          <a:xfrm>
            <a:off x="-20979964" y="3771748"/>
            <a:ext cx="215413" cy="3883463"/>
            <a:chOff x="3638992" y="3963601"/>
            <a:chExt cx="198993" cy="3396505"/>
          </a:xfrm>
        </p:grpSpPr>
        <p:grpSp>
          <p:nvGrpSpPr>
            <p:cNvPr id="1401" name="Grupo 1400">
              <a:extLst>
                <a:ext uri="{FF2B5EF4-FFF2-40B4-BE49-F238E27FC236}">
                  <a16:creationId xmlns:a16="http://schemas.microsoft.com/office/drawing/2014/main" id="{324916A6-6B03-351F-97EA-3A4C1C201C9B}"/>
                </a:ext>
              </a:extLst>
            </p:cNvPr>
            <p:cNvGrpSpPr/>
            <p:nvPr/>
          </p:nvGrpSpPr>
          <p:grpSpPr>
            <a:xfrm>
              <a:off x="3638992" y="3963601"/>
              <a:ext cx="193677" cy="879181"/>
              <a:chOff x="3638992" y="3963601"/>
              <a:chExt cx="193677" cy="879181"/>
            </a:xfrm>
          </p:grpSpPr>
          <p:sp>
            <p:nvSpPr>
              <p:cNvPr id="1386" name="Diagrama de flujo: retraso 1385">
                <a:extLst>
                  <a:ext uri="{FF2B5EF4-FFF2-40B4-BE49-F238E27FC236}">
                    <a16:creationId xmlns:a16="http://schemas.microsoft.com/office/drawing/2014/main" id="{7503F869-3EE7-F77E-2826-E807403959FE}"/>
                  </a:ext>
                </a:extLst>
              </p:cNvPr>
              <p:cNvSpPr/>
              <p:nvPr/>
            </p:nvSpPr>
            <p:spPr>
              <a:xfrm rot="16200000">
                <a:off x="3693424" y="3912346"/>
                <a:ext cx="87989"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87" name="Rectángulo 1386">
                <a:extLst>
                  <a:ext uri="{FF2B5EF4-FFF2-40B4-BE49-F238E27FC236}">
                    <a16:creationId xmlns:a16="http://schemas.microsoft.com/office/drawing/2014/main" id="{187E19BA-02C0-0621-981C-16B46BA6DE0E}"/>
                  </a:ext>
                </a:extLst>
              </p:cNvPr>
              <p:cNvSpPr/>
              <p:nvPr/>
            </p:nvSpPr>
            <p:spPr>
              <a:xfrm>
                <a:off x="3642166" y="4051591"/>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89" name="Rectángulo 1388">
                <a:extLst>
                  <a:ext uri="{FF2B5EF4-FFF2-40B4-BE49-F238E27FC236}">
                    <a16:creationId xmlns:a16="http://schemas.microsoft.com/office/drawing/2014/main" id="{8593934E-DC3F-CC91-F2EE-7AE299BEFEA7}"/>
                  </a:ext>
                </a:extLst>
              </p:cNvPr>
              <p:cNvSpPr/>
              <p:nvPr/>
            </p:nvSpPr>
            <p:spPr>
              <a:xfrm>
                <a:off x="3638993" y="4388708"/>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0" name="Rectángulo 1389">
                <a:extLst>
                  <a:ext uri="{FF2B5EF4-FFF2-40B4-BE49-F238E27FC236}">
                    <a16:creationId xmlns:a16="http://schemas.microsoft.com/office/drawing/2014/main" id="{ADF2629F-6061-27BB-ADD8-91D0B93F3FB6}"/>
                  </a:ext>
                </a:extLst>
              </p:cNvPr>
              <p:cNvSpPr/>
              <p:nvPr/>
            </p:nvSpPr>
            <p:spPr>
              <a:xfrm>
                <a:off x="3638995" y="4078880"/>
                <a:ext cx="190501" cy="719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2" name="Rectángulo 1391">
                <a:extLst>
                  <a:ext uri="{FF2B5EF4-FFF2-40B4-BE49-F238E27FC236}">
                    <a16:creationId xmlns:a16="http://schemas.microsoft.com/office/drawing/2014/main" id="{92858A99-E0FF-CE09-4856-472D66075203}"/>
                  </a:ext>
                </a:extLst>
              </p:cNvPr>
              <p:cNvSpPr/>
              <p:nvPr/>
            </p:nvSpPr>
            <p:spPr>
              <a:xfrm>
                <a:off x="3638994" y="4143053"/>
                <a:ext cx="190501" cy="93561"/>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3" name="Rectángulo 1392">
                <a:extLst>
                  <a:ext uri="{FF2B5EF4-FFF2-40B4-BE49-F238E27FC236}">
                    <a16:creationId xmlns:a16="http://schemas.microsoft.com/office/drawing/2014/main" id="{905B7AD4-696C-2F9E-5D86-E8A98F6DC450}"/>
                  </a:ext>
                </a:extLst>
              </p:cNvPr>
              <p:cNvSpPr/>
              <p:nvPr/>
            </p:nvSpPr>
            <p:spPr>
              <a:xfrm>
                <a:off x="3638993" y="4295215"/>
                <a:ext cx="190501" cy="9196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4" name="Rectángulo 1393">
                <a:extLst>
                  <a:ext uri="{FF2B5EF4-FFF2-40B4-BE49-F238E27FC236}">
                    <a16:creationId xmlns:a16="http://schemas.microsoft.com/office/drawing/2014/main" id="{7AA4D712-D32B-16FE-503B-1667134AE34D}"/>
                  </a:ext>
                </a:extLst>
              </p:cNvPr>
              <p:cNvSpPr/>
              <p:nvPr/>
            </p:nvSpPr>
            <p:spPr>
              <a:xfrm>
                <a:off x="3638994" y="4231417"/>
                <a:ext cx="190501" cy="6827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5" name="Rectángulo 1394">
                <a:extLst>
                  <a:ext uri="{FF2B5EF4-FFF2-40B4-BE49-F238E27FC236}">
                    <a16:creationId xmlns:a16="http://schemas.microsoft.com/office/drawing/2014/main" id="{966865C0-ADBD-66F1-2706-5CF3AB72EC92}"/>
                  </a:ext>
                </a:extLst>
              </p:cNvPr>
              <p:cNvSpPr/>
              <p:nvPr/>
            </p:nvSpPr>
            <p:spPr>
              <a:xfrm>
                <a:off x="3638992" y="4755472"/>
                <a:ext cx="190501" cy="873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6" name="Rectángulo 1395">
                <a:extLst>
                  <a:ext uri="{FF2B5EF4-FFF2-40B4-BE49-F238E27FC236}">
                    <a16:creationId xmlns:a16="http://schemas.microsoft.com/office/drawing/2014/main" id="{BA258478-E3AB-6D6B-22EC-B16938C26D05}"/>
                  </a:ext>
                </a:extLst>
              </p:cNvPr>
              <p:cNvSpPr/>
              <p:nvPr/>
            </p:nvSpPr>
            <p:spPr>
              <a:xfrm>
                <a:off x="3638992" y="4665247"/>
                <a:ext cx="190501" cy="935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7" name="Rectángulo 1396">
                <a:extLst>
                  <a:ext uri="{FF2B5EF4-FFF2-40B4-BE49-F238E27FC236}">
                    <a16:creationId xmlns:a16="http://schemas.microsoft.com/office/drawing/2014/main" id="{FFAD9EE5-E91B-8E78-7D2D-4CF686862EA5}"/>
                  </a:ext>
                </a:extLst>
              </p:cNvPr>
              <p:cNvSpPr/>
              <p:nvPr/>
            </p:nvSpPr>
            <p:spPr>
              <a:xfrm>
                <a:off x="3638993" y="4411902"/>
                <a:ext cx="190501" cy="9356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8" name="Rectángulo 1397">
                <a:extLst>
                  <a:ext uri="{FF2B5EF4-FFF2-40B4-BE49-F238E27FC236}">
                    <a16:creationId xmlns:a16="http://schemas.microsoft.com/office/drawing/2014/main" id="{721D5D64-97FF-A819-B90A-D5F286F60B34}"/>
                  </a:ext>
                </a:extLst>
              </p:cNvPr>
              <p:cNvSpPr/>
              <p:nvPr/>
            </p:nvSpPr>
            <p:spPr>
              <a:xfrm>
                <a:off x="3638993" y="4501866"/>
                <a:ext cx="190501" cy="7578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99" name="Rectángulo 1398">
                <a:extLst>
                  <a:ext uri="{FF2B5EF4-FFF2-40B4-BE49-F238E27FC236}">
                    <a16:creationId xmlns:a16="http://schemas.microsoft.com/office/drawing/2014/main" id="{A30B2898-133D-6814-EC07-A1F40C7B0DC0}"/>
                  </a:ext>
                </a:extLst>
              </p:cNvPr>
              <p:cNvSpPr/>
              <p:nvPr/>
            </p:nvSpPr>
            <p:spPr>
              <a:xfrm>
                <a:off x="3638992" y="4573934"/>
                <a:ext cx="190501" cy="9174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449" name="Grupo 1448">
              <a:extLst>
                <a:ext uri="{FF2B5EF4-FFF2-40B4-BE49-F238E27FC236}">
                  <a16:creationId xmlns:a16="http://schemas.microsoft.com/office/drawing/2014/main" id="{08241ACB-7DD0-E0CD-E8A0-175164395370}"/>
                </a:ext>
              </a:extLst>
            </p:cNvPr>
            <p:cNvGrpSpPr/>
            <p:nvPr/>
          </p:nvGrpSpPr>
          <p:grpSpPr>
            <a:xfrm>
              <a:off x="3642039" y="4932185"/>
              <a:ext cx="195946" cy="2427921"/>
              <a:chOff x="3642039" y="4932185"/>
              <a:chExt cx="195946" cy="2427921"/>
            </a:xfrm>
          </p:grpSpPr>
          <p:sp>
            <p:nvSpPr>
              <p:cNvPr id="1403" name="Diagrama de flujo: retraso 1402">
                <a:extLst>
                  <a:ext uri="{FF2B5EF4-FFF2-40B4-BE49-F238E27FC236}">
                    <a16:creationId xmlns:a16="http://schemas.microsoft.com/office/drawing/2014/main" id="{4A178ECF-C4B6-C31E-DF17-D77B5D799E96}"/>
                  </a:ext>
                </a:extLst>
              </p:cNvPr>
              <p:cNvSpPr/>
              <p:nvPr/>
            </p:nvSpPr>
            <p:spPr>
              <a:xfrm rot="5400000">
                <a:off x="3688293" y="7215858"/>
                <a:ext cx="97996"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06" name="Rectángulo 1405">
                <a:extLst>
                  <a:ext uri="{FF2B5EF4-FFF2-40B4-BE49-F238E27FC236}">
                    <a16:creationId xmlns:a16="http://schemas.microsoft.com/office/drawing/2014/main" id="{8141F30C-6B8E-FCC0-47A5-A676917D39C5}"/>
                  </a:ext>
                </a:extLst>
              </p:cNvPr>
              <p:cNvSpPr/>
              <p:nvPr/>
            </p:nvSpPr>
            <p:spPr>
              <a:xfrm rot="10800000">
                <a:off x="3642074" y="587092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07" name="Rectángulo 1406">
                <a:extLst>
                  <a:ext uri="{FF2B5EF4-FFF2-40B4-BE49-F238E27FC236}">
                    <a16:creationId xmlns:a16="http://schemas.microsoft.com/office/drawing/2014/main" id="{1E0A7E2C-44F8-8005-0B0E-599B6898172A}"/>
                  </a:ext>
                </a:extLst>
              </p:cNvPr>
              <p:cNvSpPr/>
              <p:nvPr/>
            </p:nvSpPr>
            <p:spPr>
              <a:xfrm rot="10800000">
                <a:off x="3642043" y="6778846"/>
                <a:ext cx="190501" cy="1028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08" name="Rectángulo 1407">
                <a:extLst>
                  <a:ext uri="{FF2B5EF4-FFF2-40B4-BE49-F238E27FC236}">
                    <a16:creationId xmlns:a16="http://schemas.microsoft.com/office/drawing/2014/main" id="{6FA97180-A659-1262-5DC6-337B127AA6A0}"/>
                  </a:ext>
                </a:extLst>
              </p:cNvPr>
              <p:cNvSpPr/>
              <p:nvPr/>
            </p:nvSpPr>
            <p:spPr>
              <a:xfrm rot="10800000">
                <a:off x="3647459" y="5511427"/>
                <a:ext cx="190501" cy="18905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0" name="Rectángulo 1409">
                <a:extLst>
                  <a:ext uri="{FF2B5EF4-FFF2-40B4-BE49-F238E27FC236}">
                    <a16:creationId xmlns:a16="http://schemas.microsoft.com/office/drawing/2014/main" id="{6BEEF23E-052C-E1CC-25B7-E4A03404CA71}"/>
                  </a:ext>
                </a:extLst>
              </p:cNvPr>
              <p:cNvSpPr/>
              <p:nvPr/>
            </p:nvSpPr>
            <p:spPr>
              <a:xfrm rot="10800000">
                <a:off x="3642052" y="6240341"/>
                <a:ext cx="190501" cy="10957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1" name="Rectángulo 1410">
                <a:extLst>
                  <a:ext uri="{FF2B5EF4-FFF2-40B4-BE49-F238E27FC236}">
                    <a16:creationId xmlns:a16="http://schemas.microsoft.com/office/drawing/2014/main" id="{06485255-5B3C-951B-1DAD-CFC33136F5FF}"/>
                  </a:ext>
                </a:extLst>
              </p:cNvPr>
              <p:cNvSpPr/>
              <p:nvPr/>
            </p:nvSpPr>
            <p:spPr>
              <a:xfrm rot="10800000">
                <a:off x="3642046" y="6583087"/>
                <a:ext cx="190501" cy="9904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2" name="Rectángulo 1411">
                <a:extLst>
                  <a:ext uri="{FF2B5EF4-FFF2-40B4-BE49-F238E27FC236}">
                    <a16:creationId xmlns:a16="http://schemas.microsoft.com/office/drawing/2014/main" id="{1459F151-9D0F-7157-A317-6EDCF4256819}"/>
                  </a:ext>
                </a:extLst>
              </p:cNvPr>
              <p:cNvSpPr/>
              <p:nvPr/>
            </p:nvSpPr>
            <p:spPr>
              <a:xfrm rot="10800000">
                <a:off x="3642050" y="6422217"/>
                <a:ext cx="190501" cy="9872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6" name="Rectángulo 1415">
                <a:extLst>
                  <a:ext uri="{FF2B5EF4-FFF2-40B4-BE49-F238E27FC236}">
                    <a16:creationId xmlns:a16="http://schemas.microsoft.com/office/drawing/2014/main" id="{27F8140E-5E69-BC0E-9310-85978D59AE93}"/>
                  </a:ext>
                </a:extLst>
              </p:cNvPr>
              <p:cNvSpPr/>
              <p:nvPr/>
            </p:nvSpPr>
            <p:spPr>
              <a:xfrm rot="10800000">
                <a:off x="3642067" y="6056712"/>
                <a:ext cx="190501" cy="25807"/>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7" name="Rectángulo 1416">
                <a:extLst>
                  <a:ext uri="{FF2B5EF4-FFF2-40B4-BE49-F238E27FC236}">
                    <a16:creationId xmlns:a16="http://schemas.microsoft.com/office/drawing/2014/main" id="{412C9375-4528-B49E-DD10-FBB4D016BE89}"/>
                  </a:ext>
                </a:extLst>
              </p:cNvPr>
              <p:cNvSpPr/>
              <p:nvPr/>
            </p:nvSpPr>
            <p:spPr>
              <a:xfrm rot="10800000">
                <a:off x="3646837" y="5700281"/>
                <a:ext cx="190501" cy="10689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8" name="Rectángulo 1417">
                <a:extLst>
                  <a:ext uri="{FF2B5EF4-FFF2-40B4-BE49-F238E27FC236}">
                    <a16:creationId xmlns:a16="http://schemas.microsoft.com/office/drawing/2014/main" id="{568B1267-F747-2806-2482-E19CBD1B6F1D}"/>
                  </a:ext>
                </a:extLst>
              </p:cNvPr>
              <p:cNvSpPr/>
              <p:nvPr/>
            </p:nvSpPr>
            <p:spPr>
              <a:xfrm rot="10800000">
                <a:off x="3647483" y="5082652"/>
                <a:ext cx="190501" cy="50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9" name="Rectángulo 1418">
                <a:extLst>
                  <a:ext uri="{FF2B5EF4-FFF2-40B4-BE49-F238E27FC236}">
                    <a16:creationId xmlns:a16="http://schemas.microsoft.com/office/drawing/2014/main" id="{F8596807-7A0E-B5D5-0CB6-955314BDCBAB}"/>
                  </a:ext>
                </a:extLst>
              </p:cNvPr>
              <p:cNvSpPr/>
              <p:nvPr/>
            </p:nvSpPr>
            <p:spPr>
              <a:xfrm rot="10800000">
                <a:off x="3647484" y="4932185"/>
                <a:ext cx="190501" cy="15334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21" name="Rectángulo 1420">
                <a:extLst>
                  <a:ext uri="{FF2B5EF4-FFF2-40B4-BE49-F238E27FC236}">
                    <a16:creationId xmlns:a16="http://schemas.microsoft.com/office/drawing/2014/main" id="{EB6122F8-4C7F-6ACF-5158-616523075103}"/>
                  </a:ext>
                </a:extLst>
              </p:cNvPr>
              <p:cNvSpPr/>
              <p:nvPr/>
            </p:nvSpPr>
            <p:spPr>
              <a:xfrm rot="10800000">
                <a:off x="3647474" y="5252330"/>
                <a:ext cx="190501" cy="9117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22" name="Rectángulo 1421">
                <a:extLst>
                  <a:ext uri="{FF2B5EF4-FFF2-40B4-BE49-F238E27FC236}">
                    <a16:creationId xmlns:a16="http://schemas.microsoft.com/office/drawing/2014/main" id="{F90454C4-EDB2-87C4-F2A4-921DCDF71520}"/>
                  </a:ext>
                </a:extLst>
              </p:cNvPr>
              <p:cNvSpPr/>
              <p:nvPr/>
            </p:nvSpPr>
            <p:spPr>
              <a:xfrm rot="10800000">
                <a:off x="3647480" y="512346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24" name="Rectángulo 1423">
                <a:extLst>
                  <a:ext uri="{FF2B5EF4-FFF2-40B4-BE49-F238E27FC236}">
                    <a16:creationId xmlns:a16="http://schemas.microsoft.com/office/drawing/2014/main" id="{253038CE-40BF-0FE6-AEA3-149683CDD316}"/>
                  </a:ext>
                </a:extLst>
              </p:cNvPr>
              <p:cNvSpPr/>
              <p:nvPr/>
            </p:nvSpPr>
            <p:spPr>
              <a:xfrm rot="10800000">
                <a:off x="3647470" y="5343564"/>
                <a:ext cx="190501" cy="7364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29" name="Rectángulo 1428">
                <a:extLst>
                  <a:ext uri="{FF2B5EF4-FFF2-40B4-BE49-F238E27FC236}">
                    <a16:creationId xmlns:a16="http://schemas.microsoft.com/office/drawing/2014/main" id="{8F7EA57E-1BD7-4C9F-9B0F-909FFF30DA78}"/>
                  </a:ext>
                </a:extLst>
              </p:cNvPr>
              <p:cNvSpPr/>
              <p:nvPr/>
            </p:nvSpPr>
            <p:spPr>
              <a:xfrm rot="10800000">
                <a:off x="3642048" y="6511937"/>
                <a:ext cx="190501" cy="7716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1" name="Rectángulo 1430">
                <a:extLst>
                  <a:ext uri="{FF2B5EF4-FFF2-40B4-BE49-F238E27FC236}">
                    <a16:creationId xmlns:a16="http://schemas.microsoft.com/office/drawing/2014/main" id="{878AAAAC-05E8-B1E8-0B1D-88D07480CF74}"/>
                  </a:ext>
                </a:extLst>
              </p:cNvPr>
              <p:cNvSpPr/>
              <p:nvPr/>
            </p:nvSpPr>
            <p:spPr>
              <a:xfrm rot="10800000">
                <a:off x="3642044" y="6757574"/>
                <a:ext cx="190501" cy="6101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3" name="Rectángulo 1432">
                <a:extLst>
                  <a:ext uri="{FF2B5EF4-FFF2-40B4-BE49-F238E27FC236}">
                    <a16:creationId xmlns:a16="http://schemas.microsoft.com/office/drawing/2014/main" id="{94B97608-14B1-5D3C-A504-DB01E56D0898}"/>
                  </a:ext>
                </a:extLst>
              </p:cNvPr>
              <p:cNvSpPr/>
              <p:nvPr/>
            </p:nvSpPr>
            <p:spPr>
              <a:xfrm rot="10800000">
                <a:off x="3642042" y="6956210"/>
                <a:ext cx="190501" cy="15977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4" name="Rectángulo 1433">
                <a:extLst>
                  <a:ext uri="{FF2B5EF4-FFF2-40B4-BE49-F238E27FC236}">
                    <a16:creationId xmlns:a16="http://schemas.microsoft.com/office/drawing/2014/main" id="{BFCBA2F2-172C-2935-0B31-D9E0C9BAB74C}"/>
                  </a:ext>
                </a:extLst>
              </p:cNvPr>
              <p:cNvSpPr/>
              <p:nvPr/>
            </p:nvSpPr>
            <p:spPr>
              <a:xfrm rot="10800000">
                <a:off x="3642041" y="7112852"/>
                <a:ext cx="190501" cy="9799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6" name="Rectángulo 1435">
                <a:extLst>
                  <a:ext uri="{FF2B5EF4-FFF2-40B4-BE49-F238E27FC236}">
                    <a16:creationId xmlns:a16="http://schemas.microsoft.com/office/drawing/2014/main" id="{F7A2AF5C-0014-A1A3-1448-208E6DC738FE}"/>
                  </a:ext>
                </a:extLst>
              </p:cNvPr>
              <p:cNvSpPr/>
              <p:nvPr/>
            </p:nvSpPr>
            <p:spPr>
              <a:xfrm rot="10800000">
                <a:off x="3647476" y="5165863"/>
                <a:ext cx="190501" cy="50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7" name="Rectángulo 1436">
                <a:extLst>
                  <a:ext uri="{FF2B5EF4-FFF2-40B4-BE49-F238E27FC236}">
                    <a16:creationId xmlns:a16="http://schemas.microsoft.com/office/drawing/2014/main" id="{0F7055E1-4DB6-0F2A-9B5D-4F2FF67A572B}"/>
                  </a:ext>
                </a:extLst>
              </p:cNvPr>
              <p:cNvSpPr/>
              <p:nvPr/>
            </p:nvSpPr>
            <p:spPr>
              <a:xfrm rot="10800000">
                <a:off x="3647476" y="521207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8" name="Rectángulo 1437">
                <a:extLst>
                  <a:ext uri="{FF2B5EF4-FFF2-40B4-BE49-F238E27FC236}">
                    <a16:creationId xmlns:a16="http://schemas.microsoft.com/office/drawing/2014/main" id="{12F34DDC-D723-9954-7629-F90B463C1C32}"/>
                  </a:ext>
                </a:extLst>
              </p:cNvPr>
              <p:cNvSpPr/>
              <p:nvPr/>
            </p:nvSpPr>
            <p:spPr>
              <a:xfrm rot="10800000">
                <a:off x="3647465" y="5414040"/>
                <a:ext cx="190501" cy="7087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39" name="Rectángulo 1438">
                <a:extLst>
                  <a:ext uri="{FF2B5EF4-FFF2-40B4-BE49-F238E27FC236}">
                    <a16:creationId xmlns:a16="http://schemas.microsoft.com/office/drawing/2014/main" id="{FF3F6171-19D7-E18D-6AF1-25515FDA8AF5}"/>
                  </a:ext>
                </a:extLst>
              </p:cNvPr>
              <p:cNvSpPr/>
              <p:nvPr/>
            </p:nvSpPr>
            <p:spPr>
              <a:xfrm rot="10800000">
                <a:off x="3647463" y="5483213"/>
                <a:ext cx="190501" cy="283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0" name="Rectángulo 1439">
                <a:extLst>
                  <a:ext uri="{FF2B5EF4-FFF2-40B4-BE49-F238E27FC236}">
                    <a16:creationId xmlns:a16="http://schemas.microsoft.com/office/drawing/2014/main" id="{BBC51B0A-9885-2AD5-C72F-E32CEFA0DEE0}"/>
                  </a:ext>
                </a:extLst>
              </p:cNvPr>
              <p:cNvSpPr/>
              <p:nvPr/>
            </p:nvSpPr>
            <p:spPr>
              <a:xfrm rot="10800000">
                <a:off x="3642074" y="5805881"/>
                <a:ext cx="190501" cy="7305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1" name="Rectángulo 1440">
                <a:extLst>
                  <a:ext uri="{FF2B5EF4-FFF2-40B4-BE49-F238E27FC236}">
                    <a16:creationId xmlns:a16="http://schemas.microsoft.com/office/drawing/2014/main" id="{143BB443-2E82-10B0-6141-0114D1A6F577}"/>
                  </a:ext>
                </a:extLst>
              </p:cNvPr>
              <p:cNvSpPr/>
              <p:nvPr/>
            </p:nvSpPr>
            <p:spPr>
              <a:xfrm rot="10800000">
                <a:off x="3642073" y="5917177"/>
                <a:ext cx="190501" cy="10957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2" name="Rectángulo 1441">
                <a:extLst>
                  <a:ext uri="{FF2B5EF4-FFF2-40B4-BE49-F238E27FC236}">
                    <a16:creationId xmlns:a16="http://schemas.microsoft.com/office/drawing/2014/main" id="{A72AD6DE-9926-0E5B-EAAE-750CBA4A766F}"/>
                  </a:ext>
                </a:extLst>
              </p:cNvPr>
              <p:cNvSpPr/>
              <p:nvPr/>
            </p:nvSpPr>
            <p:spPr>
              <a:xfrm rot="10800000">
                <a:off x="3642070" y="6025980"/>
                <a:ext cx="190501" cy="283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3" name="Rectángulo 1442">
                <a:extLst>
                  <a:ext uri="{FF2B5EF4-FFF2-40B4-BE49-F238E27FC236}">
                    <a16:creationId xmlns:a16="http://schemas.microsoft.com/office/drawing/2014/main" id="{F0D2C0C8-C5A9-E9B0-F610-0B538A139A8F}"/>
                  </a:ext>
                </a:extLst>
              </p:cNvPr>
              <p:cNvSpPr/>
              <p:nvPr/>
            </p:nvSpPr>
            <p:spPr>
              <a:xfrm rot="10800000">
                <a:off x="3642058" y="6123609"/>
                <a:ext cx="190501" cy="11897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4" name="Rectángulo 1443">
                <a:extLst>
                  <a:ext uri="{FF2B5EF4-FFF2-40B4-BE49-F238E27FC236}">
                    <a16:creationId xmlns:a16="http://schemas.microsoft.com/office/drawing/2014/main" id="{2137D863-41E8-7865-A6D9-77A83EDD87BE}"/>
                  </a:ext>
                </a:extLst>
              </p:cNvPr>
              <p:cNvSpPr/>
              <p:nvPr/>
            </p:nvSpPr>
            <p:spPr>
              <a:xfrm rot="10800000">
                <a:off x="3642063" y="607885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5" name="Rectángulo 1444">
                <a:extLst>
                  <a:ext uri="{FF2B5EF4-FFF2-40B4-BE49-F238E27FC236}">
                    <a16:creationId xmlns:a16="http://schemas.microsoft.com/office/drawing/2014/main" id="{22EEDC08-C1A9-E7F6-FC9D-F676E5347628}"/>
                  </a:ext>
                </a:extLst>
              </p:cNvPr>
              <p:cNvSpPr/>
              <p:nvPr/>
            </p:nvSpPr>
            <p:spPr>
              <a:xfrm rot="10800000">
                <a:off x="3642051" y="6347030"/>
                <a:ext cx="190501" cy="7648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6" name="Rectángulo 1445">
                <a:extLst>
                  <a:ext uri="{FF2B5EF4-FFF2-40B4-BE49-F238E27FC236}">
                    <a16:creationId xmlns:a16="http://schemas.microsoft.com/office/drawing/2014/main" id="{451DC3D8-D574-D518-5AB7-5A800FE0E766}"/>
                  </a:ext>
                </a:extLst>
              </p:cNvPr>
              <p:cNvSpPr/>
              <p:nvPr/>
            </p:nvSpPr>
            <p:spPr>
              <a:xfrm rot="10800000">
                <a:off x="3642043" y="6677851"/>
                <a:ext cx="190501" cy="85416"/>
              </a:xfrm>
              <a:prstGeom prst="rect">
                <a:avLst/>
              </a:prstGeom>
              <a:solidFill>
                <a:srgbClr val="C8897A"/>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7" name="Rectángulo 1446">
                <a:extLst>
                  <a:ext uri="{FF2B5EF4-FFF2-40B4-BE49-F238E27FC236}">
                    <a16:creationId xmlns:a16="http://schemas.microsoft.com/office/drawing/2014/main" id="{E69A89D1-55F5-53D9-190E-FD2CBDF59F34}"/>
                  </a:ext>
                </a:extLst>
              </p:cNvPr>
              <p:cNvSpPr/>
              <p:nvPr/>
            </p:nvSpPr>
            <p:spPr>
              <a:xfrm rot="10800000">
                <a:off x="3642042" y="6881901"/>
                <a:ext cx="190501" cy="7467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48" name="Rectángulo 1447">
                <a:extLst>
                  <a:ext uri="{FF2B5EF4-FFF2-40B4-BE49-F238E27FC236}">
                    <a16:creationId xmlns:a16="http://schemas.microsoft.com/office/drawing/2014/main" id="{5924D016-FEB2-956F-7BF7-8EF8F199E6F7}"/>
                  </a:ext>
                </a:extLst>
              </p:cNvPr>
              <p:cNvSpPr/>
              <p:nvPr/>
            </p:nvSpPr>
            <p:spPr>
              <a:xfrm rot="10800000">
                <a:off x="3642039" y="7197248"/>
                <a:ext cx="190501" cy="7087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450" name="Conector recto 1449">
              <a:extLst>
                <a:ext uri="{FF2B5EF4-FFF2-40B4-BE49-F238E27FC236}">
                  <a16:creationId xmlns:a16="http://schemas.microsoft.com/office/drawing/2014/main" id="{85CEE873-AD26-BC9F-D6EC-5475ED695540}"/>
                </a:ext>
              </a:extLst>
            </p:cNvPr>
            <p:cNvCxnSpPr>
              <a:cxnSpLocks/>
            </p:cNvCxnSpPr>
            <p:nvPr/>
          </p:nvCxnSpPr>
          <p:spPr>
            <a:xfrm>
              <a:off x="3733800" y="4844079"/>
              <a:ext cx="0" cy="89084"/>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1649" name="Grupo 1648">
            <a:extLst>
              <a:ext uri="{FF2B5EF4-FFF2-40B4-BE49-F238E27FC236}">
                <a16:creationId xmlns:a16="http://schemas.microsoft.com/office/drawing/2014/main" id="{07A3A0FE-94BD-7A4E-184A-2FCDC4EE6E17}"/>
              </a:ext>
            </a:extLst>
          </p:cNvPr>
          <p:cNvGrpSpPr/>
          <p:nvPr/>
        </p:nvGrpSpPr>
        <p:grpSpPr>
          <a:xfrm>
            <a:off x="-20327648" y="3952992"/>
            <a:ext cx="206310" cy="3663641"/>
            <a:chOff x="4229016" y="4175800"/>
            <a:chExt cx="190584" cy="3204247"/>
          </a:xfrm>
        </p:grpSpPr>
        <p:grpSp>
          <p:nvGrpSpPr>
            <p:cNvPr id="1480" name="Grupo 1479">
              <a:extLst>
                <a:ext uri="{FF2B5EF4-FFF2-40B4-BE49-F238E27FC236}">
                  <a16:creationId xmlns:a16="http://schemas.microsoft.com/office/drawing/2014/main" id="{E839F775-8795-C500-18EC-4A112772E896}"/>
                </a:ext>
              </a:extLst>
            </p:cNvPr>
            <p:cNvGrpSpPr/>
            <p:nvPr/>
          </p:nvGrpSpPr>
          <p:grpSpPr>
            <a:xfrm>
              <a:off x="4229086" y="4175800"/>
              <a:ext cx="190514" cy="1120100"/>
              <a:chOff x="4208518" y="4205453"/>
              <a:chExt cx="190514" cy="1120100"/>
            </a:xfrm>
          </p:grpSpPr>
          <p:sp>
            <p:nvSpPr>
              <p:cNvPr id="1454" name="Diagrama de flujo: retraso 1453">
                <a:extLst>
                  <a:ext uri="{FF2B5EF4-FFF2-40B4-BE49-F238E27FC236}">
                    <a16:creationId xmlns:a16="http://schemas.microsoft.com/office/drawing/2014/main" id="{999DF938-ADB5-AEB1-5A07-1F8334C7B7AA}"/>
                  </a:ext>
                </a:extLst>
              </p:cNvPr>
              <p:cNvSpPr/>
              <p:nvPr/>
            </p:nvSpPr>
            <p:spPr>
              <a:xfrm rot="16200000">
                <a:off x="4266966" y="4147019"/>
                <a:ext cx="73631" cy="190500"/>
              </a:xfrm>
              <a:prstGeom prst="flowChartDelay">
                <a:avLst/>
              </a:prstGeom>
              <a:solidFill>
                <a:srgbClr val="DBB3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57" name="Rectángulo 1456">
                <a:extLst>
                  <a:ext uri="{FF2B5EF4-FFF2-40B4-BE49-F238E27FC236}">
                    <a16:creationId xmlns:a16="http://schemas.microsoft.com/office/drawing/2014/main" id="{8D943130-71E6-DBED-DE88-D4E1EACAA7D7}"/>
                  </a:ext>
                </a:extLst>
              </p:cNvPr>
              <p:cNvSpPr/>
              <p:nvPr/>
            </p:nvSpPr>
            <p:spPr>
              <a:xfrm>
                <a:off x="4208525" y="473306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59" name="Rectángulo 1458">
                <a:extLst>
                  <a:ext uri="{FF2B5EF4-FFF2-40B4-BE49-F238E27FC236}">
                    <a16:creationId xmlns:a16="http://schemas.microsoft.com/office/drawing/2014/main" id="{1FD4278E-8F4B-EA10-795A-0B19CCBBA4E3}"/>
                  </a:ext>
                </a:extLst>
              </p:cNvPr>
              <p:cNvSpPr/>
              <p:nvPr/>
            </p:nvSpPr>
            <p:spPr>
              <a:xfrm>
                <a:off x="4208526" y="4476262"/>
                <a:ext cx="190501" cy="17719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0" name="Rectángulo 1459">
                <a:extLst>
                  <a:ext uri="{FF2B5EF4-FFF2-40B4-BE49-F238E27FC236}">
                    <a16:creationId xmlns:a16="http://schemas.microsoft.com/office/drawing/2014/main" id="{8BECEBEC-BEDC-E2F6-4EE5-DF5EA13AFF05}"/>
                  </a:ext>
                </a:extLst>
              </p:cNvPr>
              <p:cNvSpPr/>
              <p:nvPr/>
            </p:nvSpPr>
            <p:spPr>
              <a:xfrm>
                <a:off x="4208529" y="4330147"/>
                <a:ext cx="190501" cy="4680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3" name="Rectángulo 1462">
                <a:extLst>
                  <a:ext uri="{FF2B5EF4-FFF2-40B4-BE49-F238E27FC236}">
                    <a16:creationId xmlns:a16="http://schemas.microsoft.com/office/drawing/2014/main" id="{919F6CEF-DE47-6235-AC0A-BBC4E685B8DE}"/>
                  </a:ext>
                </a:extLst>
              </p:cNvPr>
              <p:cNvSpPr/>
              <p:nvPr/>
            </p:nvSpPr>
            <p:spPr>
              <a:xfrm>
                <a:off x="4208526" y="4686937"/>
                <a:ext cx="190501" cy="548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4" name="Rectángulo 1463">
                <a:extLst>
                  <a:ext uri="{FF2B5EF4-FFF2-40B4-BE49-F238E27FC236}">
                    <a16:creationId xmlns:a16="http://schemas.microsoft.com/office/drawing/2014/main" id="{CD7A7CB7-9758-A3D2-C62F-B37FBDD46507}"/>
                  </a:ext>
                </a:extLst>
              </p:cNvPr>
              <p:cNvSpPr/>
              <p:nvPr/>
            </p:nvSpPr>
            <p:spPr>
              <a:xfrm>
                <a:off x="4208522" y="4979701"/>
                <a:ext cx="190501" cy="12291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5" name="Rectángulo 1464">
                <a:extLst>
                  <a:ext uri="{FF2B5EF4-FFF2-40B4-BE49-F238E27FC236}">
                    <a16:creationId xmlns:a16="http://schemas.microsoft.com/office/drawing/2014/main" id="{6E889E5F-37BA-9CE0-19E9-35B06769AFC8}"/>
                  </a:ext>
                </a:extLst>
              </p:cNvPr>
              <p:cNvSpPr/>
              <p:nvPr/>
            </p:nvSpPr>
            <p:spPr>
              <a:xfrm>
                <a:off x="4208529" y="4263552"/>
                <a:ext cx="190501" cy="719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6" name="Rectángulo 1465">
                <a:extLst>
                  <a:ext uri="{FF2B5EF4-FFF2-40B4-BE49-F238E27FC236}">
                    <a16:creationId xmlns:a16="http://schemas.microsoft.com/office/drawing/2014/main" id="{008781F0-5CF6-7DDF-90C9-0161C6E85E82}"/>
                  </a:ext>
                </a:extLst>
              </p:cNvPr>
              <p:cNvSpPr/>
              <p:nvPr/>
            </p:nvSpPr>
            <p:spPr>
              <a:xfrm>
                <a:off x="4208529" y="4370673"/>
                <a:ext cx="190501" cy="4890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8" name="Rectángulo 1467">
                <a:extLst>
                  <a:ext uri="{FF2B5EF4-FFF2-40B4-BE49-F238E27FC236}">
                    <a16:creationId xmlns:a16="http://schemas.microsoft.com/office/drawing/2014/main" id="{049ED5DF-606D-9EF6-1E9C-40D9D023E09F}"/>
                  </a:ext>
                </a:extLst>
              </p:cNvPr>
              <p:cNvSpPr/>
              <p:nvPr/>
            </p:nvSpPr>
            <p:spPr>
              <a:xfrm>
                <a:off x="4208528" y="4419561"/>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69" name="Rectángulo 1468">
                <a:extLst>
                  <a:ext uri="{FF2B5EF4-FFF2-40B4-BE49-F238E27FC236}">
                    <a16:creationId xmlns:a16="http://schemas.microsoft.com/office/drawing/2014/main" id="{15C249D7-FB89-F459-ACB4-318422490141}"/>
                  </a:ext>
                </a:extLst>
              </p:cNvPr>
              <p:cNvSpPr/>
              <p:nvPr/>
            </p:nvSpPr>
            <p:spPr>
              <a:xfrm>
                <a:off x="4208527" y="4441674"/>
                <a:ext cx="190501" cy="377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0" name="Rectángulo 1469">
                <a:extLst>
                  <a:ext uri="{FF2B5EF4-FFF2-40B4-BE49-F238E27FC236}">
                    <a16:creationId xmlns:a16="http://schemas.microsoft.com/office/drawing/2014/main" id="{C290E278-B8B8-8FF6-90B2-F5BBACF3671A}"/>
                  </a:ext>
                </a:extLst>
              </p:cNvPr>
              <p:cNvSpPr/>
              <p:nvPr/>
            </p:nvSpPr>
            <p:spPr>
              <a:xfrm>
                <a:off x="4208526" y="4651066"/>
                <a:ext cx="190501" cy="377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1" name="Rectángulo 1470">
                <a:extLst>
                  <a:ext uri="{FF2B5EF4-FFF2-40B4-BE49-F238E27FC236}">
                    <a16:creationId xmlns:a16="http://schemas.microsoft.com/office/drawing/2014/main" id="{4AC00D08-4ACA-E7DE-EEB8-B0282D9EDF2C}"/>
                  </a:ext>
                </a:extLst>
              </p:cNvPr>
              <p:cNvSpPr/>
              <p:nvPr/>
            </p:nvSpPr>
            <p:spPr>
              <a:xfrm>
                <a:off x="4208525" y="4773997"/>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2" name="Rectángulo 1471">
                <a:extLst>
                  <a:ext uri="{FF2B5EF4-FFF2-40B4-BE49-F238E27FC236}">
                    <a16:creationId xmlns:a16="http://schemas.microsoft.com/office/drawing/2014/main" id="{2D3CE887-0582-874F-D3CB-3E78827E78CE}"/>
                  </a:ext>
                </a:extLst>
              </p:cNvPr>
              <p:cNvSpPr/>
              <p:nvPr/>
            </p:nvSpPr>
            <p:spPr>
              <a:xfrm>
                <a:off x="4208524" y="4805211"/>
                <a:ext cx="190501" cy="213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3" name="Rectángulo 1472">
                <a:extLst>
                  <a:ext uri="{FF2B5EF4-FFF2-40B4-BE49-F238E27FC236}">
                    <a16:creationId xmlns:a16="http://schemas.microsoft.com/office/drawing/2014/main" id="{EBCCBE27-BC5C-494E-9A5C-B179BD757735}"/>
                  </a:ext>
                </a:extLst>
              </p:cNvPr>
              <p:cNvSpPr/>
              <p:nvPr/>
            </p:nvSpPr>
            <p:spPr>
              <a:xfrm>
                <a:off x="4208523" y="4826108"/>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4" name="Rectángulo 1473">
                <a:extLst>
                  <a:ext uri="{FF2B5EF4-FFF2-40B4-BE49-F238E27FC236}">
                    <a16:creationId xmlns:a16="http://schemas.microsoft.com/office/drawing/2014/main" id="{90C4D1A3-C50E-1E88-1D26-73B190BD036B}"/>
                  </a:ext>
                </a:extLst>
              </p:cNvPr>
              <p:cNvSpPr/>
              <p:nvPr/>
            </p:nvSpPr>
            <p:spPr>
              <a:xfrm>
                <a:off x="4208522" y="4848723"/>
                <a:ext cx="190501" cy="8039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5" name="Rectángulo 1474">
                <a:extLst>
                  <a:ext uri="{FF2B5EF4-FFF2-40B4-BE49-F238E27FC236}">
                    <a16:creationId xmlns:a16="http://schemas.microsoft.com/office/drawing/2014/main" id="{9D67815E-8C23-D849-2725-1CFB3D5A2C3C}"/>
                  </a:ext>
                </a:extLst>
              </p:cNvPr>
              <p:cNvSpPr/>
              <p:nvPr/>
            </p:nvSpPr>
            <p:spPr>
              <a:xfrm>
                <a:off x="4208522" y="4925698"/>
                <a:ext cx="190501" cy="5504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6" name="Rectángulo 1475">
                <a:extLst>
                  <a:ext uri="{FF2B5EF4-FFF2-40B4-BE49-F238E27FC236}">
                    <a16:creationId xmlns:a16="http://schemas.microsoft.com/office/drawing/2014/main" id="{A0107598-73F3-8D23-3B4D-2A9961F7A78E}"/>
                  </a:ext>
                </a:extLst>
              </p:cNvPr>
              <p:cNvSpPr/>
              <p:nvPr/>
            </p:nvSpPr>
            <p:spPr>
              <a:xfrm>
                <a:off x="4208521" y="5095382"/>
                <a:ext cx="190501" cy="11166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7" name="Rectángulo 1476">
                <a:extLst>
                  <a:ext uri="{FF2B5EF4-FFF2-40B4-BE49-F238E27FC236}">
                    <a16:creationId xmlns:a16="http://schemas.microsoft.com/office/drawing/2014/main" id="{1E8C0D46-FF7D-4ABB-B8CA-D6D3BECCE3E1}"/>
                  </a:ext>
                </a:extLst>
              </p:cNvPr>
              <p:cNvSpPr/>
              <p:nvPr/>
            </p:nvSpPr>
            <p:spPr>
              <a:xfrm>
                <a:off x="4208520" y="5205097"/>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8" name="Rectángulo 1477">
                <a:extLst>
                  <a:ext uri="{FF2B5EF4-FFF2-40B4-BE49-F238E27FC236}">
                    <a16:creationId xmlns:a16="http://schemas.microsoft.com/office/drawing/2014/main" id="{7CA2B137-D30A-8451-EE34-9B9AA2A09779}"/>
                  </a:ext>
                </a:extLst>
              </p:cNvPr>
              <p:cNvSpPr/>
              <p:nvPr/>
            </p:nvSpPr>
            <p:spPr>
              <a:xfrm>
                <a:off x="4208519" y="5233338"/>
                <a:ext cx="190501" cy="7619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9" name="Rectángulo 1478">
                <a:extLst>
                  <a:ext uri="{FF2B5EF4-FFF2-40B4-BE49-F238E27FC236}">
                    <a16:creationId xmlns:a16="http://schemas.microsoft.com/office/drawing/2014/main" id="{0603A61F-288F-EC1D-CFF1-D56FDC76EF7D}"/>
                  </a:ext>
                </a:extLst>
              </p:cNvPr>
              <p:cNvSpPr/>
              <p:nvPr/>
            </p:nvSpPr>
            <p:spPr>
              <a:xfrm>
                <a:off x="4208518" y="5309529"/>
                <a:ext cx="190501" cy="1602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26" name="Grupo 1525">
              <a:extLst>
                <a:ext uri="{FF2B5EF4-FFF2-40B4-BE49-F238E27FC236}">
                  <a16:creationId xmlns:a16="http://schemas.microsoft.com/office/drawing/2014/main" id="{6501D677-C2B5-D9CB-6D09-7F28C9531FC2}"/>
                </a:ext>
              </a:extLst>
            </p:cNvPr>
            <p:cNvGrpSpPr/>
            <p:nvPr/>
          </p:nvGrpSpPr>
          <p:grpSpPr>
            <a:xfrm>
              <a:off x="4229016" y="5372100"/>
              <a:ext cx="190584" cy="2007947"/>
              <a:chOff x="4223673" y="5418097"/>
              <a:chExt cx="190584" cy="2007947"/>
            </a:xfrm>
          </p:grpSpPr>
          <p:sp>
            <p:nvSpPr>
              <p:cNvPr id="1482" name="Diagrama de flujo: retraso 1481">
                <a:extLst>
                  <a:ext uri="{FF2B5EF4-FFF2-40B4-BE49-F238E27FC236}">
                    <a16:creationId xmlns:a16="http://schemas.microsoft.com/office/drawing/2014/main" id="{8FFF4135-DFD9-9239-9E97-7D6F8F6ED740}"/>
                  </a:ext>
                </a:extLst>
              </p:cNvPr>
              <p:cNvSpPr/>
              <p:nvPr/>
            </p:nvSpPr>
            <p:spPr>
              <a:xfrm rot="5400000">
                <a:off x="4272822" y="7284692"/>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3" name="Rectángulo 1482">
                <a:extLst>
                  <a:ext uri="{FF2B5EF4-FFF2-40B4-BE49-F238E27FC236}">
                    <a16:creationId xmlns:a16="http://schemas.microsoft.com/office/drawing/2014/main" id="{7F2E7CC0-E82A-6809-C2EA-51CA99C63E42}"/>
                  </a:ext>
                </a:extLst>
              </p:cNvPr>
              <p:cNvSpPr/>
              <p:nvPr/>
            </p:nvSpPr>
            <p:spPr>
              <a:xfrm rot="10800000">
                <a:off x="4223673" y="7277475"/>
                <a:ext cx="190501" cy="8729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5" name="Rectángulo 1484">
                <a:extLst>
                  <a:ext uri="{FF2B5EF4-FFF2-40B4-BE49-F238E27FC236}">
                    <a16:creationId xmlns:a16="http://schemas.microsoft.com/office/drawing/2014/main" id="{7EC1247E-5E41-12FB-700C-8903FD9B9179}"/>
                  </a:ext>
                </a:extLst>
              </p:cNvPr>
              <p:cNvSpPr/>
              <p:nvPr/>
            </p:nvSpPr>
            <p:spPr>
              <a:xfrm rot="10800000">
                <a:off x="4223694" y="6752211"/>
                <a:ext cx="190501" cy="741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6" name="Rectángulo 1485">
                <a:extLst>
                  <a:ext uri="{FF2B5EF4-FFF2-40B4-BE49-F238E27FC236}">
                    <a16:creationId xmlns:a16="http://schemas.microsoft.com/office/drawing/2014/main" id="{A589D7A1-EFDA-5DF0-A2D3-B4A082ACF399}"/>
                  </a:ext>
                </a:extLst>
              </p:cNvPr>
              <p:cNvSpPr/>
              <p:nvPr/>
            </p:nvSpPr>
            <p:spPr>
              <a:xfrm rot="10800000">
                <a:off x="4223684" y="7123410"/>
                <a:ext cx="190501" cy="11433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7" name="Rectángulo 1486">
                <a:extLst>
                  <a:ext uri="{FF2B5EF4-FFF2-40B4-BE49-F238E27FC236}">
                    <a16:creationId xmlns:a16="http://schemas.microsoft.com/office/drawing/2014/main" id="{8D543456-2FAB-EF0E-9CC3-ED6701E19A28}"/>
                  </a:ext>
                </a:extLst>
              </p:cNvPr>
              <p:cNvSpPr/>
              <p:nvPr/>
            </p:nvSpPr>
            <p:spPr>
              <a:xfrm rot="10800000">
                <a:off x="4223731" y="6081938"/>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1" name="Rectángulo 1490">
                <a:extLst>
                  <a:ext uri="{FF2B5EF4-FFF2-40B4-BE49-F238E27FC236}">
                    <a16:creationId xmlns:a16="http://schemas.microsoft.com/office/drawing/2014/main" id="{08729A85-765A-D668-7669-E66B8E195253}"/>
                  </a:ext>
                </a:extLst>
              </p:cNvPr>
              <p:cNvSpPr/>
              <p:nvPr/>
            </p:nvSpPr>
            <p:spPr>
              <a:xfrm rot="10800000">
                <a:off x="4223695" y="6652939"/>
                <a:ext cx="190501" cy="343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2" name="Rectángulo 1491">
                <a:extLst>
                  <a:ext uri="{FF2B5EF4-FFF2-40B4-BE49-F238E27FC236}">
                    <a16:creationId xmlns:a16="http://schemas.microsoft.com/office/drawing/2014/main" id="{ED5093F8-5C69-C940-23E5-21761C6FAF97}"/>
                  </a:ext>
                </a:extLst>
              </p:cNvPr>
              <p:cNvSpPr/>
              <p:nvPr/>
            </p:nvSpPr>
            <p:spPr>
              <a:xfrm rot="10800000">
                <a:off x="4223727" y="6366285"/>
                <a:ext cx="190501" cy="8377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3" name="Rectángulo 1492">
                <a:extLst>
                  <a:ext uri="{FF2B5EF4-FFF2-40B4-BE49-F238E27FC236}">
                    <a16:creationId xmlns:a16="http://schemas.microsoft.com/office/drawing/2014/main" id="{C4949DDF-A9AD-C91F-3BAD-573D24BE7F33}"/>
                  </a:ext>
                </a:extLst>
              </p:cNvPr>
              <p:cNvSpPr/>
              <p:nvPr/>
            </p:nvSpPr>
            <p:spPr>
              <a:xfrm rot="10800000">
                <a:off x="4223733" y="5803278"/>
                <a:ext cx="190501" cy="6420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4" name="Rectángulo 1493">
                <a:extLst>
                  <a:ext uri="{FF2B5EF4-FFF2-40B4-BE49-F238E27FC236}">
                    <a16:creationId xmlns:a16="http://schemas.microsoft.com/office/drawing/2014/main" id="{994FE1C3-4D99-AEFF-D5FB-20B7D788AAA7}"/>
                  </a:ext>
                </a:extLst>
              </p:cNvPr>
              <p:cNvSpPr/>
              <p:nvPr/>
            </p:nvSpPr>
            <p:spPr>
              <a:xfrm rot="10800000">
                <a:off x="4223756" y="6185686"/>
                <a:ext cx="190501" cy="18719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5" name="Rectángulo 1494">
                <a:extLst>
                  <a:ext uri="{FF2B5EF4-FFF2-40B4-BE49-F238E27FC236}">
                    <a16:creationId xmlns:a16="http://schemas.microsoft.com/office/drawing/2014/main" id="{6EF12C05-EBC4-A02B-4FB2-62926DF8275B}"/>
                  </a:ext>
                </a:extLst>
              </p:cNvPr>
              <p:cNvSpPr/>
              <p:nvPr/>
            </p:nvSpPr>
            <p:spPr>
              <a:xfrm rot="10800000">
                <a:off x="4223690" y="7001080"/>
                <a:ext cx="190501" cy="8431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6" name="Rectángulo 1495">
                <a:extLst>
                  <a:ext uri="{FF2B5EF4-FFF2-40B4-BE49-F238E27FC236}">
                    <a16:creationId xmlns:a16="http://schemas.microsoft.com/office/drawing/2014/main" id="{6C919ED7-E4FE-8B4C-3981-8094C88D40C7}"/>
                  </a:ext>
                </a:extLst>
              </p:cNvPr>
              <p:cNvSpPr/>
              <p:nvPr/>
            </p:nvSpPr>
            <p:spPr>
              <a:xfrm rot="10800000">
                <a:off x="4223691" y="6960976"/>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7" name="Rectángulo 1496">
                <a:extLst>
                  <a:ext uri="{FF2B5EF4-FFF2-40B4-BE49-F238E27FC236}">
                    <a16:creationId xmlns:a16="http://schemas.microsoft.com/office/drawing/2014/main" id="{B179880E-75AB-31C4-9CC3-6D233ED5BBCC}"/>
                  </a:ext>
                </a:extLst>
              </p:cNvPr>
              <p:cNvSpPr/>
              <p:nvPr/>
            </p:nvSpPr>
            <p:spPr>
              <a:xfrm rot="10800000">
                <a:off x="4223691" y="6826520"/>
                <a:ext cx="190501" cy="5904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8" name="Rectángulo 1497">
                <a:extLst>
                  <a:ext uri="{FF2B5EF4-FFF2-40B4-BE49-F238E27FC236}">
                    <a16:creationId xmlns:a16="http://schemas.microsoft.com/office/drawing/2014/main" id="{9969DBDD-1249-6037-51D7-744A98353BEC}"/>
                  </a:ext>
                </a:extLst>
              </p:cNvPr>
              <p:cNvSpPr/>
              <p:nvPr/>
            </p:nvSpPr>
            <p:spPr>
              <a:xfrm rot="10800000">
                <a:off x="4223695" y="6587064"/>
                <a:ext cx="190501" cy="7287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9" name="Rectángulo 1498">
                <a:extLst>
                  <a:ext uri="{FF2B5EF4-FFF2-40B4-BE49-F238E27FC236}">
                    <a16:creationId xmlns:a16="http://schemas.microsoft.com/office/drawing/2014/main" id="{D618829C-3349-BB37-2E2F-6A5D7619A01C}"/>
                  </a:ext>
                </a:extLst>
              </p:cNvPr>
              <p:cNvSpPr/>
              <p:nvPr/>
            </p:nvSpPr>
            <p:spPr>
              <a:xfrm rot="10800000">
                <a:off x="4223696" y="6548432"/>
                <a:ext cx="190501" cy="4778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6" name="Rectángulo 1505">
                <a:extLst>
                  <a:ext uri="{FF2B5EF4-FFF2-40B4-BE49-F238E27FC236}">
                    <a16:creationId xmlns:a16="http://schemas.microsoft.com/office/drawing/2014/main" id="{B9EDEAA1-3ECC-9EE8-F3A3-17978E2DECD8}"/>
                  </a:ext>
                </a:extLst>
              </p:cNvPr>
              <p:cNvSpPr/>
              <p:nvPr/>
            </p:nvSpPr>
            <p:spPr>
              <a:xfrm rot="10800000">
                <a:off x="4223731" y="5865491"/>
                <a:ext cx="190501" cy="1113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7" name="Rectángulo 1506">
                <a:extLst>
                  <a:ext uri="{FF2B5EF4-FFF2-40B4-BE49-F238E27FC236}">
                    <a16:creationId xmlns:a16="http://schemas.microsoft.com/office/drawing/2014/main" id="{633DF823-B163-12A9-419B-6F6207CB4D7B}"/>
                  </a:ext>
                </a:extLst>
              </p:cNvPr>
              <p:cNvSpPr/>
              <p:nvPr/>
            </p:nvSpPr>
            <p:spPr>
              <a:xfrm rot="10800000">
                <a:off x="4223733" y="5774678"/>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8" name="Rectángulo 1507">
                <a:extLst>
                  <a:ext uri="{FF2B5EF4-FFF2-40B4-BE49-F238E27FC236}">
                    <a16:creationId xmlns:a16="http://schemas.microsoft.com/office/drawing/2014/main" id="{5886A3F5-85C2-2637-9B08-6B2379A33AA4}"/>
                  </a:ext>
                </a:extLst>
              </p:cNvPr>
              <p:cNvSpPr/>
              <p:nvPr/>
            </p:nvSpPr>
            <p:spPr>
              <a:xfrm rot="10800000">
                <a:off x="4223733" y="5635209"/>
                <a:ext cx="190501" cy="14577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3" name="Rectángulo 1512">
                <a:extLst>
                  <a:ext uri="{FF2B5EF4-FFF2-40B4-BE49-F238E27FC236}">
                    <a16:creationId xmlns:a16="http://schemas.microsoft.com/office/drawing/2014/main" id="{A8119786-E26F-092A-C009-7EE06E2B619E}"/>
                  </a:ext>
                </a:extLst>
              </p:cNvPr>
              <p:cNvSpPr/>
              <p:nvPr/>
            </p:nvSpPr>
            <p:spPr>
              <a:xfrm rot="10800000">
                <a:off x="4223735" y="5530924"/>
                <a:ext cx="190501" cy="1108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6" name="Rectángulo 1515">
                <a:extLst>
                  <a:ext uri="{FF2B5EF4-FFF2-40B4-BE49-F238E27FC236}">
                    <a16:creationId xmlns:a16="http://schemas.microsoft.com/office/drawing/2014/main" id="{20485C82-F596-67DC-C8D7-6D3CB8624CF1}"/>
                  </a:ext>
                </a:extLst>
              </p:cNvPr>
              <p:cNvSpPr/>
              <p:nvPr/>
            </p:nvSpPr>
            <p:spPr>
              <a:xfrm rot="10800000">
                <a:off x="4223734" y="5418097"/>
                <a:ext cx="190501" cy="11285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8" name="Rectángulo 1517">
                <a:extLst>
                  <a:ext uri="{FF2B5EF4-FFF2-40B4-BE49-F238E27FC236}">
                    <a16:creationId xmlns:a16="http://schemas.microsoft.com/office/drawing/2014/main" id="{EF8C96A2-4A54-3A02-F96E-007C92523190}"/>
                  </a:ext>
                </a:extLst>
              </p:cNvPr>
              <p:cNvSpPr/>
              <p:nvPr/>
            </p:nvSpPr>
            <p:spPr>
              <a:xfrm rot="10800000">
                <a:off x="4223731" y="5973121"/>
                <a:ext cx="190501" cy="11285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9" name="Rectángulo 1518">
                <a:extLst>
                  <a:ext uri="{FF2B5EF4-FFF2-40B4-BE49-F238E27FC236}">
                    <a16:creationId xmlns:a16="http://schemas.microsoft.com/office/drawing/2014/main" id="{54AF9479-F5FE-20EA-3730-2F932FB1EC0F}"/>
                  </a:ext>
                </a:extLst>
              </p:cNvPr>
              <p:cNvSpPr/>
              <p:nvPr/>
            </p:nvSpPr>
            <p:spPr>
              <a:xfrm rot="10800000">
                <a:off x="4223729" y="6111320"/>
                <a:ext cx="190501" cy="7829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1" name="Rectángulo 1520">
                <a:extLst>
                  <a:ext uri="{FF2B5EF4-FFF2-40B4-BE49-F238E27FC236}">
                    <a16:creationId xmlns:a16="http://schemas.microsoft.com/office/drawing/2014/main" id="{D8F79787-7E72-94EC-34D9-C1FE4CF9F2A3}"/>
                  </a:ext>
                </a:extLst>
              </p:cNvPr>
              <p:cNvSpPr/>
              <p:nvPr/>
            </p:nvSpPr>
            <p:spPr>
              <a:xfrm rot="10800000">
                <a:off x="4223696" y="6447223"/>
                <a:ext cx="190501" cy="12868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2" name="Rectángulo 1521">
                <a:extLst>
                  <a:ext uri="{FF2B5EF4-FFF2-40B4-BE49-F238E27FC236}">
                    <a16:creationId xmlns:a16="http://schemas.microsoft.com/office/drawing/2014/main" id="{677C0477-FF8A-B2D4-0FF8-7BB6052957C4}"/>
                  </a:ext>
                </a:extLst>
              </p:cNvPr>
              <p:cNvSpPr/>
              <p:nvPr/>
            </p:nvSpPr>
            <p:spPr>
              <a:xfrm rot="10800000">
                <a:off x="4223695" y="6683397"/>
                <a:ext cx="190501" cy="7287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3" name="Rectángulo 1522">
                <a:extLst>
                  <a:ext uri="{FF2B5EF4-FFF2-40B4-BE49-F238E27FC236}">
                    <a16:creationId xmlns:a16="http://schemas.microsoft.com/office/drawing/2014/main" id="{9AEE2F0A-BBD1-7446-936A-0A69CEF1D040}"/>
                  </a:ext>
                </a:extLst>
              </p:cNvPr>
              <p:cNvSpPr/>
              <p:nvPr/>
            </p:nvSpPr>
            <p:spPr>
              <a:xfrm rot="10800000">
                <a:off x="4223691" y="6885476"/>
                <a:ext cx="190501" cy="741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4" name="Rectángulo 1523">
                <a:extLst>
                  <a:ext uri="{FF2B5EF4-FFF2-40B4-BE49-F238E27FC236}">
                    <a16:creationId xmlns:a16="http://schemas.microsoft.com/office/drawing/2014/main" id="{2102D3DC-FEB6-EAE2-B176-F88DB6C71123}"/>
                  </a:ext>
                </a:extLst>
              </p:cNvPr>
              <p:cNvSpPr/>
              <p:nvPr/>
            </p:nvSpPr>
            <p:spPr>
              <a:xfrm rot="10800000">
                <a:off x="4223688" y="707964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5" name="Rectángulo 1524">
                <a:extLst>
                  <a:ext uri="{FF2B5EF4-FFF2-40B4-BE49-F238E27FC236}">
                    <a16:creationId xmlns:a16="http://schemas.microsoft.com/office/drawing/2014/main" id="{8A9281A7-20F1-6501-3A75-852BECDC4D31}"/>
                  </a:ext>
                </a:extLst>
              </p:cNvPr>
              <p:cNvSpPr/>
              <p:nvPr/>
            </p:nvSpPr>
            <p:spPr>
              <a:xfrm rot="10800000">
                <a:off x="4223679" y="7237095"/>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534" name="Conector recto 1533">
              <a:extLst>
                <a:ext uri="{FF2B5EF4-FFF2-40B4-BE49-F238E27FC236}">
                  <a16:creationId xmlns:a16="http://schemas.microsoft.com/office/drawing/2014/main" id="{0AE37289-3C41-80E8-AABE-1F6715F63E6F}"/>
                </a:ext>
              </a:extLst>
            </p:cNvPr>
            <p:cNvCxnSpPr>
              <a:cxnSpLocks/>
              <a:stCxn id="1479" idx="0"/>
              <a:endCxn id="1516" idx="2"/>
            </p:cNvCxnSpPr>
            <p:nvPr/>
          </p:nvCxnSpPr>
          <p:spPr>
            <a:xfrm flipH="1">
              <a:off x="4324327" y="5279876"/>
              <a:ext cx="10" cy="92224"/>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1650" name="Grupo 1649">
            <a:extLst>
              <a:ext uri="{FF2B5EF4-FFF2-40B4-BE49-F238E27FC236}">
                <a16:creationId xmlns:a16="http://schemas.microsoft.com/office/drawing/2014/main" id="{D4E79767-A464-7E49-7094-8D855202F894}"/>
              </a:ext>
            </a:extLst>
          </p:cNvPr>
          <p:cNvGrpSpPr/>
          <p:nvPr/>
        </p:nvGrpSpPr>
        <p:grpSpPr>
          <a:xfrm>
            <a:off x="-19696595" y="4191813"/>
            <a:ext cx="207410" cy="3436828"/>
            <a:chOff x="4811967" y="4384675"/>
            <a:chExt cx="191600" cy="3005875"/>
          </a:xfrm>
        </p:grpSpPr>
        <p:grpSp>
          <p:nvGrpSpPr>
            <p:cNvPr id="1603" name="Grupo 1602">
              <a:extLst>
                <a:ext uri="{FF2B5EF4-FFF2-40B4-BE49-F238E27FC236}">
                  <a16:creationId xmlns:a16="http://schemas.microsoft.com/office/drawing/2014/main" id="{8AA9C62D-5B27-0D74-A98F-17973CD86FE0}"/>
                </a:ext>
              </a:extLst>
            </p:cNvPr>
            <p:cNvGrpSpPr/>
            <p:nvPr/>
          </p:nvGrpSpPr>
          <p:grpSpPr>
            <a:xfrm>
              <a:off x="4812503" y="5554980"/>
              <a:ext cx="191064" cy="1835570"/>
              <a:chOff x="4812503" y="5610224"/>
              <a:chExt cx="191064" cy="1835570"/>
            </a:xfrm>
          </p:grpSpPr>
          <p:sp>
            <p:nvSpPr>
              <p:cNvPr id="1571" name="Diagrama de flujo: retraso 1570">
                <a:extLst>
                  <a:ext uri="{FF2B5EF4-FFF2-40B4-BE49-F238E27FC236}">
                    <a16:creationId xmlns:a16="http://schemas.microsoft.com/office/drawing/2014/main" id="{B679EBC7-F82F-5480-BB35-2633C7EEE5F6}"/>
                  </a:ext>
                </a:extLst>
              </p:cNvPr>
              <p:cNvSpPr/>
              <p:nvPr/>
            </p:nvSpPr>
            <p:spPr>
              <a:xfrm rot="5400000">
                <a:off x="4861651" y="7304442"/>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2" name="Rectángulo 1571">
                <a:extLst>
                  <a:ext uri="{FF2B5EF4-FFF2-40B4-BE49-F238E27FC236}">
                    <a16:creationId xmlns:a16="http://schemas.microsoft.com/office/drawing/2014/main" id="{D7C1F9BE-E2F2-DE23-5985-DB2A18D5B32E}"/>
                  </a:ext>
                </a:extLst>
              </p:cNvPr>
              <p:cNvSpPr/>
              <p:nvPr/>
            </p:nvSpPr>
            <p:spPr>
              <a:xfrm rot="10800000">
                <a:off x="4812504" y="7206700"/>
                <a:ext cx="190501" cy="1105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3" name="Rectángulo 1572">
                <a:extLst>
                  <a:ext uri="{FF2B5EF4-FFF2-40B4-BE49-F238E27FC236}">
                    <a16:creationId xmlns:a16="http://schemas.microsoft.com/office/drawing/2014/main" id="{11210C3C-5409-2FDC-B2A5-79962DE96247}"/>
                  </a:ext>
                </a:extLst>
              </p:cNvPr>
              <p:cNvSpPr/>
              <p:nvPr/>
            </p:nvSpPr>
            <p:spPr>
              <a:xfrm rot="10800000">
                <a:off x="4813022" y="6707865"/>
                <a:ext cx="190501" cy="7417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4" name="Rectángulo 1573">
                <a:extLst>
                  <a:ext uri="{FF2B5EF4-FFF2-40B4-BE49-F238E27FC236}">
                    <a16:creationId xmlns:a16="http://schemas.microsoft.com/office/drawing/2014/main" id="{85CF64B7-FBE8-5879-EAB8-730815D5A5BA}"/>
                  </a:ext>
                </a:extLst>
              </p:cNvPr>
              <p:cNvSpPr/>
              <p:nvPr/>
            </p:nvSpPr>
            <p:spPr>
              <a:xfrm rot="10800000">
                <a:off x="4813017" y="7016112"/>
                <a:ext cx="190501" cy="11433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5" name="Rectángulo 1574">
                <a:extLst>
                  <a:ext uri="{FF2B5EF4-FFF2-40B4-BE49-F238E27FC236}">
                    <a16:creationId xmlns:a16="http://schemas.microsoft.com/office/drawing/2014/main" id="{9073B2C7-DFEA-741E-2F9C-A63B0BBAC778}"/>
                  </a:ext>
                </a:extLst>
              </p:cNvPr>
              <p:cNvSpPr/>
              <p:nvPr/>
            </p:nvSpPr>
            <p:spPr>
              <a:xfrm rot="10800000">
                <a:off x="4813059" y="606496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6" name="Rectángulo 1575">
                <a:extLst>
                  <a:ext uri="{FF2B5EF4-FFF2-40B4-BE49-F238E27FC236}">
                    <a16:creationId xmlns:a16="http://schemas.microsoft.com/office/drawing/2014/main" id="{ACF8E9B9-ECD8-74D4-0E29-2A5E60B7A23B}"/>
                  </a:ext>
                </a:extLst>
              </p:cNvPr>
              <p:cNvSpPr/>
              <p:nvPr/>
            </p:nvSpPr>
            <p:spPr>
              <a:xfrm rot="10800000">
                <a:off x="4813032" y="6594186"/>
                <a:ext cx="190501" cy="512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8" name="Rectángulo 1577">
                <a:extLst>
                  <a:ext uri="{FF2B5EF4-FFF2-40B4-BE49-F238E27FC236}">
                    <a16:creationId xmlns:a16="http://schemas.microsoft.com/office/drawing/2014/main" id="{FA291469-D2C5-473B-8DBB-839FF13BCF56}"/>
                  </a:ext>
                </a:extLst>
              </p:cNvPr>
              <p:cNvSpPr/>
              <p:nvPr/>
            </p:nvSpPr>
            <p:spPr>
              <a:xfrm rot="10800000">
                <a:off x="4813065" y="5712108"/>
                <a:ext cx="190501" cy="9427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9" name="Rectángulo 1578">
                <a:extLst>
                  <a:ext uri="{FF2B5EF4-FFF2-40B4-BE49-F238E27FC236}">
                    <a16:creationId xmlns:a16="http://schemas.microsoft.com/office/drawing/2014/main" id="{C624D6DA-C1E0-7D0A-6B73-DCA601A5E3AF}"/>
                  </a:ext>
                </a:extLst>
              </p:cNvPr>
              <p:cNvSpPr/>
              <p:nvPr/>
            </p:nvSpPr>
            <p:spPr>
              <a:xfrm rot="10800000">
                <a:off x="4813057" y="615465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1" name="Rectángulo 1580">
                <a:extLst>
                  <a:ext uri="{FF2B5EF4-FFF2-40B4-BE49-F238E27FC236}">
                    <a16:creationId xmlns:a16="http://schemas.microsoft.com/office/drawing/2014/main" id="{914D318D-B57A-802B-A978-F4BEEFD7188C}"/>
                  </a:ext>
                </a:extLst>
              </p:cNvPr>
              <p:cNvSpPr/>
              <p:nvPr/>
            </p:nvSpPr>
            <p:spPr>
              <a:xfrm rot="10800000">
                <a:off x="4813017" y="6945064"/>
                <a:ext cx="190501" cy="7934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2" name="Rectángulo 1581">
                <a:extLst>
                  <a:ext uri="{FF2B5EF4-FFF2-40B4-BE49-F238E27FC236}">
                    <a16:creationId xmlns:a16="http://schemas.microsoft.com/office/drawing/2014/main" id="{B81DCB97-EA27-A74B-94BD-C621F6FDCFF1}"/>
                  </a:ext>
                </a:extLst>
              </p:cNvPr>
              <p:cNvSpPr/>
              <p:nvPr/>
            </p:nvSpPr>
            <p:spPr>
              <a:xfrm rot="10800000">
                <a:off x="4813021" y="6778033"/>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3" name="Rectángulo 1582">
                <a:extLst>
                  <a:ext uri="{FF2B5EF4-FFF2-40B4-BE49-F238E27FC236}">
                    <a16:creationId xmlns:a16="http://schemas.microsoft.com/office/drawing/2014/main" id="{C91BE500-04BC-B5B2-4C9B-3B75309482BC}"/>
                  </a:ext>
                </a:extLst>
              </p:cNvPr>
              <p:cNvSpPr/>
              <p:nvPr/>
            </p:nvSpPr>
            <p:spPr>
              <a:xfrm rot="10800000">
                <a:off x="4813035" y="6457850"/>
                <a:ext cx="190501" cy="13540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4" name="Rectángulo 1583">
                <a:extLst>
                  <a:ext uri="{FF2B5EF4-FFF2-40B4-BE49-F238E27FC236}">
                    <a16:creationId xmlns:a16="http://schemas.microsoft.com/office/drawing/2014/main" id="{64C01E9A-678C-DAD2-9C3C-BB86610B9CFC}"/>
                  </a:ext>
                </a:extLst>
              </p:cNvPr>
              <p:cNvSpPr/>
              <p:nvPr/>
            </p:nvSpPr>
            <p:spPr>
              <a:xfrm rot="10800000">
                <a:off x="4813036" y="6412681"/>
                <a:ext cx="190501" cy="4778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5" name="Rectángulo 1584">
                <a:extLst>
                  <a:ext uri="{FF2B5EF4-FFF2-40B4-BE49-F238E27FC236}">
                    <a16:creationId xmlns:a16="http://schemas.microsoft.com/office/drawing/2014/main" id="{CBE04623-039D-3DB0-BF0D-8B6FD26110DD}"/>
                  </a:ext>
                </a:extLst>
              </p:cNvPr>
              <p:cNvSpPr/>
              <p:nvPr/>
            </p:nvSpPr>
            <p:spPr>
              <a:xfrm rot="10800000">
                <a:off x="4813062" y="5804559"/>
                <a:ext cx="190501" cy="10074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7" name="Rectángulo 1586">
                <a:extLst>
                  <a:ext uri="{FF2B5EF4-FFF2-40B4-BE49-F238E27FC236}">
                    <a16:creationId xmlns:a16="http://schemas.microsoft.com/office/drawing/2014/main" id="{13100D42-4A15-BC53-0372-64D7032629A3}"/>
                  </a:ext>
                </a:extLst>
              </p:cNvPr>
              <p:cNvSpPr/>
              <p:nvPr/>
            </p:nvSpPr>
            <p:spPr>
              <a:xfrm rot="10800000">
                <a:off x="4813066" y="5610224"/>
                <a:ext cx="190501" cy="10591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0" name="Rectángulo 1589">
                <a:extLst>
                  <a:ext uri="{FF2B5EF4-FFF2-40B4-BE49-F238E27FC236}">
                    <a16:creationId xmlns:a16="http://schemas.microsoft.com/office/drawing/2014/main" id="{01AECFE5-01BC-7809-493E-72B56089BE69}"/>
                  </a:ext>
                </a:extLst>
              </p:cNvPr>
              <p:cNvSpPr/>
              <p:nvPr/>
            </p:nvSpPr>
            <p:spPr>
              <a:xfrm rot="10800000">
                <a:off x="4813061" y="5902715"/>
                <a:ext cx="190501" cy="16495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3" name="Rectángulo 1592">
                <a:extLst>
                  <a:ext uri="{FF2B5EF4-FFF2-40B4-BE49-F238E27FC236}">
                    <a16:creationId xmlns:a16="http://schemas.microsoft.com/office/drawing/2014/main" id="{22391142-6B85-B6B1-29C0-CF7D2A2F994F}"/>
                  </a:ext>
                </a:extLst>
              </p:cNvPr>
              <p:cNvSpPr/>
              <p:nvPr/>
            </p:nvSpPr>
            <p:spPr>
              <a:xfrm rot="10800000">
                <a:off x="4813028" y="6641324"/>
                <a:ext cx="190501" cy="7287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4" name="Rectángulo 1593">
                <a:extLst>
                  <a:ext uri="{FF2B5EF4-FFF2-40B4-BE49-F238E27FC236}">
                    <a16:creationId xmlns:a16="http://schemas.microsoft.com/office/drawing/2014/main" id="{C61BC7A8-CE8D-9194-A82E-1CF07FEA917D}"/>
                  </a:ext>
                </a:extLst>
              </p:cNvPr>
              <p:cNvSpPr/>
              <p:nvPr/>
            </p:nvSpPr>
            <p:spPr>
              <a:xfrm rot="10800000">
                <a:off x="4813020" y="6819274"/>
                <a:ext cx="190501" cy="12717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7" name="Rectángulo 1596">
                <a:extLst>
                  <a:ext uri="{FF2B5EF4-FFF2-40B4-BE49-F238E27FC236}">
                    <a16:creationId xmlns:a16="http://schemas.microsoft.com/office/drawing/2014/main" id="{DBF53483-0124-778E-32E6-ED4AA382C7B1}"/>
                  </a:ext>
                </a:extLst>
              </p:cNvPr>
              <p:cNvSpPr/>
              <p:nvPr/>
            </p:nvSpPr>
            <p:spPr>
              <a:xfrm rot="10800000">
                <a:off x="4813058" y="6109015"/>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8" name="Rectángulo 1597">
                <a:extLst>
                  <a:ext uri="{FF2B5EF4-FFF2-40B4-BE49-F238E27FC236}">
                    <a16:creationId xmlns:a16="http://schemas.microsoft.com/office/drawing/2014/main" id="{3A693D54-EAE1-64ED-137A-8A38DDBEED7E}"/>
                  </a:ext>
                </a:extLst>
              </p:cNvPr>
              <p:cNvSpPr/>
              <p:nvPr/>
            </p:nvSpPr>
            <p:spPr>
              <a:xfrm rot="10800000">
                <a:off x="4813054" y="6199330"/>
                <a:ext cx="190501" cy="8198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99" name="Rectángulo 1598">
                <a:extLst>
                  <a:ext uri="{FF2B5EF4-FFF2-40B4-BE49-F238E27FC236}">
                    <a16:creationId xmlns:a16="http://schemas.microsoft.com/office/drawing/2014/main" id="{E252416F-50D4-140C-907A-1397DC623AB8}"/>
                  </a:ext>
                </a:extLst>
              </p:cNvPr>
              <p:cNvSpPr/>
              <p:nvPr/>
            </p:nvSpPr>
            <p:spPr>
              <a:xfrm rot="10800000">
                <a:off x="4813049" y="6275938"/>
                <a:ext cx="190501" cy="11218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0" name="Rectángulo 1599">
                <a:extLst>
                  <a:ext uri="{FF2B5EF4-FFF2-40B4-BE49-F238E27FC236}">
                    <a16:creationId xmlns:a16="http://schemas.microsoft.com/office/drawing/2014/main" id="{B80C5368-BBF0-B560-8A34-E8614F969FA5}"/>
                  </a:ext>
                </a:extLst>
              </p:cNvPr>
              <p:cNvSpPr/>
              <p:nvPr/>
            </p:nvSpPr>
            <p:spPr>
              <a:xfrm rot="10800000">
                <a:off x="4813043" y="6387423"/>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1" name="Rectángulo 1600">
                <a:extLst>
                  <a:ext uri="{FF2B5EF4-FFF2-40B4-BE49-F238E27FC236}">
                    <a16:creationId xmlns:a16="http://schemas.microsoft.com/office/drawing/2014/main" id="{1E9FD749-19E4-97BA-AECE-61933331C082}"/>
                  </a:ext>
                </a:extLst>
              </p:cNvPr>
              <p:cNvSpPr/>
              <p:nvPr/>
            </p:nvSpPr>
            <p:spPr>
              <a:xfrm rot="10800000">
                <a:off x="4813016" y="7123534"/>
                <a:ext cx="190501" cy="8854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2" name="Rectángulo 1601">
                <a:extLst>
                  <a:ext uri="{FF2B5EF4-FFF2-40B4-BE49-F238E27FC236}">
                    <a16:creationId xmlns:a16="http://schemas.microsoft.com/office/drawing/2014/main" id="{93C17157-9FA9-ECF5-6BB9-1B757456AEE2}"/>
                  </a:ext>
                </a:extLst>
              </p:cNvPr>
              <p:cNvSpPr/>
              <p:nvPr/>
            </p:nvSpPr>
            <p:spPr>
              <a:xfrm rot="10800000">
                <a:off x="4812504" y="7314475"/>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604" name="Conector recto 1603">
              <a:extLst>
                <a:ext uri="{FF2B5EF4-FFF2-40B4-BE49-F238E27FC236}">
                  <a16:creationId xmlns:a16="http://schemas.microsoft.com/office/drawing/2014/main" id="{12736DAD-2FCA-A4BF-CD7D-02B3602797F8}"/>
                </a:ext>
              </a:extLst>
            </p:cNvPr>
            <p:cNvCxnSpPr>
              <a:cxnSpLocks/>
              <a:endCxn id="1587" idx="2"/>
            </p:cNvCxnSpPr>
            <p:nvPr/>
          </p:nvCxnSpPr>
          <p:spPr>
            <a:xfrm>
              <a:off x="4908316" y="5448300"/>
              <a:ext cx="0" cy="106680"/>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nvGrpSpPr>
            <p:cNvPr id="1569" name="Grupo 1568">
              <a:extLst>
                <a:ext uri="{FF2B5EF4-FFF2-40B4-BE49-F238E27FC236}">
                  <a16:creationId xmlns:a16="http://schemas.microsoft.com/office/drawing/2014/main" id="{9EA3EB3C-88A9-D938-620C-2BE805DC2CB7}"/>
                </a:ext>
              </a:extLst>
            </p:cNvPr>
            <p:cNvGrpSpPr/>
            <p:nvPr/>
          </p:nvGrpSpPr>
          <p:grpSpPr>
            <a:xfrm>
              <a:off x="4811967" y="4384675"/>
              <a:ext cx="190509" cy="1095443"/>
              <a:chOff x="4811967" y="4442000"/>
              <a:chExt cx="190509" cy="1095443"/>
            </a:xfrm>
          </p:grpSpPr>
          <p:sp>
            <p:nvSpPr>
              <p:cNvPr id="1543" name="Rectángulo 1542">
                <a:extLst>
                  <a:ext uri="{FF2B5EF4-FFF2-40B4-BE49-F238E27FC236}">
                    <a16:creationId xmlns:a16="http://schemas.microsoft.com/office/drawing/2014/main" id="{59B8DC01-D195-B8F6-2A6F-963E30ED6A9B}"/>
                  </a:ext>
                </a:extLst>
              </p:cNvPr>
              <p:cNvSpPr/>
              <p:nvPr/>
            </p:nvSpPr>
            <p:spPr>
              <a:xfrm>
                <a:off x="4811973" y="4906336"/>
                <a:ext cx="190501" cy="5481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45" name="Rectángulo 1544">
                <a:extLst>
                  <a:ext uri="{FF2B5EF4-FFF2-40B4-BE49-F238E27FC236}">
                    <a16:creationId xmlns:a16="http://schemas.microsoft.com/office/drawing/2014/main" id="{D8EB22EC-A519-EDF8-7839-643463BC12F3}"/>
                  </a:ext>
                </a:extLst>
              </p:cNvPr>
              <p:cNvSpPr/>
              <p:nvPr/>
            </p:nvSpPr>
            <p:spPr>
              <a:xfrm>
                <a:off x="4811975" y="4514098"/>
                <a:ext cx="190501" cy="6611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49" name="Rectángulo 1548">
                <a:extLst>
                  <a:ext uri="{FF2B5EF4-FFF2-40B4-BE49-F238E27FC236}">
                    <a16:creationId xmlns:a16="http://schemas.microsoft.com/office/drawing/2014/main" id="{7BA465AF-7358-2357-F0F0-B3096D89025D}"/>
                  </a:ext>
                </a:extLst>
              </p:cNvPr>
              <p:cNvSpPr/>
              <p:nvPr/>
            </p:nvSpPr>
            <p:spPr>
              <a:xfrm>
                <a:off x="4811974" y="4702978"/>
                <a:ext cx="190501" cy="630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0" name="Rectángulo 1549">
                <a:extLst>
                  <a:ext uri="{FF2B5EF4-FFF2-40B4-BE49-F238E27FC236}">
                    <a16:creationId xmlns:a16="http://schemas.microsoft.com/office/drawing/2014/main" id="{90191BC4-D53C-19A9-D1DE-C328CC21E4D8}"/>
                  </a:ext>
                </a:extLst>
              </p:cNvPr>
              <p:cNvSpPr/>
              <p:nvPr/>
            </p:nvSpPr>
            <p:spPr>
              <a:xfrm>
                <a:off x="4811975" y="4498242"/>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1" name="Rectángulo 1550">
                <a:extLst>
                  <a:ext uri="{FF2B5EF4-FFF2-40B4-BE49-F238E27FC236}">
                    <a16:creationId xmlns:a16="http://schemas.microsoft.com/office/drawing/2014/main" id="{E8BA5650-FA1D-067C-24AE-F5A0850E9677}"/>
                  </a:ext>
                </a:extLst>
              </p:cNvPr>
              <p:cNvSpPr/>
              <p:nvPr/>
            </p:nvSpPr>
            <p:spPr>
              <a:xfrm>
                <a:off x="4811972" y="4959959"/>
                <a:ext cx="190501" cy="213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6" name="Rectángulo 1555">
                <a:extLst>
                  <a:ext uri="{FF2B5EF4-FFF2-40B4-BE49-F238E27FC236}">
                    <a16:creationId xmlns:a16="http://schemas.microsoft.com/office/drawing/2014/main" id="{6759F984-FE60-753F-DA7E-AE6DA85652CE}"/>
                  </a:ext>
                </a:extLst>
              </p:cNvPr>
              <p:cNvSpPr/>
              <p:nvPr/>
            </p:nvSpPr>
            <p:spPr>
              <a:xfrm>
                <a:off x="4811967" y="5443043"/>
                <a:ext cx="190501" cy="944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9" name="Rectángulo 1558">
                <a:extLst>
                  <a:ext uri="{FF2B5EF4-FFF2-40B4-BE49-F238E27FC236}">
                    <a16:creationId xmlns:a16="http://schemas.microsoft.com/office/drawing/2014/main" id="{B4D7CBEE-7BFA-868D-D5F8-2DE2D86CBF6E}"/>
                  </a:ext>
                </a:extLst>
              </p:cNvPr>
              <p:cNvSpPr/>
              <p:nvPr/>
            </p:nvSpPr>
            <p:spPr>
              <a:xfrm>
                <a:off x="4811975" y="4579098"/>
                <a:ext cx="190501" cy="12350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39" name="Diagrama de flujo: retraso 1538">
                <a:extLst>
                  <a:ext uri="{FF2B5EF4-FFF2-40B4-BE49-F238E27FC236}">
                    <a16:creationId xmlns:a16="http://schemas.microsoft.com/office/drawing/2014/main" id="{21FA1D09-B262-302A-B8CB-1D2F83776EEC}"/>
                  </a:ext>
                </a:extLst>
              </p:cNvPr>
              <p:cNvSpPr/>
              <p:nvPr/>
            </p:nvSpPr>
            <p:spPr>
              <a:xfrm rot="16200000">
                <a:off x="4870410" y="4383566"/>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0" name="Rectángulo 1559">
                <a:extLst>
                  <a:ext uri="{FF2B5EF4-FFF2-40B4-BE49-F238E27FC236}">
                    <a16:creationId xmlns:a16="http://schemas.microsoft.com/office/drawing/2014/main" id="{25379A6E-6BB2-9B33-4B03-D5D631880D4D}"/>
                  </a:ext>
                </a:extLst>
              </p:cNvPr>
              <p:cNvSpPr/>
              <p:nvPr/>
            </p:nvSpPr>
            <p:spPr>
              <a:xfrm>
                <a:off x="4811974" y="4764787"/>
                <a:ext cx="190501" cy="7963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1" name="Rectángulo 1560">
                <a:extLst>
                  <a:ext uri="{FF2B5EF4-FFF2-40B4-BE49-F238E27FC236}">
                    <a16:creationId xmlns:a16="http://schemas.microsoft.com/office/drawing/2014/main" id="{5C0C486D-25F9-8CF7-8D38-5C565DC5B78C}"/>
                  </a:ext>
                </a:extLst>
              </p:cNvPr>
              <p:cNvSpPr/>
              <p:nvPr/>
            </p:nvSpPr>
            <p:spPr>
              <a:xfrm>
                <a:off x="4811973" y="4839770"/>
                <a:ext cx="190501" cy="9256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2" name="Rectángulo 1561">
                <a:extLst>
                  <a:ext uri="{FF2B5EF4-FFF2-40B4-BE49-F238E27FC236}">
                    <a16:creationId xmlns:a16="http://schemas.microsoft.com/office/drawing/2014/main" id="{E726C600-DCA7-C7C8-F7A1-CFFE04ECDA54}"/>
                  </a:ext>
                </a:extLst>
              </p:cNvPr>
              <p:cNvSpPr/>
              <p:nvPr/>
            </p:nvSpPr>
            <p:spPr>
              <a:xfrm>
                <a:off x="4811972" y="4980206"/>
                <a:ext cx="190501" cy="12377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3" name="Rectángulo 1562">
                <a:extLst>
                  <a:ext uri="{FF2B5EF4-FFF2-40B4-BE49-F238E27FC236}">
                    <a16:creationId xmlns:a16="http://schemas.microsoft.com/office/drawing/2014/main" id="{0F33E062-B775-9ECF-77D0-4E67BD907F67}"/>
                  </a:ext>
                </a:extLst>
              </p:cNvPr>
              <p:cNvSpPr/>
              <p:nvPr/>
            </p:nvSpPr>
            <p:spPr>
              <a:xfrm>
                <a:off x="4811972" y="510005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4" name="Rectángulo 1563">
                <a:extLst>
                  <a:ext uri="{FF2B5EF4-FFF2-40B4-BE49-F238E27FC236}">
                    <a16:creationId xmlns:a16="http://schemas.microsoft.com/office/drawing/2014/main" id="{550CB2BF-DA45-EACC-7A3D-D12515158CE0}"/>
                  </a:ext>
                </a:extLst>
              </p:cNvPr>
              <p:cNvSpPr/>
              <p:nvPr/>
            </p:nvSpPr>
            <p:spPr>
              <a:xfrm>
                <a:off x="4811971" y="5138792"/>
                <a:ext cx="190501" cy="10782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5" name="Rectángulo 1564">
                <a:extLst>
                  <a:ext uri="{FF2B5EF4-FFF2-40B4-BE49-F238E27FC236}">
                    <a16:creationId xmlns:a16="http://schemas.microsoft.com/office/drawing/2014/main" id="{CFED2017-9F61-5101-7E50-FB20D801CF95}"/>
                  </a:ext>
                </a:extLst>
              </p:cNvPr>
              <p:cNvSpPr/>
              <p:nvPr/>
            </p:nvSpPr>
            <p:spPr>
              <a:xfrm>
                <a:off x="4811971" y="524395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6" name="Rectángulo 1565">
                <a:extLst>
                  <a:ext uri="{FF2B5EF4-FFF2-40B4-BE49-F238E27FC236}">
                    <a16:creationId xmlns:a16="http://schemas.microsoft.com/office/drawing/2014/main" id="{6A85D691-AEB6-440F-9DBF-AC601E6EF8C4}"/>
                  </a:ext>
                </a:extLst>
              </p:cNvPr>
              <p:cNvSpPr/>
              <p:nvPr/>
            </p:nvSpPr>
            <p:spPr>
              <a:xfrm>
                <a:off x="4811970" y="5287009"/>
                <a:ext cx="190501" cy="7086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7" name="Rectángulo 1566">
                <a:extLst>
                  <a:ext uri="{FF2B5EF4-FFF2-40B4-BE49-F238E27FC236}">
                    <a16:creationId xmlns:a16="http://schemas.microsoft.com/office/drawing/2014/main" id="{90310C06-8DAF-DEB8-CC67-10D7913D54B9}"/>
                  </a:ext>
                </a:extLst>
              </p:cNvPr>
              <p:cNvSpPr/>
              <p:nvPr/>
            </p:nvSpPr>
            <p:spPr>
              <a:xfrm>
                <a:off x="4811969" y="5352667"/>
                <a:ext cx="190501" cy="51065"/>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8" name="Rectángulo 1567">
                <a:extLst>
                  <a:ext uri="{FF2B5EF4-FFF2-40B4-BE49-F238E27FC236}">
                    <a16:creationId xmlns:a16="http://schemas.microsoft.com/office/drawing/2014/main" id="{CA42A372-5030-5E0E-8C7C-8535517CB3DC}"/>
                  </a:ext>
                </a:extLst>
              </p:cNvPr>
              <p:cNvSpPr/>
              <p:nvPr/>
            </p:nvSpPr>
            <p:spPr>
              <a:xfrm>
                <a:off x="4811968" y="5400926"/>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303" name="Grupo 2302">
            <a:extLst>
              <a:ext uri="{FF2B5EF4-FFF2-40B4-BE49-F238E27FC236}">
                <a16:creationId xmlns:a16="http://schemas.microsoft.com/office/drawing/2014/main" id="{C9FE63D7-D89B-56EA-9DB4-BFF6017DCD04}"/>
              </a:ext>
            </a:extLst>
          </p:cNvPr>
          <p:cNvGrpSpPr/>
          <p:nvPr/>
        </p:nvGrpSpPr>
        <p:grpSpPr>
          <a:xfrm>
            <a:off x="-19075575" y="4521782"/>
            <a:ext cx="210878" cy="3107703"/>
            <a:chOff x="4927425" y="4521782"/>
            <a:chExt cx="210878" cy="3107703"/>
          </a:xfrm>
        </p:grpSpPr>
        <p:grpSp>
          <p:nvGrpSpPr>
            <p:cNvPr id="1652" name="Grupo 1651">
              <a:extLst>
                <a:ext uri="{FF2B5EF4-FFF2-40B4-BE49-F238E27FC236}">
                  <a16:creationId xmlns:a16="http://schemas.microsoft.com/office/drawing/2014/main" id="{F09D85C4-E466-FD33-9C48-6CED50F0507F}"/>
                </a:ext>
              </a:extLst>
            </p:cNvPr>
            <p:cNvGrpSpPr/>
            <p:nvPr/>
          </p:nvGrpSpPr>
          <p:grpSpPr>
            <a:xfrm>
              <a:off x="4929506" y="4521782"/>
              <a:ext cx="206224" cy="925734"/>
              <a:chOff x="5387572" y="4673268"/>
              <a:chExt cx="190505" cy="809654"/>
            </a:xfrm>
          </p:grpSpPr>
          <p:sp>
            <p:nvSpPr>
              <p:cNvPr id="1637" name="Rectángulo 1636">
                <a:extLst>
                  <a:ext uri="{FF2B5EF4-FFF2-40B4-BE49-F238E27FC236}">
                    <a16:creationId xmlns:a16="http://schemas.microsoft.com/office/drawing/2014/main" id="{D6072E5B-4B32-BDDE-D47E-2D6D9011E665}"/>
                  </a:ext>
                </a:extLst>
              </p:cNvPr>
              <p:cNvSpPr/>
              <p:nvPr/>
            </p:nvSpPr>
            <p:spPr>
              <a:xfrm>
                <a:off x="5387572" y="5348915"/>
                <a:ext cx="190501" cy="13400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39" name="Diagrama de flujo: retraso 1638">
                <a:extLst>
                  <a:ext uri="{FF2B5EF4-FFF2-40B4-BE49-F238E27FC236}">
                    <a16:creationId xmlns:a16="http://schemas.microsoft.com/office/drawing/2014/main" id="{FC564891-C1F5-AECC-AEBA-FD25083D16BF}"/>
                  </a:ext>
                </a:extLst>
              </p:cNvPr>
              <p:cNvSpPr/>
              <p:nvPr/>
            </p:nvSpPr>
            <p:spPr>
              <a:xfrm rot="16200000">
                <a:off x="5446011" y="4614834"/>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0" name="Rectángulo 1639">
                <a:extLst>
                  <a:ext uri="{FF2B5EF4-FFF2-40B4-BE49-F238E27FC236}">
                    <a16:creationId xmlns:a16="http://schemas.microsoft.com/office/drawing/2014/main" id="{7E334E2C-4E9F-85DA-1974-D67044EA05E2}"/>
                  </a:ext>
                </a:extLst>
              </p:cNvPr>
              <p:cNvSpPr/>
              <p:nvPr/>
            </p:nvSpPr>
            <p:spPr>
              <a:xfrm>
                <a:off x="5387576" y="4902776"/>
                <a:ext cx="190501" cy="13079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1" name="Rectángulo 1640">
                <a:extLst>
                  <a:ext uri="{FF2B5EF4-FFF2-40B4-BE49-F238E27FC236}">
                    <a16:creationId xmlns:a16="http://schemas.microsoft.com/office/drawing/2014/main" id="{0E8C0F59-CA02-8117-BE0B-B5E43B7572DA}"/>
                  </a:ext>
                </a:extLst>
              </p:cNvPr>
              <p:cNvSpPr/>
              <p:nvPr/>
            </p:nvSpPr>
            <p:spPr>
              <a:xfrm>
                <a:off x="5387576" y="4783714"/>
                <a:ext cx="190501" cy="12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2" name="Rectángulo 1641">
                <a:extLst>
                  <a:ext uri="{FF2B5EF4-FFF2-40B4-BE49-F238E27FC236}">
                    <a16:creationId xmlns:a16="http://schemas.microsoft.com/office/drawing/2014/main" id="{04F276DB-997B-322F-86C2-A5514A359079}"/>
                  </a:ext>
                </a:extLst>
              </p:cNvPr>
              <p:cNvSpPr/>
              <p:nvPr/>
            </p:nvSpPr>
            <p:spPr>
              <a:xfrm>
                <a:off x="5387576" y="4704737"/>
                <a:ext cx="190501" cy="8331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3" name="Rectángulo 1642">
                <a:extLst>
                  <a:ext uri="{FF2B5EF4-FFF2-40B4-BE49-F238E27FC236}">
                    <a16:creationId xmlns:a16="http://schemas.microsoft.com/office/drawing/2014/main" id="{7CF4AD28-89C6-655A-2BF3-8F4E8C20F007}"/>
                  </a:ext>
                </a:extLst>
              </p:cNvPr>
              <p:cNvSpPr/>
              <p:nvPr/>
            </p:nvSpPr>
            <p:spPr>
              <a:xfrm>
                <a:off x="5387575" y="5033394"/>
                <a:ext cx="190501" cy="7866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5" name="Rectángulo 1644">
                <a:extLst>
                  <a:ext uri="{FF2B5EF4-FFF2-40B4-BE49-F238E27FC236}">
                    <a16:creationId xmlns:a16="http://schemas.microsoft.com/office/drawing/2014/main" id="{43FFE2BE-F06F-60E0-149F-B6C78921F4F9}"/>
                  </a:ext>
                </a:extLst>
              </p:cNvPr>
              <p:cNvSpPr/>
              <p:nvPr/>
            </p:nvSpPr>
            <p:spPr>
              <a:xfrm>
                <a:off x="5387573" y="5196022"/>
                <a:ext cx="190501" cy="283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46" name="Rectángulo 1645">
                <a:extLst>
                  <a:ext uri="{FF2B5EF4-FFF2-40B4-BE49-F238E27FC236}">
                    <a16:creationId xmlns:a16="http://schemas.microsoft.com/office/drawing/2014/main" id="{3D438CC6-68D0-141D-3FFE-0E1FFFCA355C}"/>
                  </a:ext>
                </a:extLst>
              </p:cNvPr>
              <p:cNvSpPr/>
              <p:nvPr/>
            </p:nvSpPr>
            <p:spPr>
              <a:xfrm>
                <a:off x="5387574" y="5111873"/>
                <a:ext cx="190501" cy="8854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1" name="Rectángulo 1650">
                <a:extLst>
                  <a:ext uri="{FF2B5EF4-FFF2-40B4-BE49-F238E27FC236}">
                    <a16:creationId xmlns:a16="http://schemas.microsoft.com/office/drawing/2014/main" id="{D9AAE3C5-EC8B-9CD9-0960-5091B2AB4C6B}"/>
                  </a:ext>
                </a:extLst>
              </p:cNvPr>
              <p:cNvSpPr/>
              <p:nvPr/>
            </p:nvSpPr>
            <p:spPr>
              <a:xfrm>
                <a:off x="5387573" y="5222581"/>
                <a:ext cx="190501" cy="12633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661" name="Grupo 1660">
              <a:extLst>
                <a:ext uri="{FF2B5EF4-FFF2-40B4-BE49-F238E27FC236}">
                  <a16:creationId xmlns:a16="http://schemas.microsoft.com/office/drawing/2014/main" id="{8F324F65-4DA3-3C90-4E9A-F8671591EA8D}"/>
                </a:ext>
              </a:extLst>
            </p:cNvPr>
            <p:cNvGrpSpPr/>
            <p:nvPr/>
          </p:nvGrpSpPr>
          <p:grpSpPr>
            <a:xfrm>
              <a:off x="4927425" y="5530749"/>
              <a:ext cx="210878" cy="2098736"/>
              <a:chOff x="5392770" y="5554980"/>
              <a:chExt cx="194804" cy="1835570"/>
            </a:xfrm>
          </p:grpSpPr>
          <p:sp>
            <p:nvSpPr>
              <p:cNvPr id="1608" name="Diagrama de flujo: retraso 1607">
                <a:extLst>
                  <a:ext uri="{FF2B5EF4-FFF2-40B4-BE49-F238E27FC236}">
                    <a16:creationId xmlns:a16="http://schemas.microsoft.com/office/drawing/2014/main" id="{A988E67A-BA46-6AE7-0045-5DF02E24E066}"/>
                  </a:ext>
                </a:extLst>
              </p:cNvPr>
              <p:cNvSpPr/>
              <p:nvPr/>
            </p:nvSpPr>
            <p:spPr>
              <a:xfrm rot="5400000">
                <a:off x="5443737" y="7249198"/>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9" name="Rectángulo 1608">
                <a:extLst>
                  <a:ext uri="{FF2B5EF4-FFF2-40B4-BE49-F238E27FC236}">
                    <a16:creationId xmlns:a16="http://schemas.microsoft.com/office/drawing/2014/main" id="{9E6C415C-28C5-4AF3-42BA-455A4D5CA067}"/>
                  </a:ext>
                </a:extLst>
              </p:cNvPr>
              <p:cNvSpPr/>
              <p:nvPr/>
            </p:nvSpPr>
            <p:spPr>
              <a:xfrm rot="10800000">
                <a:off x="5394693" y="7097450"/>
                <a:ext cx="190501" cy="1105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0" name="Rectángulo 1609">
                <a:extLst>
                  <a:ext uri="{FF2B5EF4-FFF2-40B4-BE49-F238E27FC236}">
                    <a16:creationId xmlns:a16="http://schemas.microsoft.com/office/drawing/2014/main" id="{96445B79-BE25-C486-C19E-478A7C95B0EE}"/>
                  </a:ext>
                </a:extLst>
              </p:cNvPr>
              <p:cNvSpPr/>
              <p:nvPr/>
            </p:nvSpPr>
            <p:spPr>
              <a:xfrm rot="10800000">
                <a:off x="5394699" y="6532667"/>
                <a:ext cx="190501" cy="9864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1" name="Rectángulo 1610">
                <a:extLst>
                  <a:ext uri="{FF2B5EF4-FFF2-40B4-BE49-F238E27FC236}">
                    <a16:creationId xmlns:a16="http://schemas.microsoft.com/office/drawing/2014/main" id="{FB48879B-AA4F-B349-D217-8D8CB3FFDDB2}"/>
                  </a:ext>
                </a:extLst>
              </p:cNvPr>
              <p:cNvSpPr/>
              <p:nvPr/>
            </p:nvSpPr>
            <p:spPr>
              <a:xfrm rot="10800000">
                <a:off x="5394695" y="6841149"/>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2" name="Rectángulo 1611">
                <a:extLst>
                  <a:ext uri="{FF2B5EF4-FFF2-40B4-BE49-F238E27FC236}">
                    <a16:creationId xmlns:a16="http://schemas.microsoft.com/office/drawing/2014/main" id="{CDC7BABD-2D18-A826-C149-757911F6F833}"/>
                  </a:ext>
                </a:extLst>
              </p:cNvPr>
              <p:cNvSpPr/>
              <p:nvPr/>
            </p:nvSpPr>
            <p:spPr>
              <a:xfrm rot="10800000">
                <a:off x="5394712" y="587488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3" name="Rectángulo 1612">
                <a:extLst>
                  <a:ext uri="{FF2B5EF4-FFF2-40B4-BE49-F238E27FC236}">
                    <a16:creationId xmlns:a16="http://schemas.microsoft.com/office/drawing/2014/main" id="{E203C230-01C6-FEDB-22A6-0714D46BCB39}"/>
                  </a:ext>
                </a:extLst>
              </p:cNvPr>
              <p:cNvSpPr/>
              <p:nvPr/>
            </p:nvSpPr>
            <p:spPr>
              <a:xfrm rot="10800000">
                <a:off x="5394701" y="6389004"/>
                <a:ext cx="190501" cy="12709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4" name="Rectángulo 1613">
                <a:extLst>
                  <a:ext uri="{FF2B5EF4-FFF2-40B4-BE49-F238E27FC236}">
                    <a16:creationId xmlns:a16="http://schemas.microsoft.com/office/drawing/2014/main" id="{D7479B4B-DA8B-5E79-A316-ABF454D1856E}"/>
                  </a:ext>
                </a:extLst>
              </p:cNvPr>
              <p:cNvSpPr/>
              <p:nvPr/>
            </p:nvSpPr>
            <p:spPr>
              <a:xfrm rot="10800000">
                <a:off x="5394715" y="559593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5" name="Rectángulo 1614">
                <a:extLst>
                  <a:ext uri="{FF2B5EF4-FFF2-40B4-BE49-F238E27FC236}">
                    <a16:creationId xmlns:a16="http://schemas.microsoft.com/office/drawing/2014/main" id="{A8CAB340-CDBC-A16A-52EC-04EDB0749E3A}"/>
                  </a:ext>
                </a:extLst>
              </p:cNvPr>
              <p:cNvSpPr/>
              <p:nvPr/>
            </p:nvSpPr>
            <p:spPr>
              <a:xfrm rot="10800000">
                <a:off x="5394709" y="596131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6" name="Rectángulo 1615">
                <a:extLst>
                  <a:ext uri="{FF2B5EF4-FFF2-40B4-BE49-F238E27FC236}">
                    <a16:creationId xmlns:a16="http://schemas.microsoft.com/office/drawing/2014/main" id="{03EE5CF6-5630-6AE2-E1E2-91CC48972F23}"/>
                  </a:ext>
                </a:extLst>
              </p:cNvPr>
              <p:cNvSpPr/>
              <p:nvPr/>
            </p:nvSpPr>
            <p:spPr>
              <a:xfrm rot="10800000">
                <a:off x="5394698" y="6632860"/>
                <a:ext cx="190501" cy="8854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7" name="Rectángulo 1616">
                <a:extLst>
                  <a:ext uri="{FF2B5EF4-FFF2-40B4-BE49-F238E27FC236}">
                    <a16:creationId xmlns:a16="http://schemas.microsoft.com/office/drawing/2014/main" id="{2B03097B-A425-DD72-D794-0CE10D9BA38B}"/>
                  </a:ext>
                </a:extLst>
              </p:cNvPr>
              <p:cNvSpPr/>
              <p:nvPr/>
            </p:nvSpPr>
            <p:spPr>
              <a:xfrm rot="10800000">
                <a:off x="5394700" y="6511379"/>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8" name="Rectángulo 1617">
                <a:extLst>
                  <a:ext uri="{FF2B5EF4-FFF2-40B4-BE49-F238E27FC236}">
                    <a16:creationId xmlns:a16="http://schemas.microsoft.com/office/drawing/2014/main" id="{A6FC913A-8DA2-23A9-D126-581D520FAD56}"/>
                  </a:ext>
                </a:extLst>
              </p:cNvPr>
              <p:cNvSpPr/>
              <p:nvPr/>
            </p:nvSpPr>
            <p:spPr>
              <a:xfrm rot="10800000">
                <a:off x="5394704" y="6074856"/>
                <a:ext cx="190501" cy="14263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0" name="Rectángulo 1619">
                <a:extLst>
                  <a:ext uri="{FF2B5EF4-FFF2-40B4-BE49-F238E27FC236}">
                    <a16:creationId xmlns:a16="http://schemas.microsoft.com/office/drawing/2014/main" id="{1CC6E4CD-F4AD-E9AC-CA10-BF6F3903D097}"/>
                  </a:ext>
                </a:extLst>
              </p:cNvPr>
              <p:cNvSpPr/>
              <p:nvPr/>
            </p:nvSpPr>
            <p:spPr>
              <a:xfrm rot="10800000">
                <a:off x="5394715" y="563986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1" name="Rectángulo 1620">
                <a:extLst>
                  <a:ext uri="{FF2B5EF4-FFF2-40B4-BE49-F238E27FC236}">
                    <a16:creationId xmlns:a16="http://schemas.microsoft.com/office/drawing/2014/main" id="{7F844B31-5817-F515-539F-57BED4B8EAF7}"/>
                  </a:ext>
                </a:extLst>
              </p:cNvPr>
              <p:cNvSpPr/>
              <p:nvPr/>
            </p:nvSpPr>
            <p:spPr>
              <a:xfrm rot="10800000">
                <a:off x="5392770" y="5554980"/>
                <a:ext cx="190501" cy="6446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2" name="Rectángulo 1621">
                <a:extLst>
                  <a:ext uri="{FF2B5EF4-FFF2-40B4-BE49-F238E27FC236}">
                    <a16:creationId xmlns:a16="http://schemas.microsoft.com/office/drawing/2014/main" id="{5727E044-5B84-B699-AB7F-A534848C6C0D}"/>
                  </a:ext>
                </a:extLst>
              </p:cNvPr>
              <p:cNvSpPr/>
              <p:nvPr/>
            </p:nvSpPr>
            <p:spPr>
              <a:xfrm rot="10800000">
                <a:off x="5394705" y="6008361"/>
                <a:ext cx="190501" cy="45719"/>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5" name="Rectángulo 1624">
                <a:extLst>
                  <a:ext uri="{FF2B5EF4-FFF2-40B4-BE49-F238E27FC236}">
                    <a16:creationId xmlns:a16="http://schemas.microsoft.com/office/drawing/2014/main" id="{D8608710-88C1-B444-4ECF-A1097E5AE965}"/>
                  </a:ext>
                </a:extLst>
              </p:cNvPr>
              <p:cNvSpPr/>
              <p:nvPr/>
            </p:nvSpPr>
            <p:spPr>
              <a:xfrm rot="10800000">
                <a:off x="5394711" y="5917736"/>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6" name="Rectángulo 1625">
                <a:extLst>
                  <a:ext uri="{FF2B5EF4-FFF2-40B4-BE49-F238E27FC236}">
                    <a16:creationId xmlns:a16="http://schemas.microsoft.com/office/drawing/2014/main" id="{6993714D-D939-F386-9128-9E1506C068E2}"/>
                  </a:ext>
                </a:extLst>
              </p:cNvPr>
              <p:cNvSpPr/>
              <p:nvPr/>
            </p:nvSpPr>
            <p:spPr>
              <a:xfrm rot="10800000">
                <a:off x="5394714" y="5684960"/>
                <a:ext cx="190501" cy="19906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9" name="Rectángulo 1628">
                <a:extLst>
                  <a:ext uri="{FF2B5EF4-FFF2-40B4-BE49-F238E27FC236}">
                    <a16:creationId xmlns:a16="http://schemas.microsoft.com/office/drawing/2014/main" id="{C958D5F0-1B81-B090-908C-1C3D555F191A}"/>
                  </a:ext>
                </a:extLst>
              </p:cNvPr>
              <p:cNvSpPr/>
              <p:nvPr/>
            </p:nvSpPr>
            <p:spPr>
              <a:xfrm rot="10800000">
                <a:off x="5397073" y="7026131"/>
                <a:ext cx="190501" cy="776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30" name="Rectángulo 1629">
                <a:extLst>
                  <a:ext uri="{FF2B5EF4-FFF2-40B4-BE49-F238E27FC236}">
                    <a16:creationId xmlns:a16="http://schemas.microsoft.com/office/drawing/2014/main" id="{43597781-A826-FA23-8248-BBE3EA2D4C16}"/>
                  </a:ext>
                </a:extLst>
              </p:cNvPr>
              <p:cNvSpPr/>
              <p:nvPr/>
            </p:nvSpPr>
            <p:spPr>
              <a:xfrm rot="10800000">
                <a:off x="5394590" y="7259231"/>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3" name="Rectángulo 1652">
                <a:extLst>
                  <a:ext uri="{FF2B5EF4-FFF2-40B4-BE49-F238E27FC236}">
                    <a16:creationId xmlns:a16="http://schemas.microsoft.com/office/drawing/2014/main" id="{870954C0-2EE8-9A3D-AFE5-BA53B570A8CF}"/>
                  </a:ext>
                </a:extLst>
              </p:cNvPr>
              <p:cNvSpPr/>
              <p:nvPr/>
            </p:nvSpPr>
            <p:spPr>
              <a:xfrm rot="10800000">
                <a:off x="5394705" y="6053151"/>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4" name="Rectángulo 1653">
                <a:extLst>
                  <a:ext uri="{FF2B5EF4-FFF2-40B4-BE49-F238E27FC236}">
                    <a16:creationId xmlns:a16="http://schemas.microsoft.com/office/drawing/2014/main" id="{35CFB22C-7825-013A-C3F8-FDB1FAEA0990}"/>
                  </a:ext>
                </a:extLst>
              </p:cNvPr>
              <p:cNvSpPr/>
              <p:nvPr/>
            </p:nvSpPr>
            <p:spPr>
              <a:xfrm rot="10800000">
                <a:off x="5394703" y="6217835"/>
                <a:ext cx="190501" cy="5511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5" name="Rectángulo 1654">
                <a:extLst>
                  <a:ext uri="{FF2B5EF4-FFF2-40B4-BE49-F238E27FC236}">
                    <a16:creationId xmlns:a16="http://schemas.microsoft.com/office/drawing/2014/main" id="{274A0CC8-48F5-FFC1-E0BF-C4EBB675EFF7}"/>
                  </a:ext>
                </a:extLst>
              </p:cNvPr>
              <p:cNvSpPr/>
              <p:nvPr/>
            </p:nvSpPr>
            <p:spPr>
              <a:xfrm rot="10800000">
                <a:off x="5394702" y="6271318"/>
                <a:ext cx="190501" cy="11709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6" name="Rectángulo 1655">
                <a:extLst>
                  <a:ext uri="{FF2B5EF4-FFF2-40B4-BE49-F238E27FC236}">
                    <a16:creationId xmlns:a16="http://schemas.microsoft.com/office/drawing/2014/main" id="{ADC6CE1B-8204-7CF9-8F4F-6A7BA6DA1A4C}"/>
                  </a:ext>
                </a:extLst>
              </p:cNvPr>
              <p:cNvSpPr/>
              <p:nvPr/>
            </p:nvSpPr>
            <p:spPr>
              <a:xfrm rot="10800000">
                <a:off x="5394695" y="6735301"/>
                <a:ext cx="190501" cy="10801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7" name="Rectángulo 1656">
                <a:extLst>
                  <a:ext uri="{FF2B5EF4-FFF2-40B4-BE49-F238E27FC236}">
                    <a16:creationId xmlns:a16="http://schemas.microsoft.com/office/drawing/2014/main" id="{F1CEDCD8-CDEC-527F-52C8-1F50C3C3A626}"/>
                  </a:ext>
                </a:extLst>
              </p:cNvPr>
              <p:cNvSpPr/>
              <p:nvPr/>
            </p:nvSpPr>
            <p:spPr>
              <a:xfrm rot="10800000">
                <a:off x="5394696" y="6722914"/>
                <a:ext cx="190501" cy="145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8" name="Rectángulo 1657">
                <a:extLst>
                  <a:ext uri="{FF2B5EF4-FFF2-40B4-BE49-F238E27FC236}">
                    <a16:creationId xmlns:a16="http://schemas.microsoft.com/office/drawing/2014/main" id="{19C10D5D-9CCE-18DC-067B-69C85EA589EA}"/>
                  </a:ext>
                </a:extLst>
              </p:cNvPr>
              <p:cNvSpPr/>
              <p:nvPr/>
            </p:nvSpPr>
            <p:spPr>
              <a:xfrm rot="10800000">
                <a:off x="5394694" y="6871141"/>
                <a:ext cx="190501" cy="6946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59" name="Rectángulo 1658">
                <a:extLst>
                  <a:ext uri="{FF2B5EF4-FFF2-40B4-BE49-F238E27FC236}">
                    <a16:creationId xmlns:a16="http://schemas.microsoft.com/office/drawing/2014/main" id="{C0E7BEA9-AEDD-DEDB-6759-77E2EDB778D8}"/>
                  </a:ext>
                </a:extLst>
              </p:cNvPr>
              <p:cNvSpPr/>
              <p:nvPr/>
            </p:nvSpPr>
            <p:spPr>
              <a:xfrm rot="10800000">
                <a:off x="5394693" y="6941516"/>
                <a:ext cx="190501" cy="8927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60" name="Rectángulo 1659">
                <a:extLst>
                  <a:ext uri="{FF2B5EF4-FFF2-40B4-BE49-F238E27FC236}">
                    <a16:creationId xmlns:a16="http://schemas.microsoft.com/office/drawing/2014/main" id="{3AB713D5-51C2-6259-5AA5-8211A05BF418}"/>
                  </a:ext>
                </a:extLst>
              </p:cNvPr>
              <p:cNvSpPr/>
              <p:nvPr/>
            </p:nvSpPr>
            <p:spPr>
              <a:xfrm rot="10800000">
                <a:off x="5394692" y="7207665"/>
                <a:ext cx="190501" cy="5029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662" name="Conector recto 1661">
              <a:extLst>
                <a:ext uri="{FF2B5EF4-FFF2-40B4-BE49-F238E27FC236}">
                  <a16:creationId xmlns:a16="http://schemas.microsoft.com/office/drawing/2014/main" id="{9FA5FE16-1DFE-7548-EBF0-F6BE40B46082}"/>
                </a:ext>
              </a:extLst>
            </p:cNvPr>
            <p:cNvCxnSpPr>
              <a:cxnSpLocks/>
              <a:stCxn id="1637" idx="2"/>
              <a:endCxn id="1621" idx="2"/>
            </p:cNvCxnSpPr>
            <p:nvPr/>
          </p:nvCxnSpPr>
          <p:spPr>
            <a:xfrm flipH="1">
              <a:off x="5030535" y="5447517"/>
              <a:ext cx="2082" cy="83233"/>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4" name="Grupo 2303">
            <a:extLst>
              <a:ext uri="{FF2B5EF4-FFF2-40B4-BE49-F238E27FC236}">
                <a16:creationId xmlns:a16="http://schemas.microsoft.com/office/drawing/2014/main" id="{A785E290-7FEB-E470-09D9-BF2BA94F900F}"/>
              </a:ext>
            </a:extLst>
          </p:cNvPr>
          <p:cNvGrpSpPr/>
          <p:nvPr/>
        </p:nvGrpSpPr>
        <p:grpSpPr>
          <a:xfrm>
            <a:off x="-18432587" y="4656616"/>
            <a:ext cx="208464" cy="2975204"/>
            <a:chOff x="5570413" y="4656616"/>
            <a:chExt cx="208464" cy="2975204"/>
          </a:xfrm>
        </p:grpSpPr>
        <p:grpSp>
          <p:nvGrpSpPr>
            <p:cNvPr id="1682" name="Grupo 1681">
              <a:extLst>
                <a:ext uri="{FF2B5EF4-FFF2-40B4-BE49-F238E27FC236}">
                  <a16:creationId xmlns:a16="http://schemas.microsoft.com/office/drawing/2014/main" id="{41FC9903-DF91-BF30-DB4F-A687BCDB79FA}"/>
                </a:ext>
              </a:extLst>
            </p:cNvPr>
            <p:cNvGrpSpPr/>
            <p:nvPr/>
          </p:nvGrpSpPr>
          <p:grpSpPr>
            <a:xfrm>
              <a:off x="5570574" y="4656616"/>
              <a:ext cx="208303" cy="929357"/>
              <a:chOff x="5979775" y="4791195"/>
              <a:chExt cx="192425" cy="812822"/>
            </a:xfrm>
          </p:grpSpPr>
          <p:sp>
            <p:nvSpPr>
              <p:cNvPr id="1666" name="Rectángulo 1665">
                <a:extLst>
                  <a:ext uri="{FF2B5EF4-FFF2-40B4-BE49-F238E27FC236}">
                    <a16:creationId xmlns:a16="http://schemas.microsoft.com/office/drawing/2014/main" id="{C9DD6632-38B2-4F0E-7235-14A0361354F4}"/>
                  </a:ext>
                </a:extLst>
              </p:cNvPr>
              <p:cNvSpPr/>
              <p:nvPr/>
            </p:nvSpPr>
            <p:spPr>
              <a:xfrm>
                <a:off x="5981698" y="5265906"/>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67" name="Diagrama de flujo: retraso 1666">
                <a:extLst>
                  <a:ext uri="{FF2B5EF4-FFF2-40B4-BE49-F238E27FC236}">
                    <a16:creationId xmlns:a16="http://schemas.microsoft.com/office/drawing/2014/main" id="{E69171F9-738A-D1DD-BD48-9B5C7025B757}"/>
                  </a:ext>
                </a:extLst>
              </p:cNvPr>
              <p:cNvSpPr/>
              <p:nvPr/>
            </p:nvSpPr>
            <p:spPr>
              <a:xfrm rot="16200000">
                <a:off x="6040134" y="4732761"/>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68" name="Rectángulo 1667">
                <a:extLst>
                  <a:ext uri="{FF2B5EF4-FFF2-40B4-BE49-F238E27FC236}">
                    <a16:creationId xmlns:a16="http://schemas.microsoft.com/office/drawing/2014/main" id="{231669E3-FD54-1DD7-F46B-F7EF6873FA0F}"/>
                  </a:ext>
                </a:extLst>
              </p:cNvPr>
              <p:cNvSpPr/>
              <p:nvPr/>
            </p:nvSpPr>
            <p:spPr>
              <a:xfrm>
                <a:off x="5981698" y="5166197"/>
                <a:ext cx="190501" cy="113679"/>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69" name="Rectángulo 1668">
                <a:extLst>
                  <a:ext uri="{FF2B5EF4-FFF2-40B4-BE49-F238E27FC236}">
                    <a16:creationId xmlns:a16="http://schemas.microsoft.com/office/drawing/2014/main" id="{33039020-0E3E-68F7-E6F4-AB3AF3CD0012}"/>
                  </a:ext>
                </a:extLst>
              </p:cNvPr>
              <p:cNvSpPr/>
              <p:nvPr/>
            </p:nvSpPr>
            <p:spPr>
              <a:xfrm>
                <a:off x="5981699" y="4864827"/>
                <a:ext cx="190501" cy="1250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0" name="Rectángulo 1669">
                <a:extLst>
                  <a:ext uri="{FF2B5EF4-FFF2-40B4-BE49-F238E27FC236}">
                    <a16:creationId xmlns:a16="http://schemas.microsoft.com/office/drawing/2014/main" id="{3E52F253-DCD8-1FE2-8E4B-AD3B623CB9A8}"/>
                  </a:ext>
                </a:extLst>
              </p:cNvPr>
              <p:cNvSpPr/>
              <p:nvPr/>
            </p:nvSpPr>
            <p:spPr>
              <a:xfrm>
                <a:off x="5981699" y="4822664"/>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1" name="Rectángulo 1670">
                <a:extLst>
                  <a:ext uri="{FF2B5EF4-FFF2-40B4-BE49-F238E27FC236}">
                    <a16:creationId xmlns:a16="http://schemas.microsoft.com/office/drawing/2014/main" id="{CBD824CA-7E5A-B815-E588-9DCDDCBB2975}"/>
                  </a:ext>
                </a:extLst>
              </p:cNvPr>
              <p:cNvSpPr/>
              <p:nvPr/>
            </p:nvSpPr>
            <p:spPr>
              <a:xfrm>
                <a:off x="5981698" y="5046765"/>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2" name="Rectángulo 1671">
                <a:extLst>
                  <a:ext uri="{FF2B5EF4-FFF2-40B4-BE49-F238E27FC236}">
                    <a16:creationId xmlns:a16="http://schemas.microsoft.com/office/drawing/2014/main" id="{C990B9E7-DD20-230E-ED55-4F91C581A58A}"/>
                  </a:ext>
                </a:extLst>
              </p:cNvPr>
              <p:cNvSpPr/>
              <p:nvPr/>
            </p:nvSpPr>
            <p:spPr>
              <a:xfrm>
                <a:off x="5981698" y="512930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3" name="Rectángulo 1672">
                <a:extLst>
                  <a:ext uri="{FF2B5EF4-FFF2-40B4-BE49-F238E27FC236}">
                    <a16:creationId xmlns:a16="http://schemas.microsoft.com/office/drawing/2014/main" id="{38C7B9C5-6145-E4DA-73E0-0B88D759AE4B}"/>
                  </a:ext>
                </a:extLst>
              </p:cNvPr>
              <p:cNvSpPr/>
              <p:nvPr/>
            </p:nvSpPr>
            <p:spPr>
              <a:xfrm>
                <a:off x="5981699" y="4988196"/>
                <a:ext cx="190501" cy="650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4" name="Rectángulo 1673">
                <a:extLst>
                  <a:ext uri="{FF2B5EF4-FFF2-40B4-BE49-F238E27FC236}">
                    <a16:creationId xmlns:a16="http://schemas.microsoft.com/office/drawing/2014/main" id="{E1D38D03-D73F-A1F1-2B1A-5DC1F8832FAD}"/>
                  </a:ext>
                </a:extLst>
              </p:cNvPr>
              <p:cNvSpPr/>
              <p:nvPr/>
            </p:nvSpPr>
            <p:spPr>
              <a:xfrm>
                <a:off x="5981698" y="5524780"/>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5" name="Rectángulo 1674">
                <a:extLst>
                  <a:ext uri="{FF2B5EF4-FFF2-40B4-BE49-F238E27FC236}">
                    <a16:creationId xmlns:a16="http://schemas.microsoft.com/office/drawing/2014/main" id="{C07FFA7D-A0E4-51A5-A281-4AF5F83D21E8}"/>
                  </a:ext>
                </a:extLst>
              </p:cNvPr>
              <p:cNvSpPr/>
              <p:nvPr/>
            </p:nvSpPr>
            <p:spPr>
              <a:xfrm>
                <a:off x="5981698" y="5106923"/>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6" name="Rectángulo 1675">
                <a:extLst>
                  <a:ext uri="{FF2B5EF4-FFF2-40B4-BE49-F238E27FC236}">
                    <a16:creationId xmlns:a16="http://schemas.microsoft.com/office/drawing/2014/main" id="{429428B2-87D4-AE44-9C43-F2DD02F2973F}"/>
                  </a:ext>
                </a:extLst>
              </p:cNvPr>
              <p:cNvSpPr/>
              <p:nvPr/>
            </p:nvSpPr>
            <p:spPr>
              <a:xfrm>
                <a:off x="5981698" y="5310762"/>
                <a:ext cx="190501" cy="10729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7" name="Rectángulo 1676">
                <a:extLst>
                  <a:ext uri="{FF2B5EF4-FFF2-40B4-BE49-F238E27FC236}">
                    <a16:creationId xmlns:a16="http://schemas.microsoft.com/office/drawing/2014/main" id="{D1DDADFB-23AA-8EC8-372C-95259242F467}"/>
                  </a:ext>
                </a:extLst>
              </p:cNvPr>
              <p:cNvSpPr/>
              <p:nvPr/>
            </p:nvSpPr>
            <p:spPr>
              <a:xfrm>
                <a:off x="5981698" y="5458690"/>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78" name="Rectángulo 1677">
                <a:extLst>
                  <a:ext uri="{FF2B5EF4-FFF2-40B4-BE49-F238E27FC236}">
                    <a16:creationId xmlns:a16="http://schemas.microsoft.com/office/drawing/2014/main" id="{513809F3-1765-103C-ACEF-65CD701DAED0}"/>
                  </a:ext>
                </a:extLst>
              </p:cNvPr>
              <p:cNvSpPr/>
              <p:nvPr/>
            </p:nvSpPr>
            <p:spPr>
              <a:xfrm>
                <a:off x="5981698" y="5402507"/>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0" name="Rectángulo 1679">
                <a:extLst>
                  <a:ext uri="{FF2B5EF4-FFF2-40B4-BE49-F238E27FC236}">
                    <a16:creationId xmlns:a16="http://schemas.microsoft.com/office/drawing/2014/main" id="{EB8D0D0A-422E-2BC5-6377-1573AACBFCE1}"/>
                  </a:ext>
                </a:extLst>
              </p:cNvPr>
              <p:cNvSpPr/>
              <p:nvPr/>
            </p:nvSpPr>
            <p:spPr>
              <a:xfrm>
                <a:off x="5981698" y="548199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1" name="Rectángulo 1680">
                <a:extLst>
                  <a:ext uri="{FF2B5EF4-FFF2-40B4-BE49-F238E27FC236}">
                    <a16:creationId xmlns:a16="http://schemas.microsoft.com/office/drawing/2014/main" id="{7CA3655A-7CDB-3BAA-8F59-0BAB5C541C9F}"/>
                  </a:ext>
                </a:extLst>
              </p:cNvPr>
              <p:cNvSpPr/>
              <p:nvPr/>
            </p:nvSpPr>
            <p:spPr>
              <a:xfrm>
                <a:off x="5979775" y="5541124"/>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721" name="Grupo 1720">
              <a:extLst>
                <a:ext uri="{FF2B5EF4-FFF2-40B4-BE49-F238E27FC236}">
                  <a16:creationId xmlns:a16="http://schemas.microsoft.com/office/drawing/2014/main" id="{F60196BD-FC95-ED12-CE07-B0B6EFA4E107}"/>
                </a:ext>
              </a:extLst>
            </p:cNvPr>
            <p:cNvGrpSpPr/>
            <p:nvPr/>
          </p:nvGrpSpPr>
          <p:grpSpPr>
            <a:xfrm>
              <a:off x="5570413" y="5639333"/>
              <a:ext cx="206379" cy="1992487"/>
              <a:chOff x="5979626" y="5650686"/>
              <a:chExt cx="190648" cy="1742644"/>
            </a:xfrm>
          </p:grpSpPr>
          <p:sp>
            <p:nvSpPr>
              <p:cNvPr id="1684" name="Diagrama de flujo: retraso 1683">
                <a:extLst>
                  <a:ext uri="{FF2B5EF4-FFF2-40B4-BE49-F238E27FC236}">
                    <a16:creationId xmlns:a16="http://schemas.microsoft.com/office/drawing/2014/main" id="{A3FEE7AB-0477-429B-174E-69E6F0738EB3}"/>
                  </a:ext>
                </a:extLst>
              </p:cNvPr>
              <p:cNvSpPr/>
              <p:nvPr/>
            </p:nvSpPr>
            <p:spPr>
              <a:xfrm rot="5400000">
                <a:off x="6028775" y="7251978"/>
                <a:ext cx="9220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5" name="Rectángulo 1684">
                <a:extLst>
                  <a:ext uri="{FF2B5EF4-FFF2-40B4-BE49-F238E27FC236}">
                    <a16:creationId xmlns:a16="http://schemas.microsoft.com/office/drawing/2014/main" id="{F1C69306-816F-F2A6-AC4D-39374EB16B85}"/>
                  </a:ext>
                </a:extLst>
              </p:cNvPr>
              <p:cNvSpPr/>
              <p:nvPr/>
            </p:nvSpPr>
            <p:spPr>
              <a:xfrm rot="10800000">
                <a:off x="5979739" y="7162539"/>
                <a:ext cx="190501" cy="6038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6" name="Rectángulo 1685">
                <a:extLst>
                  <a:ext uri="{FF2B5EF4-FFF2-40B4-BE49-F238E27FC236}">
                    <a16:creationId xmlns:a16="http://schemas.microsoft.com/office/drawing/2014/main" id="{8811D900-DF10-5A5E-C93F-E3E9C819B87E}"/>
                  </a:ext>
                </a:extLst>
              </p:cNvPr>
              <p:cNvSpPr/>
              <p:nvPr/>
            </p:nvSpPr>
            <p:spPr>
              <a:xfrm rot="10800000">
                <a:off x="5979751" y="6494301"/>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7" name="Rectángulo 1686">
                <a:extLst>
                  <a:ext uri="{FF2B5EF4-FFF2-40B4-BE49-F238E27FC236}">
                    <a16:creationId xmlns:a16="http://schemas.microsoft.com/office/drawing/2014/main" id="{3A721F12-BDA2-C1DD-21FC-E94E9D489163}"/>
                  </a:ext>
                </a:extLst>
              </p:cNvPr>
              <p:cNvSpPr/>
              <p:nvPr/>
            </p:nvSpPr>
            <p:spPr>
              <a:xfrm rot="10800000">
                <a:off x="5979749" y="6768205"/>
                <a:ext cx="190501" cy="457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8" name="Rectángulo 1687">
                <a:extLst>
                  <a:ext uri="{FF2B5EF4-FFF2-40B4-BE49-F238E27FC236}">
                    <a16:creationId xmlns:a16="http://schemas.microsoft.com/office/drawing/2014/main" id="{BF5EB088-7454-4548-A02B-1D24935E2E2A}"/>
                  </a:ext>
                </a:extLst>
              </p:cNvPr>
              <p:cNvSpPr/>
              <p:nvPr/>
            </p:nvSpPr>
            <p:spPr>
              <a:xfrm rot="10800000">
                <a:off x="5979772" y="5920723"/>
                <a:ext cx="190501" cy="8928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9" name="Rectángulo 1688">
                <a:extLst>
                  <a:ext uri="{FF2B5EF4-FFF2-40B4-BE49-F238E27FC236}">
                    <a16:creationId xmlns:a16="http://schemas.microsoft.com/office/drawing/2014/main" id="{22DDC4C1-6489-E66B-AAA8-B22EFB4875E5}"/>
                  </a:ext>
                </a:extLst>
              </p:cNvPr>
              <p:cNvSpPr/>
              <p:nvPr/>
            </p:nvSpPr>
            <p:spPr>
              <a:xfrm rot="10800000">
                <a:off x="5979758" y="631376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93" name="Rectángulo 1692">
                <a:extLst>
                  <a:ext uri="{FF2B5EF4-FFF2-40B4-BE49-F238E27FC236}">
                    <a16:creationId xmlns:a16="http://schemas.microsoft.com/office/drawing/2014/main" id="{93DDF909-80BC-E07B-0AF0-459A15E347AC}"/>
                  </a:ext>
                </a:extLst>
              </p:cNvPr>
              <p:cNvSpPr/>
              <p:nvPr/>
            </p:nvSpPr>
            <p:spPr>
              <a:xfrm rot="10800000">
                <a:off x="5979754" y="6466744"/>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94" name="Rectángulo 1693">
                <a:extLst>
                  <a:ext uri="{FF2B5EF4-FFF2-40B4-BE49-F238E27FC236}">
                    <a16:creationId xmlns:a16="http://schemas.microsoft.com/office/drawing/2014/main" id="{CAA1F0F6-D363-4E48-FE9D-D92BC9816802}"/>
                  </a:ext>
                </a:extLst>
              </p:cNvPr>
              <p:cNvSpPr/>
              <p:nvPr/>
            </p:nvSpPr>
            <p:spPr>
              <a:xfrm rot="10800000">
                <a:off x="5979766" y="6130169"/>
                <a:ext cx="190501" cy="9038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96" name="Rectángulo 1695">
                <a:extLst>
                  <a:ext uri="{FF2B5EF4-FFF2-40B4-BE49-F238E27FC236}">
                    <a16:creationId xmlns:a16="http://schemas.microsoft.com/office/drawing/2014/main" id="{E84D4520-6372-26C5-7974-0EE5AEBDBC53}"/>
                  </a:ext>
                </a:extLst>
              </p:cNvPr>
              <p:cNvSpPr/>
              <p:nvPr/>
            </p:nvSpPr>
            <p:spPr>
              <a:xfrm rot="10800000">
                <a:off x="5979773" y="5650686"/>
                <a:ext cx="190501" cy="28144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0" name="Rectángulo 1699">
                <a:extLst>
                  <a:ext uri="{FF2B5EF4-FFF2-40B4-BE49-F238E27FC236}">
                    <a16:creationId xmlns:a16="http://schemas.microsoft.com/office/drawing/2014/main" id="{61A96AB8-900F-83E1-01B5-A9638C940B15}"/>
                  </a:ext>
                </a:extLst>
              </p:cNvPr>
              <p:cNvSpPr/>
              <p:nvPr/>
            </p:nvSpPr>
            <p:spPr>
              <a:xfrm rot="10800000">
                <a:off x="5979746" y="6941069"/>
                <a:ext cx="190501" cy="8626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1" name="Rectángulo 1700">
                <a:extLst>
                  <a:ext uri="{FF2B5EF4-FFF2-40B4-BE49-F238E27FC236}">
                    <a16:creationId xmlns:a16="http://schemas.microsoft.com/office/drawing/2014/main" id="{A0EF3AAD-2BF2-B2B3-F082-8687500302F6}"/>
                  </a:ext>
                </a:extLst>
              </p:cNvPr>
              <p:cNvSpPr/>
              <p:nvPr/>
            </p:nvSpPr>
            <p:spPr>
              <a:xfrm rot="10800000">
                <a:off x="5979738" y="723442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2" name="Rectángulo 1701">
                <a:extLst>
                  <a:ext uri="{FF2B5EF4-FFF2-40B4-BE49-F238E27FC236}">
                    <a16:creationId xmlns:a16="http://schemas.microsoft.com/office/drawing/2014/main" id="{66A0E50B-2B2D-C473-9799-D16957000910}"/>
                  </a:ext>
                </a:extLst>
              </p:cNvPr>
              <p:cNvSpPr/>
              <p:nvPr/>
            </p:nvSpPr>
            <p:spPr>
              <a:xfrm rot="10800000">
                <a:off x="5979769" y="6072202"/>
                <a:ext cx="190501" cy="5674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3" name="Rectángulo 1702">
                <a:extLst>
                  <a:ext uri="{FF2B5EF4-FFF2-40B4-BE49-F238E27FC236}">
                    <a16:creationId xmlns:a16="http://schemas.microsoft.com/office/drawing/2014/main" id="{1092F27E-30D6-B32C-CA2F-D7BDE9FDACA4}"/>
                  </a:ext>
                </a:extLst>
              </p:cNvPr>
              <p:cNvSpPr/>
              <p:nvPr/>
            </p:nvSpPr>
            <p:spPr>
              <a:xfrm rot="10800000">
                <a:off x="5979761" y="6215526"/>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4" name="Rectángulo 1703">
                <a:extLst>
                  <a:ext uri="{FF2B5EF4-FFF2-40B4-BE49-F238E27FC236}">
                    <a16:creationId xmlns:a16="http://schemas.microsoft.com/office/drawing/2014/main" id="{A62E7371-0CE0-D21E-363B-35F398F0EFB7}"/>
                  </a:ext>
                </a:extLst>
              </p:cNvPr>
              <p:cNvSpPr/>
              <p:nvPr/>
            </p:nvSpPr>
            <p:spPr>
              <a:xfrm rot="10800000">
                <a:off x="5979750" y="6651806"/>
                <a:ext cx="190501" cy="11709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08" name="Rectángulo 1707">
                <a:extLst>
                  <a:ext uri="{FF2B5EF4-FFF2-40B4-BE49-F238E27FC236}">
                    <a16:creationId xmlns:a16="http://schemas.microsoft.com/office/drawing/2014/main" id="{73E5C107-2E9F-A087-F922-AE89EC441CCA}"/>
                  </a:ext>
                </a:extLst>
              </p:cNvPr>
              <p:cNvSpPr/>
              <p:nvPr/>
            </p:nvSpPr>
            <p:spPr>
              <a:xfrm rot="10800000">
                <a:off x="5979744" y="7022619"/>
                <a:ext cx="190501" cy="7893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0" name="Rectángulo 1709">
                <a:extLst>
                  <a:ext uri="{FF2B5EF4-FFF2-40B4-BE49-F238E27FC236}">
                    <a16:creationId xmlns:a16="http://schemas.microsoft.com/office/drawing/2014/main" id="{5BDD640E-D925-C96E-A6FF-35538BF8FBF2}"/>
                  </a:ext>
                </a:extLst>
              </p:cNvPr>
              <p:cNvSpPr/>
              <p:nvPr/>
            </p:nvSpPr>
            <p:spPr>
              <a:xfrm rot="10800000">
                <a:off x="5979769" y="6011017"/>
                <a:ext cx="190501" cy="6233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1" name="Rectángulo 1710">
                <a:extLst>
                  <a:ext uri="{FF2B5EF4-FFF2-40B4-BE49-F238E27FC236}">
                    <a16:creationId xmlns:a16="http://schemas.microsoft.com/office/drawing/2014/main" id="{D783376B-A595-3E9F-62D3-1EE6A6E52E9D}"/>
                  </a:ext>
                </a:extLst>
              </p:cNvPr>
              <p:cNvSpPr/>
              <p:nvPr/>
            </p:nvSpPr>
            <p:spPr>
              <a:xfrm rot="10800000">
                <a:off x="5979760" y="6247361"/>
                <a:ext cx="190501" cy="7080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2" name="Rectángulo 1711">
                <a:extLst>
                  <a:ext uri="{FF2B5EF4-FFF2-40B4-BE49-F238E27FC236}">
                    <a16:creationId xmlns:a16="http://schemas.microsoft.com/office/drawing/2014/main" id="{24BB25E8-84D5-B661-6051-57C5D3CD80EA}"/>
                  </a:ext>
                </a:extLst>
              </p:cNvPr>
              <p:cNvSpPr/>
              <p:nvPr/>
            </p:nvSpPr>
            <p:spPr>
              <a:xfrm rot="10800000">
                <a:off x="5979755" y="6353680"/>
                <a:ext cx="190501" cy="9038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3" name="Rectángulo 1712">
                <a:extLst>
                  <a:ext uri="{FF2B5EF4-FFF2-40B4-BE49-F238E27FC236}">
                    <a16:creationId xmlns:a16="http://schemas.microsoft.com/office/drawing/2014/main" id="{EBEA64E0-AEEF-F027-0363-F3276C2D9503}"/>
                  </a:ext>
                </a:extLst>
              </p:cNvPr>
              <p:cNvSpPr/>
              <p:nvPr/>
            </p:nvSpPr>
            <p:spPr>
              <a:xfrm rot="10800000">
                <a:off x="5979755" y="6438159"/>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4" name="Rectángulo 1713">
                <a:extLst>
                  <a:ext uri="{FF2B5EF4-FFF2-40B4-BE49-F238E27FC236}">
                    <a16:creationId xmlns:a16="http://schemas.microsoft.com/office/drawing/2014/main" id="{26C65AAD-E6B8-DD39-9ADA-5B986CCD049B}"/>
                  </a:ext>
                </a:extLst>
              </p:cNvPr>
              <p:cNvSpPr/>
              <p:nvPr/>
            </p:nvSpPr>
            <p:spPr>
              <a:xfrm rot="10800000">
                <a:off x="5979751" y="6547931"/>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5" name="Rectángulo 1714">
                <a:extLst>
                  <a:ext uri="{FF2B5EF4-FFF2-40B4-BE49-F238E27FC236}">
                    <a16:creationId xmlns:a16="http://schemas.microsoft.com/office/drawing/2014/main" id="{0BE27738-3F94-16DB-7AC7-D6E0F5D28B86}"/>
                  </a:ext>
                </a:extLst>
              </p:cNvPr>
              <p:cNvSpPr/>
              <p:nvPr/>
            </p:nvSpPr>
            <p:spPr>
              <a:xfrm rot="10800000">
                <a:off x="5979750" y="6594562"/>
                <a:ext cx="190501" cy="6460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6" name="Rectángulo 1715">
                <a:extLst>
                  <a:ext uri="{FF2B5EF4-FFF2-40B4-BE49-F238E27FC236}">
                    <a16:creationId xmlns:a16="http://schemas.microsoft.com/office/drawing/2014/main" id="{11937208-65FC-B30D-BBBE-098F6B3BF0FA}"/>
                  </a:ext>
                </a:extLst>
              </p:cNvPr>
              <p:cNvSpPr/>
              <p:nvPr/>
            </p:nvSpPr>
            <p:spPr>
              <a:xfrm rot="10800000">
                <a:off x="5979748" y="6807061"/>
                <a:ext cx="190501" cy="9220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7" name="Rectángulo 1716">
                <a:extLst>
                  <a:ext uri="{FF2B5EF4-FFF2-40B4-BE49-F238E27FC236}">
                    <a16:creationId xmlns:a16="http://schemas.microsoft.com/office/drawing/2014/main" id="{1AAFA56E-5B0C-2D12-BFF8-E67FE62BE2BD}"/>
                  </a:ext>
                </a:extLst>
              </p:cNvPr>
              <p:cNvSpPr/>
              <p:nvPr/>
            </p:nvSpPr>
            <p:spPr>
              <a:xfrm rot="10800000">
                <a:off x="5979747" y="689808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8" name="Rectángulo 1717">
                <a:extLst>
                  <a:ext uri="{FF2B5EF4-FFF2-40B4-BE49-F238E27FC236}">
                    <a16:creationId xmlns:a16="http://schemas.microsoft.com/office/drawing/2014/main" id="{E36E0117-695C-A6C9-6578-66D7986DF31E}"/>
                  </a:ext>
                </a:extLst>
              </p:cNvPr>
              <p:cNvSpPr/>
              <p:nvPr/>
            </p:nvSpPr>
            <p:spPr>
              <a:xfrm rot="10800000">
                <a:off x="5979740" y="7101552"/>
                <a:ext cx="190501" cy="6628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19" name="Rectángulo 1718">
                <a:extLst>
                  <a:ext uri="{FF2B5EF4-FFF2-40B4-BE49-F238E27FC236}">
                    <a16:creationId xmlns:a16="http://schemas.microsoft.com/office/drawing/2014/main" id="{28B58220-6561-916C-3166-02B57FB90000}"/>
                  </a:ext>
                </a:extLst>
              </p:cNvPr>
              <p:cNvSpPr/>
              <p:nvPr/>
            </p:nvSpPr>
            <p:spPr>
              <a:xfrm rot="10800000">
                <a:off x="5979739" y="7217761"/>
                <a:ext cx="190501" cy="2346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20" name="Rectángulo 1719">
                <a:extLst>
                  <a:ext uri="{FF2B5EF4-FFF2-40B4-BE49-F238E27FC236}">
                    <a16:creationId xmlns:a16="http://schemas.microsoft.com/office/drawing/2014/main" id="{2EC6B264-8271-D09F-FBE6-9F8550E53DD9}"/>
                  </a:ext>
                </a:extLst>
              </p:cNvPr>
              <p:cNvSpPr/>
              <p:nvPr/>
            </p:nvSpPr>
            <p:spPr>
              <a:xfrm rot="10800000">
                <a:off x="5979626" y="7278801"/>
                <a:ext cx="190501" cy="2346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722" name="Conector recto 1721">
              <a:extLst>
                <a:ext uri="{FF2B5EF4-FFF2-40B4-BE49-F238E27FC236}">
                  <a16:creationId xmlns:a16="http://schemas.microsoft.com/office/drawing/2014/main" id="{8E9E732E-B012-6854-3998-0A116425D570}"/>
                </a:ext>
              </a:extLst>
            </p:cNvPr>
            <p:cNvCxnSpPr>
              <a:cxnSpLocks/>
              <a:endCxn id="1696" idx="2"/>
            </p:cNvCxnSpPr>
            <p:nvPr/>
          </p:nvCxnSpPr>
          <p:spPr>
            <a:xfrm>
              <a:off x="5673682" y="5582180"/>
              <a:ext cx="0" cy="57153"/>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5" name="Grupo 2304">
            <a:extLst>
              <a:ext uri="{FF2B5EF4-FFF2-40B4-BE49-F238E27FC236}">
                <a16:creationId xmlns:a16="http://schemas.microsoft.com/office/drawing/2014/main" id="{584292AC-CA1B-69F8-0826-7C08C1B88846}"/>
              </a:ext>
            </a:extLst>
          </p:cNvPr>
          <p:cNvGrpSpPr/>
          <p:nvPr/>
        </p:nvGrpSpPr>
        <p:grpSpPr>
          <a:xfrm>
            <a:off x="-17794826" y="4746745"/>
            <a:ext cx="206693" cy="2872407"/>
            <a:chOff x="6208174" y="4746745"/>
            <a:chExt cx="206693" cy="2872407"/>
          </a:xfrm>
        </p:grpSpPr>
        <p:grpSp>
          <p:nvGrpSpPr>
            <p:cNvPr id="1747" name="Grupo 1746">
              <a:extLst>
                <a:ext uri="{FF2B5EF4-FFF2-40B4-BE49-F238E27FC236}">
                  <a16:creationId xmlns:a16="http://schemas.microsoft.com/office/drawing/2014/main" id="{B1F72DF1-EE7E-BFC5-A64A-3C59C64C41DA}"/>
                </a:ext>
              </a:extLst>
            </p:cNvPr>
            <p:cNvGrpSpPr/>
            <p:nvPr/>
          </p:nvGrpSpPr>
          <p:grpSpPr>
            <a:xfrm>
              <a:off x="6208284" y="4746745"/>
              <a:ext cx="206223" cy="834345"/>
              <a:chOff x="6573637" y="4870022"/>
              <a:chExt cx="190504" cy="729724"/>
            </a:xfrm>
          </p:grpSpPr>
          <p:sp>
            <p:nvSpPr>
              <p:cNvPr id="1727" name="Rectángulo 1726">
                <a:extLst>
                  <a:ext uri="{FF2B5EF4-FFF2-40B4-BE49-F238E27FC236}">
                    <a16:creationId xmlns:a16="http://schemas.microsoft.com/office/drawing/2014/main" id="{42E69FA6-F44D-DE12-CB58-6FE8035C6D3D}"/>
                  </a:ext>
                </a:extLst>
              </p:cNvPr>
              <p:cNvSpPr/>
              <p:nvPr/>
            </p:nvSpPr>
            <p:spPr>
              <a:xfrm>
                <a:off x="6573638" y="529857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28" name="Diagrama de flujo: retraso 1727">
                <a:extLst>
                  <a:ext uri="{FF2B5EF4-FFF2-40B4-BE49-F238E27FC236}">
                    <a16:creationId xmlns:a16="http://schemas.microsoft.com/office/drawing/2014/main" id="{CE9BBE89-59C7-F176-E598-84D87A57E026}"/>
                  </a:ext>
                </a:extLst>
              </p:cNvPr>
              <p:cNvSpPr/>
              <p:nvPr/>
            </p:nvSpPr>
            <p:spPr>
              <a:xfrm rot="16200000">
                <a:off x="6632075" y="4811588"/>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32" name="Rectángulo 1731">
                <a:extLst>
                  <a:ext uri="{FF2B5EF4-FFF2-40B4-BE49-F238E27FC236}">
                    <a16:creationId xmlns:a16="http://schemas.microsoft.com/office/drawing/2014/main" id="{AED80994-CAD1-CAE4-C18B-165CDF9BF7DE}"/>
                  </a:ext>
                </a:extLst>
              </p:cNvPr>
              <p:cNvSpPr/>
              <p:nvPr/>
            </p:nvSpPr>
            <p:spPr>
              <a:xfrm>
                <a:off x="6573639" y="4940305"/>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33" name="Rectángulo 1732">
                <a:extLst>
                  <a:ext uri="{FF2B5EF4-FFF2-40B4-BE49-F238E27FC236}">
                    <a16:creationId xmlns:a16="http://schemas.microsoft.com/office/drawing/2014/main" id="{9FE0DDD5-7F23-6AE0-DAF8-3EB89AD93757}"/>
                  </a:ext>
                </a:extLst>
              </p:cNvPr>
              <p:cNvSpPr/>
              <p:nvPr/>
            </p:nvSpPr>
            <p:spPr>
              <a:xfrm>
                <a:off x="6573638" y="5103877"/>
                <a:ext cx="190501" cy="9901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34" name="Rectángulo 1733">
                <a:extLst>
                  <a:ext uri="{FF2B5EF4-FFF2-40B4-BE49-F238E27FC236}">
                    <a16:creationId xmlns:a16="http://schemas.microsoft.com/office/drawing/2014/main" id="{593010C3-3066-090E-9E21-2B420A5BB9AA}"/>
                  </a:ext>
                </a:extLst>
              </p:cNvPr>
              <p:cNvSpPr/>
              <p:nvPr/>
            </p:nvSpPr>
            <p:spPr>
              <a:xfrm>
                <a:off x="6573638" y="4997296"/>
                <a:ext cx="190501" cy="10729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36" name="Rectángulo 1735">
                <a:extLst>
                  <a:ext uri="{FF2B5EF4-FFF2-40B4-BE49-F238E27FC236}">
                    <a16:creationId xmlns:a16="http://schemas.microsoft.com/office/drawing/2014/main" id="{86E3AF46-46F0-0B48-CA27-B143A79B1FEF}"/>
                  </a:ext>
                </a:extLst>
              </p:cNvPr>
              <p:cNvSpPr/>
              <p:nvPr/>
            </p:nvSpPr>
            <p:spPr>
              <a:xfrm>
                <a:off x="6573639" y="4914882"/>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2" name="Rectángulo 1741">
                <a:extLst>
                  <a:ext uri="{FF2B5EF4-FFF2-40B4-BE49-F238E27FC236}">
                    <a16:creationId xmlns:a16="http://schemas.microsoft.com/office/drawing/2014/main" id="{AD294C40-61AF-F8DC-5768-9F9701AD9863}"/>
                  </a:ext>
                </a:extLst>
              </p:cNvPr>
              <p:cNvSpPr/>
              <p:nvPr/>
            </p:nvSpPr>
            <p:spPr>
              <a:xfrm>
                <a:off x="6573638" y="5199296"/>
                <a:ext cx="190501" cy="10729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3" name="Rectángulo 1742">
                <a:extLst>
                  <a:ext uri="{FF2B5EF4-FFF2-40B4-BE49-F238E27FC236}">
                    <a16:creationId xmlns:a16="http://schemas.microsoft.com/office/drawing/2014/main" id="{34544DBE-BF09-D624-1C9A-CA5A0EAA515C}"/>
                  </a:ext>
                </a:extLst>
              </p:cNvPr>
              <p:cNvSpPr/>
              <p:nvPr/>
            </p:nvSpPr>
            <p:spPr>
              <a:xfrm>
                <a:off x="6573637" y="5340511"/>
                <a:ext cx="190501" cy="9901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4" name="Rectángulo 1743">
                <a:extLst>
                  <a:ext uri="{FF2B5EF4-FFF2-40B4-BE49-F238E27FC236}">
                    <a16:creationId xmlns:a16="http://schemas.microsoft.com/office/drawing/2014/main" id="{AE0CFEB2-7C67-008C-954D-9CC6165D2AEA}"/>
                  </a:ext>
                </a:extLst>
              </p:cNvPr>
              <p:cNvSpPr/>
              <p:nvPr/>
            </p:nvSpPr>
            <p:spPr>
              <a:xfrm>
                <a:off x="6573637" y="5438807"/>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5" name="Rectángulo 1744">
                <a:extLst>
                  <a:ext uri="{FF2B5EF4-FFF2-40B4-BE49-F238E27FC236}">
                    <a16:creationId xmlns:a16="http://schemas.microsoft.com/office/drawing/2014/main" id="{0FA371FD-5907-7E4F-1CE5-794F218D428D}"/>
                  </a:ext>
                </a:extLst>
              </p:cNvPr>
              <p:cNvSpPr/>
              <p:nvPr/>
            </p:nvSpPr>
            <p:spPr>
              <a:xfrm>
                <a:off x="6573637" y="5467263"/>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46" name="Rectángulo 1745">
                <a:extLst>
                  <a:ext uri="{FF2B5EF4-FFF2-40B4-BE49-F238E27FC236}">
                    <a16:creationId xmlns:a16="http://schemas.microsoft.com/office/drawing/2014/main" id="{B64C1FD8-638F-6462-4F4B-202A977869EF}"/>
                  </a:ext>
                </a:extLst>
              </p:cNvPr>
              <p:cNvSpPr/>
              <p:nvPr/>
            </p:nvSpPr>
            <p:spPr>
              <a:xfrm>
                <a:off x="6573637" y="5512018"/>
                <a:ext cx="190501" cy="877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789" name="Grupo 1788">
              <a:extLst>
                <a:ext uri="{FF2B5EF4-FFF2-40B4-BE49-F238E27FC236}">
                  <a16:creationId xmlns:a16="http://schemas.microsoft.com/office/drawing/2014/main" id="{CA08BA10-827F-9259-E746-E2396A184659}"/>
                </a:ext>
              </a:extLst>
            </p:cNvPr>
            <p:cNvGrpSpPr/>
            <p:nvPr/>
          </p:nvGrpSpPr>
          <p:grpSpPr>
            <a:xfrm>
              <a:off x="6208174" y="5648786"/>
              <a:ext cx="206693" cy="1970366"/>
              <a:chOff x="6568774" y="5658954"/>
              <a:chExt cx="190938" cy="1723296"/>
            </a:xfrm>
          </p:grpSpPr>
          <p:sp>
            <p:nvSpPr>
              <p:cNvPr id="1749" name="Diagrama de flujo: retraso 1748">
                <a:extLst>
                  <a:ext uri="{FF2B5EF4-FFF2-40B4-BE49-F238E27FC236}">
                    <a16:creationId xmlns:a16="http://schemas.microsoft.com/office/drawing/2014/main" id="{70830D8C-989A-83CA-91FA-E04792CA5E1D}"/>
                  </a:ext>
                </a:extLst>
              </p:cNvPr>
              <p:cNvSpPr/>
              <p:nvPr/>
            </p:nvSpPr>
            <p:spPr>
              <a:xfrm rot="5400000">
                <a:off x="6611742" y="7234425"/>
                <a:ext cx="10515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0" name="Rectángulo 1749">
                <a:extLst>
                  <a:ext uri="{FF2B5EF4-FFF2-40B4-BE49-F238E27FC236}">
                    <a16:creationId xmlns:a16="http://schemas.microsoft.com/office/drawing/2014/main" id="{848780A1-D901-861A-C195-43343B320CBD}"/>
                  </a:ext>
                </a:extLst>
              </p:cNvPr>
              <p:cNvSpPr/>
              <p:nvPr/>
            </p:nvSpPr>
            <p:spPr>
              <a:xfrm rot="10800000">
                <a:off x="6568775" y="707865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1" name="Rectángulo 1750">
                <a:extLst>
                  <a:ext uri="{FF2B5EF4-FFF2-40B4-BE49-F238E27FC236}">
                    <a16:creationId xmlns:a16="http://schemas.microsoft.com/office/drawing/2014/main" id="{590327BD-434B-6933-2EA3-DF26A46B468A}"/>
                  </a:ext>
                </a:extLst>
              </p:cNvPr>
              <p:cNvSpPr/>
              <p:nvPr/>
            </p:nvSpPr>
            <p:spPr>
              <a:xfrm rot="10800000">
                <a:off x="6568926" y="6480223"/>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2" name="Rectángulo 1751">
                <a:extLst>
                  <a:ext uri="{FF2B5EF4-FFF2-40B4-BE49-F238E27FC236}">
                    <a16:creationId xmlns:a16="http://schemas.microsoft.com/office/drawing/2014/main" id="{1CBD0607-10B1-713C-F61A-2E98DBD41418}"/>
                  </a:ext>
                </a:extLst>
              </p:cNvPr>
              <p:cNvSpPr/>
              <p:nvPr/>
            </p:nvSpPr>
            <p:spPr>
              <a:xfrm rot="10800000">
                <a:off x="6568780" y="6745052"/>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3" name="Rectángulo 1752">
                <a:extLst>
                  <a:ext uri="{FF2B5EF4-FFF2-40B4-BE49-F238E27FC236}">
                    <a16:creationId xmlns:a16="http://schemas.microsoft.com/office/drawing/2014/main" id="{F7A38DEB-FFE9-D273-2D1C-F99E45ECBE69}"/>
                  </a:ext>
                </a:extLst>
              </p:cNvPr>
              <p:cNvSpPr/>
              <p:nvPr/>
            </p:nvSpPr>
            <p:spPr>
              <a:xfrm rot="10800000">
                <a:off x="6569211" y="5658954"/>
                <a:ext cx="190501" cy="7640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4" name="Rectángulo 1753">
                <a:extLst>
                  <a:ext uri="{FF2B5EF4-FFF2-40B4-BE49-F238E27FC236}">
                    <a16:creationId xmlns:a16="http://schemas.microsoft.com/office/drawing/2014/main" id="{9724E812-0A56-9D62-4C5F-C21B1DFFED4B}"/>
                  </a:ext>
                </a:extLst>
              </p:cNvPr>
              <p:cNvSpPr/>
              <p:nvPr/>
            </p:nvSpPr>
            <p:spPr>
              <a:xfrm rot="10800000">
                <a:off x="6569197" y="6300964"/>
                <a:ext cx="190501" cy="826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59" name="Rectángulo 1758">
                <a:extLst>
                  <a:ext uri="{FF2B5EF4-FFF2-40B4-BE49-F238E27FC236}">
                    <a16:creationId xmlns:a16="http://schemas.microsoft.com/office/drawing/2014/main" id="{0BBA6BB5-340A-AAE7-D501-C465F98A53DF}"/>
                  </a:ext>
                </a:extLst>
              </p:cNvPr>
              <p:cNvSpPr/>
              <p:nvPr/>
            </p:nvSpPr>
            <p:spPr>
              <a:xfrm rot="10800000">
                <a:off x="6569177" y="7145853"/>
                <a:ext cx="190501" cy="899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0" name="Rectángulo 1759">
                <a:extLst>
                  <a:ext uri="{FF2B5EF4-FFF2-40B4-BE49-F238E27FC236}">
                    <a16:creationId xmlns:a16="http://schemas.microsoft.com/office/drawing/2014/main" id="{FF9C248F-AB01-7E68-B770-8161B0264889}"/>
                  </a:ext>
                </a:extLst>
              </p:cNvPr>
              <p:cNvSpPr/>
              <p:nvPr/>
            </p:nvSpPr>
            <p:spPr>
              <a:xfrm rot="10800000">
                <a:off x="6569208" y="5784696"/>
                <a:ext cx="190501" cy="4903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1" name="Rectángulo 1760">
                <a:extLst>
                  <a:ext uri="{FF2B5EF4-FFF2-40B4-BE49-F238E27FC236}">
                    <a16:creationId xmlns:a16="http://schemas.microsoft.com/office/drawing/2014/main" id="{C2B1AF86-C7A7-A69A-72E7-8A7A3C0097BF}"/>
                  </a:ext>
                </a:extLst>
              </p:cNvPr>
              <p:cNvSpPr/>
              <p:nvPr/>
            </p:nvSpPr>
            <p:spPr>
              <a:xfrm rot="10800000">
                <a:off x="6569200" y="6160058"/>
                <a:ext cx="190501" cy="7432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2" name="Rectángulo 1761">
                <a:extLst>
                  <a:ext uri="{FF2B5EF4-FFF2-40B4-BE49-F238E27FC236}">
                    <a16:creationId xmlns:a16="http://schemas.microsoft.com/office/drawing/2014/main" id="{B6115DC0-0707-42D6-6965-255A16B6CA8B}"/>
                  </a:ext>
                </a:extLst>
              </p:cNvPr>
              <p:cNvSpPr/>
              <p:nvPr/>
            </p:nvSpPr>
            <p:spPr>
              <a:xfrm rot="10800000">
                <a:off x="6569065" y="5830494"/>
                <a:ext cx="190501" cy="16311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3" name="Rectángulo 1762">
                <a:extLst>
                  <a:ext uri="{FF2B5EF4-FFF2-40B4-BE49-F238E27FC236}">
                    <a16:creationId xmlns:a16="http://schemas.microsoft.com/office/drawing/2014/main" id="{1E9AF9B3-FF11-374A-2F1F-8CFC0548203A}"/>
                  </a:ext>
                </a:extLst>
              </p:cNvPr>
              <p:cNvSpPr/>
              <p:nvPr/>
            </p:nvSpPr>
            <p:spPr>
              <a:xfrm rot="10800000">
                <a:off x="6569183" y="6933708"/>
                <a:ext cx="190501" cy="6524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4" name="Rectángulo 1763">
                <a:extLst>
                  <a:ext uri="{FF2B5EF4-FFF2-40B4-BE49-F238E27FC236}">
                    <a16:creationId xmlns:a16="http://schemas.microsoft.com/office/drawing/2014/main" id="{4A0A08C7-7163-E41A-3FED-2FE66B412C10}"/>
                  </a:ext>
                </a:extLst>
              </p:cNvPr>
              <p:cNvSpPr/>
              <p:nvPr/>
            </p:nvSpPr>
            <p:spPr>
              <a:xfrm rot="10800000">
                <a:off x="6569208" y="5730976"/>
                <a:ext cx="190501" cy="5431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65" name="Rectángulo 1764">
                <a:extLst>
                  <a:ext uri="{FF2B5EF4-FFF2-40B4-BE49-F238E27FC236}">
                    <a16:creationId xmlns:a16="http://schemas.microsoft.com/office/drawing/2014/main" id="{58DB5176-A009-1984-4B9D-5EB93F039A18}"/>
                  </a:ext>
                </a:extLst>
              </p:cNvPr>
              <p:cNvSpPr/>
              <p:nvPr/>
            </p:nvSpPr>
            <p:spPr>
              <a:xfrm rot="10800000">
                <a:off x="6569063" y="6232777"/>
                <a:ext cx="190501" cy="7080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5" name="Rectángulo 1774">
                <a:extLst>
                  <a:ext uri="{FF2B5EF4-FFF2-40B4-BE49-F238E27FC236}">
                    <a16:creationId xmlns:a16="http://schemas.microsoft.com/office/drawing/2014/main" id="{D208E045-C2E3-EA4B-2259-4DC904D7E27D}"/>
                  </a:ext>
                </a:extLst>
              </p:cNvPr>
              <p:cNvSpPr/>
              <p:nvPr/>
            </p:nvSpPr>
            <p:spPr>
              <a:xfrm rot="10800000">
                <a:off x="6569064" y="5990064"/>
                <a:ext cx="190501" cy="7432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6" name="Rectángulo 1775">
                <a:extLst>
                  <a:ext uri="{FF2B5EF4-FFF2-40B4-BE49-F238E27FC236}">
                    <a16:creationId xmlns:a16="http://schemas.microsoft.com/office/drawing/2014/main" id="{6C34F593-D54C-87D3-EC6E-409E346618DD}"/>
                  </a:ext>
                </a:extLst>
              </p:cNvPr>
              <p:cNvSpPr/>
              <p:nvPr/>
            </p:nvSpPr>
            <p:spPr>
              <a:xfrm rot="10800000">
                <a:off x="6569063" y="6058392"/>
                <a:ext cx="190501" cy="10252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7" name="Rectángulo 1776">
                <a:extLst>
                  <a:ext uri="{FF2B5EF4-FFF2-40B4-BE49-F238E27FC236}">
                    <a16:creationId xmlns:a16="http://schemas.microsoft.com/office/drawing/2014/main" id="{ED91E799-062A-3A19-56C5-6BA19479DF5D}"/>
                  </a:ext>
                </a:extLst>
              </p:cNvPr>
              <p:cNvSpPr/>
              <p:nvPr/>
            </p:nvSpPr>
            <p:spPr>
              <a:xfrm rot="10800000">
                <a:off x="6569062" y="6381872"/>
                <a:ext cx="190501" cy="10252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8" name="Rectángulo 1777">
                <a:extLst>
                  <a:ext uri="{FF2B5EF4-FFF2-40B4-BE49-F238E27FC236}">
                    <a16:creationId xmlns:a16="http://schemas.microsoft.com/office/drawing/2014/main" id="{D596883D-4C32-7C77-8DA4-07548CCFF830}"/>
                  </a:ext>
                </a:extLst>
              </p:cNvPr>
              <p:cNvSpPr/>
              <p:nvPr/>
            </p:nvSpPr>
            <p:spPr>
              <a:xfrm rot="10800000">
                <a:off x="6568788" y="6537114"/>
                <a:ext cx="190501" cy="45719"/>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79" name="Rectángulo 1778">
                <a:extLst>
                  <a:ext uri="{FF2B5EF4-FFF2-40B4-BE49-F238E27FC236}">
                    <a16:creationId xmlns:a16="http://schemas.microsoft.com/office/drawing/2014/main" id="{181BBCD1-52DC-13D5-A8BB-3D2305246C61}"/>
                  </a:ext>
                </a:extLst>
              </p:cNvPr>
              <p:cNvSpPr/>
              <p:nvPr/>
            </p:nvSpPr>
            <p:spPr>
              <a:xfrm rot="10800000">
                <a:off x="6568783" y="6602496"/>
                <a:ext cx="190501" cy="5568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0" name="Rectángulo 1779">
                <a:extLst>
                  <a:ext uri="{FF2B5EF4-FFF2-40B4-BE49-F238E27FC236}">
                    <a16:creationId xmlns:a16="http://schemas.microsoft.com/office/drawing/2014/main" id="{6EF5B49C-FEEA-1DB6-BD58-DFACED59E24B}"/>
                  </a:ext>
                </a:extLst>
              </p:cNvPr>
              <p:cNvSpPr/>
              <p:nvPr/>
            </p:nvSpPr>
            <p:spPr>
              <a:xfrm rot="10800000">
                <a:off x="6568786" y="6581130"/>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1" name="Rectángulo 1780">
                <a:extLst>
                  <a:ext uri="{FF2B5EF4-FFF2-40B4-BE49-F238E27FC236}">
                    <a16:creationId xmlns:a16="http://schemas.microsoft.com/office/drawing/2014/main" id="{7206B73B-19BB-06A9-5ADA-92BF97A7F121}"/>
                  </a:ext>
                </a:extLst>
              </p:cNvPr>
              <p:cNvSpPr/>
              <p:nvPr/>
            </p:nvSpPr>
            <p:spPr>
              <a:xfrm rot="10800000">
                <a:off x="6568783" y="6658706"/>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2" name="Rectángulo 1781">
                <a:extLst>
                  <a:ext uri="{FF2B5EF4-FFF2-40B4-BE49-F238E27FC236}">
                    <a16:creationId xmlns:a16="http://schemas.microsoft.com/office/drawing/2014/main" id="{97D329DA-BDD2-02C7-BF5A-37A5B4E84842}"/>
                  </a:ext>
                </a:extLst>
              </p:cNvPr>
              <p:cNvSpPr/>
              <p:nvPr/>
            </p:nvSpPr>
            <p:spPr>
              <a:xfrm rot="10800000">
                <a:off x="6568781" y="6707644"/>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3" name="Rectángulo 1782">
                <a:extLst>
                  <a:ext uri="{FF2B5EF4-FFF2-40B4-BE49-F238E27FC236}">
                    <a16:creationId xmlns:a16="http://schemas.microsoft.com/office/drawing/2014/main" id="{3CF14483-B0BD-F099-0897-100ED175109D}"/>
                  </a:ext>
                </a:extLst>
              </p:cNvPr>
              <p:cNvSpPr/>
              <p:nvPr/>
            </p:nvSpPr>
            <p:spPr>
              <a:xfrm rot="10800000">
                <a:off x="6568779" y="6777569"/>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4" name="Rectángulo 1783">
                <a:extLst>
                  <a:ext uri="{FF2B5EF4-FFF2-40B4-BE49-F238E27FC236}">
                    <a16:creationId xmlns:a16="http://schemas.microsoft.com/office/drawing/2014/main" id="{4C86972D-8C7C-DC8B-E0A6-BFC83710F00A}"/>
                  </a:ext>
                </a:extLst>
              </p:cNvPr>
              <p:cNvSpPr/>
              <p:nvPr/>
            </p:nvSpPr>
            <p:spPr>
              <a:xfrm rot="10800000">
                <a:off x="6568779" y="6796353"/>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5" name="Rectángulo 1784">
                <a:extLst>
                  <a:ext uri="{FF2B5EF4-FFF2-40B4-BE49-F238E27FC236}">
                    <a16:creationId xmlns:a16="http://schemas.microsoft.com/office/drawing/2014/main" id="{C98A5773-419A-5616-E1C5-1414F6913789}"/>
                  </a:ext>
                </a:extLst>
              </p:cNvPr>
              <p:cNvSpPr/>
              <p:nvPr/>
            </p:nvSpPr>
            <p:spPr>
              <a:xfrm rot="10800000">
                <a:off x="6568777" y="6826004"/>
                <a:ext cx="190501" cy="10770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6" name="Rectángulo 1785">
                <a:extLst>
                  <a:ext uri="{FF2B5EF4-FFF2-40B4-BE49-F238E27FC236}">
                    <a16:creationId xmlns:a16="http://schemas.microsoft.com/office/drawing/2014/main" id="{156E4986-84BB-A350-5E8E-BE0DDF4FD0FB}"/>
                  </a:ext>
                </a:extLst>
              </p:cNvPr>
              <p:cNvSpPr/>
              <p:nvPr/>
            </p:nvSpPr>
            <p:spPr>
              <a:xfrm rot="10800000">
                <a:off x="6568776" y="6996725"/>
                <a:ext cx="190501" cy="8575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7" name="Rectángulo 1786">
                <a:extLst>
                  <a:ext uri="{FF2B5EF4-FFF2-40B4-BE49-F238E27FC236}">
                    <a16:creationId xmlns:a16="http://schemas.microsoft.com/office/drawing/2014/main" id="{03AE7FC0-A1CC-41F7-CFB3-5A12D7957C3F}"/>
                  </a:ext>
                </a:extLst>
              </p:cNvPr>
              <p:cNvSpPr/>
              <p:nvPr/>
            </p:nvSpPr>
            <p:spPr>
              <a:xfrm rot="10800000">
                <a:off x="6568775" y="7125667"/>
                <a:ext cx="190501" cy="283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88" name="Rectángulo 1787">
                <a:extLst>
                  <a:ext uri="{FF2B5EF4-FFF2-40B4-BE49-F238E27FC236}">
                    <a16:creationId xmlns:a16="http://schemas.microsoft.com/office/drawing/2014/main" id="{F4B5A65D-2459-76C1-B6CD-FFF83998F997}"/>
                  </a:ext>
                </a:extLst>
              </p:cNvPr>
              <p:cNvSpPr/>
              <p:nvPr/>
            </p:nvSpPr>
            <p:spPr>
              <a:xfrm rot="10800000">
                <a:off x="6568774" y="7235020"/>
                <a:ext cx="190501" cy="4724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790" name="Conector recto 1789">
              <a:extLst>
                <a:ext uri="{FF2B5EF4-FFF2-40B4-BE49-F238E27FC236}">
                  <a16:creationId xmlns:a16="http://schemas.microsoft.com/office/drawing/2014/main" id="{E7563471-9C36-1C67-83DD-91EA83BC0546}"/>
                </a:ext>
              </a:extLst>
            </p:cNvPr>
            <p:cNvCxnSpPr>
              <a:cxnSpLocks/>
              <a:stCxn id="1746" idx="2"/>
              <a:endCxn id="1753" idx="2"/>
            </p:cNvCxnSpPr>
            <p:nvPr/>
          </p:nvCxnSpPr>
          <p:spPr>
            <a:xfrm>
              <a:off x="6311394" y="5581090"/>
              <a:ext cx="363" cy="6769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6" name="Grupo 2305">
            <a:extLst>
              <a:ext uri="{FF2B5EF4-FFF2-40B4-BE49-F238E27FC236}">
                <a16:creationId xmlns:a16="http://schemas.microsoft.com/office/drawing/2014/main" id="{AD88E2EF-5A97-63E5-6683-2552BAE407A0}"/>
              </a:ext>
            </a:extLst>
          </p:cNvPr>
          <p:cNvGrpSpPr/>
          <p:nvPr/>
        </p:nvGrpSpPr>
        <p:grpSpPr>
          <a:xfrm>
            <a:off x="-17147000" y="4743106"/>
            <a:ext cx="208943" cy="2878771"/>
            <a:chOff x="6856000" y="4743106"/>
            <a:chExt cx="208943" cy="2878771"/>
          </a:xfrm>
        </p:grpSpPr>
        <p:grpSp>
          <p:nvGrpSpPr>
            <p:cNvPr id="1814" name="Grupo 1813">
              <a:extLst>
                <a:ext uri="{FF2B5EF4-FFF2-40B4-BE49-F238E27FC236}">
                  <a16:creationId xmlns:a16="http://schemas.microsoft.com/office/drawing/2014/main" id="{640E5EF0-D93D-88B5-2426-DBBCA9CE49B1}"/>
                </a:ext>
              </a:extLst>
            </p:cNvPr>
            <p:cNvGrpSpPr/>
            <p:nvPr/>
          </p:nvGrpSpPr>
          <p:grpSpPr>
            <a:xfrm>
              <a:off x="6856142" y="4743106"/>
              <a:ext cx="208801" cy="1135053"/>
              <a:chOff x="7167350" y="4866839"/>
              <a:chExt cx="192885" cy="992726"/>
            </a:xfrm>
          </p:grpSpPr>
          <p:sp>
            <p:nvSpPr>
              <p:cNvPr id="1797" name="Diagrama de flujo: retraso 1796">
                <a:extLst>
                  <a:ext uri="{FF2B5EF4-FFF2-40B4-BE49-F238E27FC236}">
                    <a16:creationId xmlns:a16="http://schemas.microsoft.com/office/drawing/2014/main" id="{B3738189-A50A-7310-DA67-2D27A47B54C0}"/>
                  </a:ext>
                </a:extLst>
              </p:cNvPr>
              <p:cNvSpPr/>
              <p:nvPr/>
            </p:nvSpPr>
            <p:spPr>
              <a:xfrm rot="16200000">
                <a:off x="7225793" y="4808405"/>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99" name="Rectángulo 1798">
                <a:extLst>
                  <a:ext uri="{FF2B5EF4-FFF2-40B4-BE49-F238E27FC236}">
                    <a16:creationId xmlns:a16="http://schemas.microsoft.com/office/drawing/2014/main" id="{073CB00F-A2A8-E675-FA59-B695EA8E73EE}"/>
                  </a:ext>
                </a:extLst>
              </p:cNvPr>
              <p:cNvSpPr/>
              <p:nvPr/>
            </p:nvSpPr>
            <p:spPr>
              <a:xfrm>
                <a:off x="7169734" y="507820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0" name="Rectángulo 1799">
                <a:extLst>
                  <a:ext uri="{FF2B5EF4-FFF2-40B4-BE49-F238E27FC236}">
                    <a16:creationId xmlns:a16="http://schemas.microsoft.com/office/drawing/2014/main" id="{FB42FB26-A962-65FB-7F95-FCF7BFE8E0A1}"/>
                  </a:ext>
                </a:extLst>
              </p:cNvPr>
              <p:cNvSpPr/>
              <p:nvPr/>
            </p:nvSpPr>
            <p:spPr>
              <a:xfrm>
                <a:off x="7167353" y="4888525"/>
                <a:ext cx="190501" cy="18994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3" name="Rectángulo 1802">
                <a:extLst>
                  <a:ext uri="{FF2B5EF4-FFF2-40B4-BE49-F238E27FC236}">
                    <a16:creationId xmlns:a16="http://schemas.microsoft.com/office/drawing/2014/main" id="{ECBAAE1D-C4DA-5298-4518-E319988B1E5E}"/>
                  </a:ext>
                </a:extLst>
              </p:cNvPr>
              <p:cNvSpPr/>
              <p:nvPr/>
            </p:nvSpPr>
            <p:spPr>
              <a:xfrm>
                <a:off x="7167353" y="5123928"/>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5" name="Rectángulo 1804">
                <a:extLst>
                  <a:ext uri="{FF2B5EF4-FFF2-40B4-BE49-F238E27FC236}">
                    <a16:creationId xmlns:a16="http://schemas.microsoft.com/office/drawing/2014/main" id="{A6928040-4C42-EF29-CB59-32C01CB01363}"/>
                  </a:ext>
                </a:extLst>
              </p:cNvPr>
              <p:cNvSpPr/>
              <p:nvPr/>
            </p:nvSpPr>
            <p:spPr>
              <a:xfrm>
                <a:off x="7167353" y="5167834"/>
                <a:ext cx="190501" cy="10031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6" name="Rectángulo 1805">
                <a:extLst>
                  <a:ext uri="{FF2B5EF4-FFF2-40B4-BE49-F238E27FC236}">
                    <a16:creationId xmlns:a16="http://schemas.microsoft.com/office/drawing/2014/main" id="{FC81A919-6EA0-6C4B-79D1-305494592308}"/>
                  </a:ext>
                </a:extLst>
              </p:cNvPr>
              <p:cNvSpPr/>
              <p:nvPr/>
            </p:nvSpPr>
            <p:spPr>
              <a:xfrm>
                <a:off x="7167353" y="5266336"/>
                <a:ext cx="190501" cy="6004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7" name="Rectángulo 1806">
                <a:extLst>
                  <a:ext uri="{FF2B5EF4-FFF2-40B4-BE49-F238E27FC236}">
                    <a16:creationId xmlns:a16="http://schemas.microsoft.com/office/drawing/2014/main" id="{EACF33B9-A431-2394-19BF-D0A066C7CD11}"/>
                  </a:ext>
                </a:extLst>
              </p:cNvPr>
              <p:cNvSpPr/>
              <p:nvPr/>
            </p:nvSpPr>
            <p:spPr>
              <a:xfrm>
                <a:off x="7167353" y="5325829"/>
                <a:ext cx="190501" cy="45719"/>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8" name="Rectángulo 1807">
                <a:extLst>
                  <a:ext uri="{FF2B5EF4-FFF2-40B4-BE49-F238E27FC236}">
                    <a16:creationId xmlns:a16="http://schemas.microsoft.com/office/drawing/2014/main" id="{25447BD8-93D5-16B0-F840-F79F6F51027F}"/>
                  </a:ext>
                </a:extLst>
              </p:cNvPr>
              <p:cNvSpPr/>
              <p:nvPr/>
            </p:nvSpPr>
            <p:spPr>
              <a:xfrm>
                <a:off x="7167352" y="5371548"/>
                <a:ext cx="190501" cy="5768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09" name="Rectángulo 1808">
                <a:extLst>
                  <a:ext uri="{FF2B5EF4-FFF2-40B4-BE49-F238E27FC236}">
                    <a16:creationId xmlns:a16="http://schemas.microsoft.com/office/drawing/2014/main" id="{7BAAF26D-DF9C-3710-C1FD-E082C3930BAB}"/>
                  </a:ext>
                </a:extLst>
              </p:cNvPr>
              <p:cNvSpPr/>
              <p:nvPr/>
            </p:nvSpPr>
            <p:spPr>
              <a:xfrm>
                <a:off x="7167351" y="5429780"/>
                <a:ext cx="190501" cy="1103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0" name="Rectángulo 1809">
                <a:extLst>
                  <a:ext uri="{FF2B5EF4-FFF2-40B4-BE49-F238E27FC236}">
                    <a16:creationId xmlns:a16="http://schemas.microsoft.com/office/drawing/2014/main" id="{3C71C608-79DC-3DC7-9304-3E110C8C8A96}"/>
                  </a:ext>
                </a:extLst>
              </p:cNvPr>
              <p:cNvSpPr/>
              <p:nvPr/>
            </p:nvSpPr>
            <p:spPr>
              <a:xfrm>
                <a:off x="7167350" y="5538314"/>
                <a:ext cx="190501" cy="12064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1" name="Rectángulo 1810">
                <a:extLst>
                  <a:ext uri="{FF2B5EF4-FFF2-40B4-BE49-F238E27FC236}">
                    <a16:creationId xmlns:a16="http://schemas.microsoft.com/office/drawing/2014/main" id="{ED1FB91D-CCC1-EAC9-9662-47EF8E861D46}"/>
                  </a:ext>
                </a:extLst>
              </p:cNvPr>
              <p:cNvSpPr/>
              <p:nvPr/>
            </p:nvSpPr>
            <p:spPr>
              <a:xfrm>
                <a:off x="7167350" y="5658954"/>
                <a:ext cx="190501" cy="12727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2" name="Rectángulo 1811">
                <a:extLst>
                  <a:ext uri="{FF2B5EF4-FFF2-40B4-BE49-F238E27FC236}">
                    <a16:creationId xmlns:a16="http://schemas.microsoft.com/office/drawing/2014/main" id="{91AA81D8-0F09-0FCA-55D9-DF96EE2F4955}"/>
                  </a:ext>
                </a:extLst>
              </p:cNvPr>
              <p:cNvSpPr/>
              <p:nvPr/>
            </p:nvSpPr>
            <p:spPr>
              <a:xfrm>
                <a:off x="7167350" y="5781452"/>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3" name="Diagrama de flujo: retraso 1812">
                <a:extLst>
                  <a:ext uri="{FF2B5EF4-FFF2-40B4-BE49-F238E27FC236}">
                    <a16:creationId xmlns:a16="http://schemas.microsoft.com/office/drawing/2014/main" id="{D31B6A89-A10B-04BE-55CE-D6DB7A1BA68A}"/>
                  </a:ext>
                </a:extLst>
              </p:cNvPr>
              <p:cNvSpPr/>
              <p:nvPr/>
            </p:nvSpPr>
            <p:spPr>
              <a:xfrm rot="5400000">
                <a:off x="7225784" y="5727500"/>
                <a:ext cx="73631" cy="190500"/>
              </a:xfrm>
              <a:prstGeom prst="flowChartDelay">
                <a:avLst/>
              </a:prstGeom>
              <a:solidFill>
                <a:srgbClr val="BE74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823" name="Rectángulo 1822">
              <a:extLst>
                <a:ext uri="{FF2B5EF4-FFF2-40B4-BE49-F238E27FC236}">
                  <a16:creationId xmlns:a16="http://schemas.microsoft.com/office/drawing/2014/main" id="{9DC0FAA6-B9E8-6F47-9441-05D80B81CE44}"/>
                </a:ext>
              </a:extLst>
            </p:cNvPr>
            <p:cNvSpPr/>
            <p:nvPr/>
          </p:nvSpPr>
          <p:spPr>
            <a:xfrm rot="10800000">
              <a:off x="6856841" y="5795278"/>
              <a:ext cx="206220" cy="5606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3" name="Diagrama de flujo: retraso 1842">
              <a:extLst>
                <a:ext uri="{FF2B5EF4-FFF2-40B4-BE49-F238E27FC236}">
                  <a16:creationId xmlns:a16="http://schemas.microsoft.com/office/drawing/2014/main" id="{A8C0328A-6169-AD9C-0974-8A3D25B8C9C1}"/>
                </a:ext>
              </a:extLst>
            </p:cNvPr>
            <p:cNvSpPr/>
            <p:nvPr/>
          </p:nvSpPr>
          <p:spPr>
            <a:xfrm rot="16200000">
              <a:off x="6900866" y="5847769"/>
              <a:ext cx="117227" cy="206219"/>
            </a:xfrm>
            <a:prstGeom prst="flowChartDelay">
              <a:avLst/>
            </a:prstGeom>
            <a:solidFill>
              <a:srgbClr val="BE74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852" name="Grupo 1851">
              <a:extLst>
                <a:ext uri="{FF2B5EF4-FFF2-40B4-BE49-F238E27FC236}">
                  <a16:creationId xmlns:a16="http://schemas.microsoft.com/office/drawing/2014/main" id="{1C858685-F29F-DB66-721B-B11C798D6893}"/>
                </a:ext>
              </a:extLst>
            </p:cNvPr>
            <p:cNvGrpSpPr/>
            <p:nvPr/>
          </p:nvGrpSpPr>
          <p:grpSpPr>
            <a:xfrm>
              <a:off x="6856000" y="6008604"/>
              <a:ext cx="207232" cy="1613273"/>
              <a:chOff x="7167219" y="5973653"/>
              <a:chExt cx="191436" cy="1410980"/>
            </a:xfrm>
          </p:grpSpPr>
          <p:sp>
            <p:nvSpPr>
              <p:cNvPr id="1816" name="Diagrama de flujo: retraso 1815">
                <a:extLst>
                  <a:ext uri="{FF2B5EF4-FFF2-40B4-BE49-F238E27FC236}">
                    <a16:creationId xmlns:a16="http://schemas.microsoft.com/office/drawing/2014/main" id="{4AE1E366-5EB2-F821-9E6B-0DC87D60B47F}"/>
                  </a:ext>
                </a:extLst>
              </p:cNvPr>
              <p:cNvSpPr/>
              <p:nvPr/>
            </p:nvSpPr>
            <p:spPr>
              <a:xfrm rot="5400000">
                <a:off x="7209341" y="7235618"/>
                <a:ext cx="107530"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18" name="Rectángulo 1817">
                <a:extLst>
                  <a:ext uri="{FF2B5EF4-FFF2-40B4-BE49-F238E27FC236}">
                    <a16:creationId xmlns:a16="http://schemas.microsoft.com/office/drawing/2014/main" id="{2F897928-063F-3453-2FCE-E99A0C943B57}"/>
                  </a:ext>
                </a:extLst>
              </p:cNvPr>
              <p:cNvSpPr/>
              <p:nvPr/>
            </p:nvSpPr>
            <p:spPr>
              <a:xfrm rot="10800000">
                <a:off x="7167547" y="645531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21" name="Rectángulo 1820">
                <a:extLst>
                  <a:ext uri="{FF2B5EF4-FFF2-40B4-BE49-F238E27FC236}">
                    <a16:creationId xmlns:a16="http://schemas.microsoft.com/office/drawing/2014/main" id="{CF489113-31FF-4671-C5FD-DAAE0BFD0A32}"/>
                  </a:ext>
                </a:extLst>
              </p:cNvPr>
              <p:cNvSpPr/>
              <p:nvPr/>
            </p:nvSpPr>
            <p:spPr>
              <a:xfrm rot="10800000">
                <a:off x="7167551" y="625439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24" name="Rectángulo 1823">
                <a:extLst>
                  <a:ext uri="{FF2B5EF4-FFF2-40B4-BE49-F238E27FC236}">
                    <a16:creationId xmlns:a16="http://schemas.microsoft.com/office/drawing/2014/main" id="{C22AD50B-1066-EDE0-B534-93CADB59F688}"/>
                  </a:ext>
                </a:extLst>
              </p:cNvPr>
              <p:cNvSpPr/>
              <p:nvPr/>
            </p:nvSpPr>
            <p:spPr>
              <a:xfrm rot="10800000">
                <a:off x="7167554" y="614140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26" name="Rectángulo 1825">
                <a:extLst>
                  <a:ext uri="{FF2B5EF4-FFF2-40B4-BE49-F238E27FC236}">
                    <a16:creationId xmlns:a16="http://schemas.microsoft.com/office/drawing/2014/main" id="{0E5C684E-66A4-9C44-854B-5AB0EFE34F42}"/>
                  </a:ext>
                </a:extLst>
              </p:cNvPr>
              <p:cNvSpPr/>
              <p:nvPr/>
            </p:nvSpPr>
            <p:spPr>
              <a:xfrm rot="10800000">
                <a:off x="7167540" y="6924200"/>
                <a:ext cx="190501" cy="19897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29" name="Rectángulo 1828">
                <a:extLst>
                  <a:ext uri="{FF2B5EF4-FFF2-40B4-BE49-F238E27FC236}">
                    <a16:creationId xmlns:a16="http://schemas.microsoft.com/office/drawing/2014/main" id="{9D2F36AB-D0FA-EE9B-3CBB-23E968C0F17D}"/>
                  </a:ext>
                </a:extLst>
              </p:cNvPr>
              <p:cNvSpPr/>
              <p:nvPr/>
            </p:nvSpPr>
            <p:spPr>
              <a:xfrm rot="10800000">
                <a:off x="7167560" y="597365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31" name="Rectángulo 1830">
                <a:extLst>
                  <a:ext uri="{FF2B5EF4-FFF2-40B4-BE49-F238E27FC236}">
                    <a16:creationId xmlns:a16="http://schemas.microsoft.com/office/drawing/2014/main" id="{D9E24FE0-5DDA-590A-AB6C-18DB40F70464}"/>
                  </a:ext>
                </a:extLst>
              </p:cNvPr>
              <p:cNvSpPr/>
              <p:nvPr/>
            </p:nvSpPr>
            <p:spPr>
              <a:xfrm rot="10800000">
                <a:off x="7167547" y="6295921"/>
                <a:ext cx="190501" cy="16610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35" name="Rectángulo 1834">
                <a:extLst>
                  <a:ext uri="{FF2B5EF4-FFF2-40B4-BE49-F238E27FC236}">
                    <a16:creationId xmlns:a16="http://schemas.microsoft.com/office/drawing/2014/main" id="{79834B5E-0746-F8FE-8FFC-2A3B1FD20FCE}"/>
                  </a:ext>
                </a:extLst>
              </p:cNvPr>
              <p:cNvSpPr/>
              <p:nvPr/>
            </p:nvSpPr>
            <p:spPr>
              <a:xfrm rot="10800000">
                <a:off x="7167543" y="6591998"/>
                <a:ext cx="190501" cy="7190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37" name="Rectángulo 1836">
                <a:extLst>
                  <a:ext uri="{FF2B5EF4-FFF2-40B4-BE49-F238E27FC236}">
                    <a16:creationId xmlns:a16="http://schemas.microsoft.com/office/drawing/2014/main" id="{04203796-5345-C7F9-D4A9-A2EC7EDA3D24}"/>
                  </a:ext>
                </a:extLst>
              </p:cNvPr>
              <p:cNvSpPr/>
              <p:nvPr/>
            </p:nvSpPr>
            <p:spPr>
              <a:xfrm rot="10800000">
                <a:off x="7167559" y="6018627"/>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38" name="Rectángulo 1837">
                <a:extLst>
                  <a:ext uri="{FF2B5EF4-FFF2-40B4-BE49-F238E27FC236}">
                    <a16:creationId xmlns:a16="http://schemas.microsoft.com/office/drawing/2014/main" id="{69AB1EB3-9D7D-3565-AF75-F6D83B31229D}"/>
                  </a:ext>
                </a:extLst>
              </p:cNvPr>
              <p:cNvSpPr/>
              <p:nvPr/>
            </p:nvSpPr>
            <p:spPr>
              <a:xfrm rot="10800000">
                <a:off x="7168154" y="6760896"/>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2" name="Rectángulo 1841">
                <a:extLst>
                  <a:ext uri="{FF2B5EF4-FFF2-40B4-BE49-F238E27FC236}">
                    <a16:creationId xmlns:a16="http://schemas.microsoft.com/office/drawing/2014/main" id="{7C36CA97-7208-99B0-3EAC-5F01504E7C0A}"/>
                  </a:ext>
                </a:extLst>
              </p:cNvPr>
              <p:cNvSpPr/>
              <p:nvPr/>
            </p:nvSpPr>
            <p:spPr>
              <a:xfrm rot="10800000">
                <a:off x="7167538" y="7121185"/>
                <a:ext cx="190501" cy="4724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4" name="Rectángulo 1843">
                <a:extLst>
                  <a:ext uri="{FF2B5EF4-FFF2-40B4-BE49-F238E27FC236}">
                    <a16:creationId xmlns:a16="http://schemas.microsoft.com/office/drawing/2014/main" id="{BDA02393-5258-4380-8A3D-E0F137F702DB}"/>
                  </a:ext>
                </a:extLst>
              </p:cNvPr>
              <p:cNvSpPr/>
              <p:nvPr/>
            </p:nvSpPr>
            <p:spPr>
              <a:xfrm rot="10800000">
                <a:off x="7167558" y="6039415"/>
                <a:ext cx="190501" cy="596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5" name="Rectángulo 1844">
                <a:extLst>
                  <a:ext uri="{FF2B5EF4-FFF2-40B4-BE49-F238E27FC236}">
                    <a16:creationId xmlns:a16="http://schemas.microsoft.com/office/drawing/2014/main" id="{FE302AC5-9C59-19C3-B328-CBDC48B5A760}"/>
                  </a:ext>
                </a:extLst>
              </p:cNvPr>
              <p:cNvSpPr/>
              <p:nvPr/>
            </p:nvSpPr>
            <p:spPr>
              <a:xfrm rot="10800000">
                <a:off x="7167555" y="6091696"/>
                <a:ext cx="190501" cy="51311"/>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6" name="Rectángulo 1845">
                <a:extLst>
                  <a:ext uri="{FF2B5EF4-FFF2-40B4-BE49-F238E27FC236}">
                    <a16:creationId xmlns:a16="http://schemas.microsoft.com/office/drawing/2014/main" id="{3969BF04-F79E-F8C3-D926-FB53D84E0B6C}"/>
                  </a:ext>
                </a:extLst>
              </p:cNvPr>
              <p:cNvSpPr/>
              <p:nvPr/>
            </p:nvSpPr>
            <p:spPr>
              <a:xfrm rot="10800000">
                <a:off x="7167553" y="6185886"/>
                <a:ext cx="190501" cy="8193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7" name="Rectángulo 1846">
                <a:extLst>
                  <a:ext uri="{FF2B5EF4-FFF2-40B4-BE49-F238E27FC236}">
                    <a16:creationId xmlns:a16="http://schemas.microsoft.com/office/drawing/2014/main" id="{510E9C95-1312-C78E-2E70-BE7F61594B0B}"/>
                  </a:ext>
                </a:extLst>
              </p:cNvPr>
              <p:cNvSpPr/>
              <p:nvPr/>
            </p:nvSpPr>
            <p:spPr>
              <a:xfrm rot="10800000">
                <a:off x="7167546" y="6500258"/>
                <a:ext cx="190501" cy="9205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8" name="Rectángulo 1847">
                <a:extLst>
                  <a:ext uri="{FF2B5EF4-FFF2-40B4-BE49-F238E27FC236}">
                    <a16:creationId xmlns:a16="http://schemas.microsoft.com/office/drawing/2014/main" id="{312BF7FB-87CC-324E-D9D4-C800ECCBD634}"/>
                  </a:ext>
                </a:extLst>
              </p:cNvPr>
              <p:cNvSpPr/>
              <p:nvPr/>
            </p:nvSpPr>
            <p:spPr>
              <a:xfrm rot="10800000">
                <a:off x="7167542" y="6659840"/>
                <a:ext cx="190501" cy="9988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49" name="Rectángulo 1848">
                <a:extLst>
                  <a:ext uri="{FF2B5EF4-FFF2-40B4-BE49-F238E27FC236}">
                    <a16:creationId xmlns:a16="http://schemas.microsoft.com/office/drawing/2014/main" id="{8E06796D-5D0F-526D-0B99-529B08C16FA2}"/>
                  </a:ext>
                </a:extLst>
              </p:cNvPr>
              <p:cNvSpPr/>
              <p:nvPr/>
            </p:nvSpPr>
            <p:spPr>
              <a:xfrm rot="10800000">
                <a:off x="7167541" y="6765157"/>
                <a:ext cx="190501" cy="163148"/>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0" name="Rectángulo 1849">
                <a:extLst>
                  <a:ext uri="{FF2B5EF4-FFF2-40B4-BE49-F238E27FC236}">
                    <a16:creationId xmlns:a16="http://schemas.microsoft.com/office/drawing/2014/main" id="{2EE9CEB4-B82D-AB88-A06B-FA27B654E386}"/>
                  </a:ext>
                </a:extLst>
              </p:cNvPr>
              <p:cNvSpPr/>
              <p:nvPr/>
            </p:nvSpPr>
            <p:spPr>
              <a:xfrm rot="10800000">
                <a:off x="7167538" y="7227966"/>
                <a:ext cx="190501" cy="4724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1" name="Rectángulo 1850">
                <a:extLst>
                  <a:ext uri="{FF2B5EF4-FFF2-40B4-BE49-F238E27FC236}">
                    <a16:creationId xmlns:a16="http://schemas.microsoft.com/office/drawing/2014/main" id="{046E6A82-C91F-A5F7-A294-10AF34F87156}"/>
                  </a:ext>
                </a:extLst>
              </p:cNvPr>
              <p:cNvSpPr/>
              <p:nvPr/>
            </p:nvSpPr>
            <p:spPr>
              <a:xfrm rot="10800000">
                <a:off x="7167219" y="7163888"/>
                <a:ext cx="190501" cy="8551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307" name="Grupo 2306">
            <a:extLst>
              <a:ext uri="{FF2B5EF4-FFF2-40B4-BE49-F238E27FC236}">
                <a16:creationId xmlns:a16="http://schemas.microsoft.com/office/drawing/2014/main" id="{AED1BAD3-7060-874A-0340-9BD8C30CBFF1}"/>
              </a:ext>
            </a:extLst>
          </p:cNvPr>
          <p:cNvGrpSpPr/>
          <p:nvPr/>
        </p:nvGrpSpPr>
        <p:grpSpPr>
          <a:xfrm>
            <a:off x="-16513334" y="4776412"/>
            <a:ext cx="210014" cy="2832842"/>
            <a:chOff x="7489666" y="4776412"/>
            <a:chExt cx="210014" cy="2832842"/>
          </a:xfrm>
        </p:grpSpPr>
        <p:grpSp>
          <p:nvGrpSpPr>
            <p:cNvPr id="1870" name="Grupo 1869">
              <a:extLst>
                <a:ext uri="{FF2B5EF4-FFF2-40B4-BE49-F238E27FC236}">
                  <a16:creationId xmlns:a16="http://schemas.microsoft.com/office/drawing/2014/main" id="{51480973-1311-C13C-6F4D-38E9B76B0F0B}"/>
                </a:ext>
              </a:extLst>
            </p:cNvPr>
            <p:cNvGrpSpPr/>
            <p:nvPr/>
          </p:nvGrpSpPr>
          <p:grpSpPr>
            <a:xfrm>
              <a:off x="7490485" y="4776412"/>
              <a:ext cx="206236" cy="740864"/>
              <a:chOff x="7753340" y="4895969"/>
              <a:chExt cx="190516" cy="647965"/>
            </a:xfrm>
          </p:grpSpPr>
          <p:sp>
            <p:nvSpPr>
              <p:cNvPr id="1854" name="Rectángulo 1853">
                <a:extLst>
                  <a:ext uri="{FF2B5EF4-FFF2-40B4-BE49-F238E27FC236}">
                    <a16:creationId xmlns:a16="http://schemas.microsoft.com/office/drawing/2014/main" id="{90292AF3-5DA6-5ED2-D470-BB2269CC20DC}"/>
                  </a:ext>
                </a:extLst>
              </p:cNvPr>
              <p:cNvSpPr/>
              <p:nvPr/>
            </p:nvSpPr>
            <p:spPr>
              <a:xfrm>
                <a:off x="7753342" y="5265296"/>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5" name="Diagrama de flujo: retraso 1854">
                <a:extLst>
                  <a:ext uri="{FF2B5EF4-FFF2-40B4-BE49-F238E27FC236}">
                    <a16:creationId xmlns:a16="http://schemas.microsoft.com/office/drawing/2014/main" id="{4746D0CC-83BA-E12C-2102-7E9BF401FE01}"/>
                  </a:ext>
                </a:extLst>
              </p:cNvPr>
              <p:cNvSpPr/>
              <p:nvPr/>
            </p:nvSpPr>
            <p:spPr>
              <a:xfrm rot="16200000">
                <a:off x="7811790" y="4837535"/>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6" name="Rectángulo 1855">
                <a:extLst>
                  <a:ext uri="{FF2B5EF4-FFF2-40B4-BE49-F238E27FC236}">
                    <a16:creationId xmlns:a16="http://schemas.microsoft.com/office/drawing/2014/main" id="{268A18B2-FF5E-C3FE-A026-FE0D01A41CE0}"/>
                  </a:ext>
                </a:extLst>
              </p:cNvPr>
              <p:cNvSpPr/>
              <p:nvPr/>
            </p:nvSpPr>
            <p:spPr>
              <a:xfrm>
                <a:off x="7753351" y="4983654"/>
                <a:ext cx="190501" cy="8772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59" name="Rectángulo 1858">
                <a:extLst>
                  <a:ext uri="{FF2B5EF4-FFF2-40B4-BE49-F238E27FC236}">
                    <a16:creationId xmlns:a16="http://schemas.microsoft.com/office/drawing/2014/main" id="{CA82CA4D-15BE-3991-AA65-A301A1118E13}"/>
                  </a:ext>
                </a:extLst>
              </p:cNvPr>
              <p:cNvSpPr/>
              <p:nvPr/>
            </p:nvSpPr>
            <p:spPr>
              <a:xfrm>
                <a:off x="7753354" y="4962712"/>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1" name="Rectángulo 1860">
                <a:extLst>
                  <a:ext uri="{FF2B5EF4-FFF2-40B4-BE49-F238E27FC236}">
                    <a16:creationId xmlns:a16="http://schemas.microsoft.com/office/drawing/2014/main" id="{C35AB031-7F1D-A9C7-C31C-9F3CB7AFB9DA}"/>
                  </a:ext>
                </a:extLst>
              </p:cNvPr>
              <p:cNvSpPr/>
              <p:nvPr/>
            </p:nvSpPr>
            <p:spPr>
              <a:xfrm>
                <a:off x="7753348" y="5071382"/>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2" name="Rectángulo 1861">
                <a:extLst>
                  <a:ext uri="{FF2B5EF4-FFF2-40B4-BE49-F238E27FC236}">
                    <a16:creationId xmlns:a16="http://schemas.microsoft.com/office/drawing/2014/main" id="{5248724D-1473-22E4-88DA-AF1A0247B4BB}"/>
                  </a:ext>
                </a:extLst>
              </p:cNvPr>
              <p:cNvSpPr/>
              <p:nvPr/>
            </p:nvSpPr>
            <p:spPr>
              <a:xfrm>
                <a:off x="7753345" y="511808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3" name="Rectángulo 1862">
                <a:extLst>
                  <a:ext uri="{FF2B5EF4-FFF2-40B4-BE49-F238E27FC236}">
                    <a16:creationId xmlns:a16="http://schemas.microsoft.com/office/drawing/2014/main" id="{F68FE986-2654-8D3D-7254-09F27915E5E7}"/>
                  </a:ext>
                </a:extLst>
              </p:cNvPr>
              <p:cNvSpPr/>
              <p:nvPr/>
            </p:nvSpPr>
            <p:spPr>
              <a:xfrm>
                <a:off x="7753341" y="5397122"/>
                <a:ext cx="190501" cy="7363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5" name="Rectángulo 1864">
                <a:extLst>
                  <a:ext uri="{FF2B5EF4-FFF2-40B4-BE49-F238E27FC236}">
                    <a16:creationId xmlns:a16="http://schemas.microsoft.com/office/drawing/2014/main" id="{59297700-7FC4-BC6C-D16D-327C700FF4AB}"/>
                  </a:ext>
                </a:extLst>
              </p:cNvPr>
              <p:cNvSpPr/>
              <p:nvPr/>
            </p:nvSpPr>
            <p:spPr>
              <a:xfrm>
                <a:off x="7753342" y="5151664"/>
                <a:ext cx="190501" cy="11392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7" name="Rectángulo 1866">
                <a:extLst>
                  <a:ext uri="{FF2B5EF4-FFF2-40B4-BE49-F238E27FC236}">
                    <a16:creationId xmlns:a16="http://schemas.microsoft.com/office/drawing/2014/main" id="{952CEF62-59CC-DC2F-9A0A-BD8649FB1826}"/>
                  </a:ext>
                </a:extLst>
              </p:cNvPr>
              <p:cNvSpPr/>
              <p:nvPr/>
            </p:nvSpPr>
            <p:spPr>
              <a:xfrm>
                <a:off x="7753342" y="5377328"/>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6" name="Rectángulo 1865">
                <a:extLst>
                  <a:ext uri="{FF2B5EF4-FFF2-40B4-BE49-F238E27FC236}">
                    <a16:creationId xmlns:a16="http://schemas.microsoft.com/office/drawing/2014/main" id="{E20391F8-2A50-A50A-73FB-66F01A1E6E89}"/>
                  </a:ext>
                </a:extLst>
              </p:cNvPr>
              <p:cNvSpPr/>
              <p:nvPr/>
            </p:nvSpPr>
            <p:spPr>
              <a:xfrm>
                <a:off x="7753342" y="5281268"/>
                <a:ext cx="190501" cy="10898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69" name="Diagrama de flujo: retraso 1868">
                <a:extLst>
                  <a:ext uri="{FF2B5EF4-FFF2-40B4-BE49-F238E27FC236}">
                    <a16:creationId xmlns:a16="http://schemas.microsoft.com/office/drawing/2014/main" id="{65E35CF6-9E11-2938-23BD-E8A65EBC02F7}"/>
                  </a:ext>
                </a:extLst>
              </p:cNvPr>
              <p:cNvSpPr/>
              <p:nvPr/>
            </p:nvSpPr>
            <p:spPr>
              <a:xfrm rot="5400000">
                <a:off x="7811774" y="5411869"/>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09" name="Grupo 1908">
              <a:extLst>
                <a:ext uri="{FF2B5EF4-FFF2-40B4-BE49-F238E27FC236}">
                  <a16:creationId xmlns:a16="http://schemas.microsoft.com/office/drawing/2014/main" id="{FC450D55-6E14-9B07-9C9E-DE130AFC7320}"/>
                </a:ext>
              </a:extLst>
            </p:cNvPr>
            <p:cNvGrpSpPr/>
            <p:nvPr/>
          </p:nvGrpSpPr>
          <p:grpSpPr>
            <a:xfrm>
              <a:off x="7489666" y="5584361"/>
              <a:ext cx="210014" cy="2024893"/>
              <a:chOff x="7752584" y="5602607"/>
              <a:chExt cx="194006" cy="1770986"/>
            </a:xfrm>
          </p:grpSpPr>
          <p:sp>
            <p:nvSpPr>
              <p:cNvPr id="1872" name="Diagrama de flujo: retraso 1871">
                <a:extLst>
                  <a:ext uri="{FF2B5EF4-FFF2-40B4-BE49-F238E27FC236}">
                    <a16:creationId xmlns:a16="http://schemas.microsoft.com/office/drawing/2014/main" id="{876933A7-28C3-C4A9-0D31-792368ED82D6}"/>
                  </a:ext>
                </a:extLst>
              </p:cNvPr>
              <p:cNvSpPr/>
              <p:nvPr/>
            </p:nvSpPr>
            <p:spPr>
              <a:xfrm rot="5400000">
                <a:off x="7811989" y="7238993"/>
                <a:ext cx="7870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3" name="Rectángulo 1872">
                <a:extLst>
                  <a:ext uri="{FF2B5EF4-FFF2-40B4-BE49-F238E27FC236}">
                    <a16:creationId xmlns:a16="http://schemas.microsoft.com/office/drawing/2014/main" id="{F04CD2A6-F51D-B3AD-D7C5-F464A16AB46C}"/>
                  </a:ext>
                </a:extLst>
              </p:cNvPr>
              <p:cNvSpPr/>
              <p:nvPr/>
            </p:nvSpPr>
            <p:spPr>
              <a:xfrm rot="10800000">
                <a:off x="7752734" y="692117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4" name="Rectángulo 1873">
                <a:extLst>
                  <a:ext uri="{FF2B5EF4-FFF2-40B4-BE49-F238E27FC236}">
                    <a16:creationId xmlns:a16="http://schemas.microsoft.com/office/drawing/2014/main" id="{6C111395-C8CB-81F7-A40D-7E62CBE129FD}"/>
                  </a:ext>
                </a:extLst>
              </p:cNvPr>
              <p:cNvSpPr/>
              <p:nvPr/>
            </p:nvSpPr>
            <p:spPr>
              <a:xfrm rot="10800000">
                <a:off x="7752741" y="6612748"/>
                <a:ext cx="190501" cy="594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5" name="Rectángulo 1874">
                <a:extLst>
                  <a:ext uri="{FF2B5EF4-FFF2-40B4-BE49-F238E27FC236}">
                    <a16:creationId xmlns:a16="http://schemas.microsoft.com/office/drawing/2014/main" id="{E2DDE1DE-C736-C4D3-E9C4-EEB156DC6E3B}"/>
                  </a:ext>
                </a:extLst>
              </p:cNvPr>
              <p:cNvSpPr/>
              <p:nvPr/>
            </p:nvSpPr>
            <p:spPr>
              <a:xfrm rot="10800000">
                <a:off x="7752897" y="6503081"/>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6" name="Rectángulo 1875">
                <a:extLst>
                  <a:ext uri="{FF2B5EF4-FFF2-40B4-BE49-F238E27FC236}">
                    <a16:creationId xmlns:a16="http://schemas.microsoft.com/office/drawing/2014/main" id="{D9061775-6FC9-A988-F4AE-ACA5A4B5B1D3}"/>
                  </a:ext>
                </a:extLst>
              </p:cNvPr>
              <p:cNvSpPr/>
              <p:nvPr/>
            </p:nvSpPr>
            <p:spPr>
              <a:xfrm rot="10800000">
                <a:off x="7754205" y="5740325"/>
                <a:ext cx="190501" cy="6700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7" name="Rectángulo 1876">
                <a:extLst>
                  <a:ext uri="{FF2B5EF4-FFF2-40B4-BE49-F238E27FC236}">
                    <a16:creationId xmlns:a16="http://schemas.microsoft.com/office/drawing/2014/main" id="{734FC860-580A-BE98-A106-28483E0A5FD5}"/>
                  </a:ext>
                </a:extLst>
              </p:cNvPr>
              <p:cNvSpPr/>
              <p:nvPr/>
            </p:nvSpPr>
            <p:spPr>
              <a:xfrm rot="10800000">
                <a:off x="7753051" y="6302587"/>
                <a:ext cx="190501" cy="7320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79" name="Rectángulo 1878">
                <a:extLst>
                  <a:ext uri="{FF2B5EF4-FFF2-40B4-BE49-F238E27FC236}">
                    <a16:creationId xmlns:a16="http://schemas.microsoft.com/office/drawing/2014/main" id="{62923384-7822-EBD4-3D97-85EF6B0C954D}"/>
                  </a:ext>
                </a:extLst>
              </p:cNvPr>
              <p:cNvSpPr/>
              <p:nvPr/>
            </p:nvSpPr>
            <p:spPr>
              <a:xfrm rot="10800000">
                <a:off x="7754203" y="5829858"/>
                <a:ext cx="190501" cy="8598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1" name="Rectángulo 1880">
                <a:extLst>
                  <a:ext uri="{FF2B5EF4-FFF2-40B4-BE49-F238E27FC236}">
                    <a16:creationId xmlns:a16="http://schemas.microsoft.com/office/drawing/2014/main" id="{B6CB541F-7116-B325-4717-3857AB529D79}"/>
                  </a:ext>
                </a:extLst>
              </p:cNvPr>
              <p:cNvSpPr/>
              <p:nvPr/>
            </p:nvSpPr>
            <p:spPr>
              <a:xfrm rot="10800000">
                <a:off x="7754206" y="5808247"/>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2" name="Rectángulo 1881">
                <a:extLst>
                  <a:ext uri="{FF2B5EF4-FFF2-40B4-BE49-F238E27FC236}">
                    <a16:creationId xmlns:a16="http://schemas.microsoft.com/office/drawing/2014/main" id="{95B2130D-E40B-B5FE-12FC-A71106E1A77E}"/>
                  </a:ext>
                </a:extLst>
              </p:cNvPr>
              <p:cNvSpPr/>
              <p:nvPr/>
            </p:nvSpPr>
            <p:spPr>
              <a:xfrm rot="10800000">
                <a:off x="7754202" y="5942851"/>
                <a:ext cx="190501" cy="10829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5" name="Rectángulo 1884">
                <a:extLst>
                  <a:ext uri="{FF2B5EF4-FFF2-40B4-BE49-F238E27FC236}">
                    <a16:creationId xmlns:a16="http://schemas.microsoft.com/office/drawing/2014/main" id="{1B24DE4A-34D3-95B9-8108-D04ED537DC7D}"/>
                  </a:ext>
                </a:extLst>
              </p:cNvPr>
              <p:cNvSpPr/>
              <p:nvPr/>
            </p:nvSpPr>
            <p:spPr>
              <a:xfrm rot="10800000">
                <a:off x="7754207" y="5602607"/>
                <a:ext cx="190501" cy="14172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6" name="Rectángulo 1885">
                <a:extLst>
                  <a:ext uri="{FF2B5EF4-FFF2-40B4-BE49-F238E27FC236}">
                    <a16:creationId xmlns:a16="http://schemas.microsoft.com/office/drawing/2014/main" id="{F67FB456-2F57-532A-4F1E-288C767DEC02}"/>
                  </a:ext>
                </a:extLst>
              </p:cNvPr>
              <p:cNvSpPr/>
              <p:nvPr/>
            </p:nvSpPr>
            <p:spPr>
              <a:xfrm rot="10800000">
                <a:off x="7753057" y="6098612"/>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8" name="Rectángulo 1887">
                <a:extLst>
                  <a:ext uri="{FF2B5EF4-FFF2-40B4-BE49-F238E27FC236}">
                    <a16:creationId xmlns:a16="http://schemas.microsoft.com/office/drawing/2014/main" id="{FF57C85B-5C92-2F73-10EE-6561727DA0EE}"/>
                  </a:ext>
                </a:extLst>
              </p:cNvPr>
              <p:cNvSpPr/>
              <p:nvPr/>
            </p:nvSpPr>
            <p:spPr>
              <a:xfrm rot="10800000">
                <a:off x="7752737" y="6826258"/>
                <a:ext cx="190501" cy="100146"/>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89" name="Rectángulo 1888">
                <a:extLst>
                  <a:ext uri="{FF2B5EF4-FFF2-40B4-BE49-F238E27FC236}">
                    <a16:creationId xmlns:a16="http://schemas.microsoft.com/office/drawing/2014/main" id="{2E77DBFD-50B8-DC55-35B2-25D0675D1F2D}"/>
                  </a:ext>
                </a:extLst>
              </p:cNvPr>
              <p:cNvSpPr/>
              <p:nvPr/>
            </p:nvSpPr>
            <p:spPr>
              <a:xfrm rot="10800000">
                <a:off x="7753395" y="7129651"/>
                <a:ext cx="190501" cy="10587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1" name="Rectángulo 1890">
                <a:extLst>
                  <a:ext uri="{FF2B5EF4-FFF2-40B4-BE49-F238E27FC236}">
                    <a16:creationId xmlns:a16="http://schemas.microsoft.com/office/drawing/2014/main" id="{5EA61E14-4396-69AA-E875-F6860C602CBC}"/>
                  </a:ext>
                </a:extLst>
              </p:cNvPr>
              <p:cNvSpPr/>
              <p:nvPr/>
            </p:nvSpPr>
            <p:spPr>
              <a:xfrm rot="10800000">
                <a:off x="7753057" y="6048265"/>
                <a:ext cx="190501" cy="5511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2" name="Rectángulo 1891">
                <a:extLst>
                  <a:ext uri="{FF2B5EF4-FFF2-40B4-BE49-F238E27FC236}">
                    <a16:creationId xmlns:a16="http://schemas.microsoft.com/office/drawing/2014/main" id="{227F7954-417D-35FD-C33C-3CD42F01D66B}"/>
                  </a:ext>
                </a:extLst>
              </p:cNvPr>
              <p:cNvSpPr/>
              <p:nvPr/>
            </p:nvSpPr>
            <p:spPr>
              <a:xfrm rot="10800000">
                <a:off x="7753050" y="6371000"/>
                <a:ext cx="190501" cy="13445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5" name="Rectángulo 1894">
                <a:extLst>
                  <a:ext uri="{FF2B5EF4-FFF2-40B4-BE49-F238E27FC236}">
                    <a16:creationId xmlns:a16="http://schemas.microsoft.com/office/drawing/2014/main" id="{7DD6AF6E-6E64-2FB4-39DF-AD6D9579AC4F}"/>
                  </a:ext>
                </a:extLst>
              </p:cNvPr>
              <p:cNvSpPr/>
              <p:nvPr/>
            </p:nvSpPr>
            <p:spPr>
              <a:xfrm rot="10800000">
                <a:off x="7752740" y="6673453"/>
                <a:ext cx="190501" cy="10204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6" name="Rectángulo 1895">
                <a:extLst>
                  <a:ext uri="{FF2B5EF4-FFF2-40B4-BE49-F238E27FC236}">
                    <a16:creationId xmlns:a16="http://schemas.microsoft.com/office/drawing/2014/main" id="{DBCCF259-B7F4-6AF9-FE59-1A6ED3BE9C77}"/>
                  </a:ext>
                </a:extLst>
              </p:cNvPr>
              <p:cNvSpPr/>
              <p:nvPr/>
            </p:nvSpPr>
            <p:spPr>
              <a:xfrm rot="10800000">
                <a:off x="7752738" y="6776667"/>
                <a:ext cx="190501" cy="5029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8" name="Rectángulo 1897">
                <a:extLst>
                  <a:ext uri="{FF2B5EF4-FFF2-40B4-BE49-F238E27FC236}">
                    <a16:creationId xmlns:a16="http://schemas.microsoft.com/office/drawing/2014/main" id="{059D2016-376D-BBF5-8452-353166DCD13F}"/>
                  </a:ext>
                </a:extLst>
              </p:cNvPr>
              <p:cNvSpPr/>
              <p:nvPr/>
            </p:nvSpPr>
            <p:spPr>
              <a:xfrm rot="10800000">
                <a:off x="7752584" y="5913648"/>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0" name="Rectángulo 1889">
                <a:extLst>
                  <a:ext uri="{FF2B5EF4-FFF2-40B4-BE49-F238E27FC236}">
                    <a16:creationId xmlns:a16="http://schemas.microsoft.com/office/drawing/2014/main" id="{BCAE62AB-85FE-D27A-1AC7-DAEA81E4266E}"/>
                  </a:ext>
                </a:extLst>
              </p:cNvPr>
              <p:cNvSpPr/>
              <p:nvPr/>
            </p:nvSpPr>
            <p:spPr>
              <a:xfrm rot="10800000">
                <a:off x="7752965" y="5926253"/>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0" name="Rectángulo 1899">
                <a:extLst>
                  <a:ext uri="{FF2B5EF4-FFF2-40B4-BE49-F238E27FC236}">
                    <a16:creationId xmlns:a16="http://schemas.microsoft.com/office/drawing/2014/main" id="{804316D2-A628-64D9-5F4B-D829130ECCCF}"/>
                  </a:ext>
                </a:extLst>
              </p:cNvPr>
              <p:cNvSpPr/>
              <p:nvPr/>
            </p:nvSpPr>
            <p:spPr>
              <a:xfrm rot="10800000">
                <a:off x="7753055" y="6141818"/>
                <a:ext cx="190501" cy="8423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1" name="Rectángulo 1900">
                <a:extLst>
                  <a:ext uri="{FF2B5EF4-FFF2-40B4-BE49-F238E27FC236}">
                    <a16:creationId xmlns:a16="http://schemas.microsoft.com/office/drawing/2014/main" id="{D35C38E8-52B4-DFD5-F856-DB7F2E1FB9DB}"/>
                  </a:ext>
                </a:extLst>
              </p:cNvPr>
              <p:cNvSpPr/>
              <p:nvPr/>
            </p:nvSpPr>
            <p:spPr>
              <a:xfrm rot="10800000">
                <a:off x="7753054" y="6226054"/>
                <a:ext cx="190501" cy="7870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2" name="Rectángulo 1901">
                <a:extLst>
                  <a:ext uri="{FF2B5EF4-FFF2-40B4-BE49-F238E27FC236}">
                    <a16:creationId xmlns:a16="http://schemas.microsoft.com/office/drawing/2014/main" id="{9446FDB5-6D4B-41D6-EE59-83A392442209}"/>
                  </a:ext>
                </a:extLst>
              </p:cNvPr>
              <p:cNvSpPr/>
              <p:nvPr/>
            </p:nvSpPr>
            <p:spPr>
              <a:xfrm rot="10800000">
                <a:off x="7752742" y="6549948"/>
                <a:ext cx="190501" cy="61646"/>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3" name="Rectángulo 1902">
                <a:extLst>
                  <a:ext uri="{FF2B5EF4-FFF2-40B4-BE49-F238E27FC236}">
                    <a16:creationId xmlns:a16="http://schemas.microsoft.com/office/drawing/2014/main" id="{98154DB7-8A2C-03C8-7DA8-C4DC2C14ED8E}"/>
                  </a:ext>
                </a:extLst>
              </p:cNvPr>
              <p:cNvSpPr/>
              <p:nvPr/>
            </p:nvSpPr>
            <p:spPr>
              <a:xfrm rot="10800000">
                <a:off x="7752734" y="6951794"/>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4" name="Rectángulo 1903">
                <a:extLst>
                  <a:ext uri="{FF2B5EF4-FFF2-40B4-BE49-F238E27FC236}">
                    <a16:creationId xmlns:a16="http://schemas.microsoft.com/office/drawing/2014/main" id="{012113A8-641B-54E3-6BAD-EA145C530A0C}"/>
                  </a:ext>
                </a:extLst>
              </p:cNvPr>
              <p:cNvSpPr/>
              <p:nvPr/>
            </p:nvSpPr>
            <p:spPr>
              <a:xfrm rot="10800000">
                <a:off x="7752730" y="696620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5" name="Rectángulo 1904">
                <a:extLst>
                  <a:ext uri="{FF2B5EF4-FFF2-40B4-BE49-F238E27FC236}">
                    <a16:creationId xmlns:a16="http://schemas.microsoft.com/office/drawing/2014/main" id="{819DA152-9AB5-F003-DD8B-BED84E1B4AE2}"/>
                  </a:ext>
                </a:extLst>
              </p:cNvPr>
              <p:cNvSpPr/>
              <p:nvPr/>
            </p:nvSpPr>
            <p:spPr>
              <a:xfrm rot="10800000">
                <a:off x="7752729" y="7011337"/>
                <a:ext cx="190501" cy="497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6" name="Rectángulo 1905">
                <a:extLst>
                  <a:ext uri="{FF2B5EF4-FFF2-40B4-BE49-F238E27FC236}">
                    <a16:creationId xmlns:a16="http://schemas.microsoft.com/office/drawing/2014/main" id="{3A70C0FB-C783-DFF9-C202-79739002FF06}"/>
                  </a:ext>
                </a:extLst>
              </p:cNvPr>
              <p:cNvSpPr/>
              <p:nvPr/>
            </p:nvSpPr>
            <p:spPr>
              <a:xfrm rot="10800000">
                <a:off x="7752727" y="705609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7" name="Rectángulo 1906">
                <a:extLst>
                  <a:ext uri="{FF2B5EF4-FFF2-40B4-BE49-F238E27FC236}">
                    <a16:creationId xmlns:a16="http://schemas.microsoft.com/office/drawing/2014/main" id="{1E97BE54-58D2-52FC-7BB2-7A62B48AFF38}"/>
                  </a:ext>
                </a:extLst>
              </p:cNvPr>
              <p:cNvSpPr/>
              <p:nvPr/>
            </p:nvSpPr>
            <p:spPr>
              <a:xfrm rot="10800000">
                <a:off x="7752727" y="7084828"/>
                <a:ext cx="190501" cy="497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08" name="Rectángulo 1907">
                <a:extLst>
                  <a:ext uri="{FF2B5EF4-FFF2-40B4-BE49-F238E27FC236}">
                    <a16:creationId xmlns:a16="http://schemas.microsoft.com/office/drawing/2014/main" id="{6D05046B-B166-1E89-AB39-8839C550E6A2}"/>
                  </a:ext>
                </a:extLst>
              </p:cNvPr>
              <p:cNvSpPr/>
              <p:nvPr/>
            </p:nvSpPr>
            <p:spPr>
              <a:xfrm rot="10800000">
                <a:off x="7752726" y="7233250"/>
                <a:ext cx="190501" cy="63015"/>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06" name="Conector recto 2205">
              <a:extLst>
                <a:ext uri="{FF2B5EF4-FFF2-40B4-BE49-F238E27FC236}">
                  <a16:creationId xmlns:a16="http://schemas.microsoft.com/office/drawing/2014/main" id="{5FE3A76C-BFD3-1189-B3C2-ECFCB5935AC8}"/>
                </a:ext>
              </a:extLst>
            </p:cNvPr>
            <p:cNvCxnSpPr>
              <a:cxnSpLocks/>
            </p:cNvCxnSpPr>
            <p:nvPr/>
          </p:nvCxnSpPr>
          <p:spPr>
            <a:xfrm>
              <a:off x="7586731" y="5513393"/>
              <a:ext cx="363" cy="6769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8" name="Grupo 2307">
            <a:extLst>
              <a:ext uri="{FF2B5EF4-FFF2-40B4-BE49-F238E27FC236}">
                <a16:creationId xmlns:a16="http://schemas.microsoft.com/office/drawing/2014/main" id="{4794CCE3-418A-7606-B062-34DC6EE61454}"/>
              </a:ext>
            </a:extLst>
          </p:cNvPr>
          <p:cNvGrpSpPr/>
          <p:nvPr/>
        </p:nvGrpSpPr>
        <p:grpSpPr>
          <a:xfrm>
            <a:off x="-15879363" y="5185471"/>
            <a:ext cx="210386" cy="2423784"/>
            <a:chOff x="8123637" y="5185471"/>
            <a:chExt cx="210386" cy="2423784"/>
          </a:xfrm>
        </p:grpSpPr>
        <p:grpSp>
          <p:nvGrpSpPr>
            <p:cNvPr id="1960" name="Grupo 1959">
              <a:extLst>
                <a:ext uri="{FF2B5EF4-FFF2-40B4-BE49-F238E27FC236}">
                  <a16:creationId xmlns:a16="http://schemas.microsoft.com/office/drawing/2014/main" id="{8F5E188E-5223-4907-F8B1-E64892D927AA}"/>
                </a:ext>
              </a:extLst>
            </p:cNvPr>
            <p:cNvGrpSpPr/>
            <p:nvPr/>
          </p:nvGrpSpPr>
          <p:grpSpPr>
            <a:xfrm>
              <a:off x="8126586" y="5185471"/>
              <a:ext cx="206220" cy="368788"/>
              <a:chOff x="8338573" y="5253735"/>
              <a:chExt cx="190501" cy="322545"/>
            </a:xfrm>
          </p:grpSpPr>
          <p:sp>
            <p:nvSpPr>
              <p:cNvPr id="1912" name="Diagrama de flujo: retraso 1911">
                <a:extLst>
                  <a:ext uri="{FF2B5EF4-FFF2-40B4-BE49-F238E27FC236}">
                    <a16:creationId xmlns:a16="http://schemas.microsoft.com/office/drawing/2014/main" id="{A0A09B12-F4E2-A40B-4CA6-F8FB56AC0F53}"/>
                  </a:ext>
                </a:extLst>
              </p:cNvPr>
              <p:cNvSpPr/>
              <p:nvPr/>
            </p:nvSpPr>
            <p:spPr>
              <a:xfrm rot="16200000">
                <a:off x="8397008" y="5195301"/>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15" name="Rectángulo 1914">
                <a:extLst>
                  <a:ext uri="{FF2B5EF4-FFF2-40B4-BE49-F238E27FC236}">
                    <a16:creationId xmlns:a16="http://schemas.microsoft.com/office/drawing/2014/main" id="{49F7A05F-A4C4-50EE-C52E-97C6ED1C53BA}"/>
                  </a:ext>
                </a:extLst>
              </p:cNvPr>
              <p:cNvSpPr/>
              <p:nvPr/>
            </p:nvSpPr>
            <p:spPr>
              <a:xfrm>
                <a:off x="8387879" y="5327784"/>
                <a:ext cx="91891" cy="9127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17" name="Rectángulo 1916">
                <a:extLst>
                  <a:ext uri="{FF2B5EF4-FFF2-40B4-BE49-F238E27FC236}">
                    <a16:creationId xmlns:a16="http://schemas.microsoft.com/office/drawing/2014/main" id="{1C819A7C-50A8-9E50-7277-2C691602FE02}"/>
                  </a:ext>
                </a:extLst>
              </p:cNvPr>
              <p:cNvSpPr/>
              <p:nvPr/>
            </p:nvSpPr>
            <p:spPr>
              <a:xfrm>
                <a:off x="8338573" y="5419896"/>
                <a:ext cx="190501" cy="15638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58" name="Grupo 1957">
              <a:extLst>
                <a:ext uri="{FF2B5EF4-FFF2-40B4-BE49-F238E27FC236}">
                  <a16:creationId xmlns:a16="http://schemas.microsoft.com/office/drawing/2014/main" id="{85DA4FA8-1C58-6D5D-8069-3806635D185A}"/>
                </a:ext>
              </a:extLst>
            </p:cNvPr>
            <p:cNvGrpSpPr/>
            <p:nvPr/>
          </p:nvGrpSpPr>
          <p:grpSpPr>
            <a:xfrm>
              <a:off x="8123637" y="5593908"/>
              <a:ext cx="210386" cy="2015347"/>
              <a:chOff x="8338230" y="5610957"/>
              <a:chExt cx="194349" cy="1762637"/>
            </a:xfrm>
          </p:grpSpPr>
          <p:sp>
            <p:nvSpPr>
              <p:cNvPr id="1923" name="Diagrama de flujo: retraso 1922">
                <a:extLst>
                  <a:ext uri="{FF2B5EF4-FFF2-40B4-BE49-F238E27FC236}">
                    <a16:creationId xmlns:a16="http://schemas.microsoft.com/office/drawing/2014/main" id="{CFCA62FD-5D69-7BF8-1903-9278F4B9B064}"/>
                  </a:ext>
                </a:extLst>
              </p:cNvPr>
              <p:cNvSpPr/>
              <p:nvPr/>
            </p:nvSpPr>
            <p:spPr>
              <a:xfrm rot="5400000">
                <a:off x="8397978" y="7238994"/>
                <a:ext cx="7870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4" name="Rectángulo 1923">
                <a:extLst>
                  <a:ext uri="{FF2B5EF4-FFF2-40B4-BE49-F238E27FC236}">
                    <a16:creationId xmlns:a16="http://schemas.microsoft.com/office/drawing/2014/main" id="{72362458-6269-C131-8192-1298A47560B7}"/>
                  </a:ext>
                </a:extLst>
              </p:cNvPr>
              <p:cNvSpPr/>
              <p:nvPr/>
            </p:nvSpPr>
            <p:spPr>
              <a:xfrm rot="10800000">
                <a:off x="8338559" y="665557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5" name="Rectángulo 1924">
                <a:extLst>
                  <a:ext uri="{FF2B5EF4-FFF2-40B4-BE49-F238E27FC236}">
                    <a16:creationId xmlns:a16="http://schemas.microsoft.com/office/drawing/2014/main" id="{2DCB8E93-C086-D1DB-DE42-CCFC454F0533}"/>
                  </a:ext>
                </a:extLst>
              </p:cNvPr>
              <p:cNvSpPr/>
              <p:nvPr/>
            </p:nvSpPr>
            <p:spPr>
              <a:xfrm rot="10800000">
                <a:off x="8338566" y="6346237"/>
                <a:ext cx="190501" cy="594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6" name="Rectángulo 1925">
                <a:extLst>
                  <a:ext uri="{FF2B5EF4-FFF2-40B4-BE49-F238E27FC236}">
                    <a16:creationId xmlns:a16="http://schemas.microsoft.com/office/drawing/2014/main" id="{903EEF86-3F04-7819-B2FB-F585CA54678E}"/>
                  </a:ext>
                </a:extLst>
              </p:cNvPr>
              <p:cNvSpPr/>
              <p:nvPr/>
            </p:nvSpPr>
            <p:spPr>
              <a:xfrm rot="10800000">
                <a:off x="8338568" y="6171647"/>
                <a:ext cx="190501" cy="10064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7" name="Rectángulo 1926">
                <a:extLst>
                  <a:ext uri="{FF2B5EF4-FFF2-40B4-BE49-F238E27FC236}">
                    <a16:creationId xmlns:a16="http://schemas.microsoft.com/office/drawing/2014/main" id="{86818F2B-6D0B-7A7B-08D5-ACE1155CF45D}"/>
                  </a:ext>
                </a:extLst>
              </p:cNvPr>
              <p:cNvSpPr/>
              <p:nvPr/>
            </p:nvSpPr>
            <p:spPr>
              <a:xfrm rot="10800000">
                <a:off x="8340192" y="5610957"/>
                <a:ext cx="190501" cy="580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8" name="Rectángulo 1927">
                <a:extLst>
                  <a:ext uri="{FF2B5EF4-FFF2-40B4-BE49-F238E27FC236}">
                    <a16:creationId xmlns:a16="http://schemas.microsoft.com/office/drawing/2014/main" id="{808422C2-1AAB-0C1E-CA89-80042ECF2B06}"/>
                  </a:ext>
                </a:extLst>
              </p:cNvPr>
              <p:cNvSpPr/>
              <p:nvPr/>
            </p:nvSpPr>
            <p:spPr>
              <a:xfrm rot="10800000">
                <a:off x="8338571" y="6071859"/>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29" name="Rectángulo 1928">
                <a:extLst>
                  <a:ext uri="{FF2B5EF4-FFF2-40B4-BE49-F238E27FC236}">
                    <a16:creationId xmlns:a16="http://schemas.microsoft.com/office/drawing/2014/main" id="{C86C30BB-1061-6332-D4FB-4462EA3DE59B}"/>
                  </a:ext>
                </a:extLst>
              </p:cNvPr>
              <p:cNvSpPr/>
              <p:nvPr/>
            </p:nvSpPr>
            <p:spPr>
              <a:xfrm rot="10800000">
                <a:off x="8340189" y="5676900"/>
                <a:ext cx="190501" cy="8003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0" name="Rectángulo 1929">
                <a:extLst>
                  <a:ext uri="{FF2B5EF4-FFF2-40B4-BE49-F238E27FC236}">
                    <a16:creationId xmlns:a16="http://schemas.microsoft.com/office/drawing/2014/main" id="{0C50810A-C643-19A1-E991-312372AE1555}"/>
                  </a:ext>
                </a:extLst>
              </p:cNvPr>
              <p:cNvSpPr/>
              <p:nvPr/>
            </p:nvSpPr>
            <p:spPr>
              <a:xfrm rot="10800000">
                <a:off x="8340193" y="5664350"/>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1" name="Rectángulo 1930">
                <a:extLst>
                  <a:ext uri="{FF2B5EF4-FFF2-40B4-BE49-F238E27FC236}">
                    <a16:creationId xmlns:a16="http://schemas.microsoft.com/office/drawing/2014/main" id="{46693AC2-0274-CD4B-D7BE-02D27B8ACC18}"/>
                  </a:ext>
                </a:extLst>
              </p:cNvPr>
              <p:cNvSpPr/>
              <p:nvPr/>
            </p:nvSpPr>
            <p:spPr>
              <a:xfrm rot="10800000">
                <a:off x="8340189" y="5832746"/>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5" name="Rectángulo 1934">
                <a:extLst>
                  <a:ext uri="{FF2B5EF4-FFF2-40B4-BE49-F238E27FC236}">
                    <a16:creationId xmlns:a16="http://schemas.microsoft.com/office/drawing/2014/main" id="{2FF9E0DA-E064-D956-33B4-8734B802CB13}"/>
                  </a:ext>
                </a:extLst>
              </p:cNvPr>
              <p:cNvSpPr/>
              <p:nvPr/>
            </p:nvSpPr>
            <p:spPr>
              <a:xfrm rot="10800000">
                <a:off x="8338393" y="7087333"/>
                <a:ext cx="190501" cy="465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6" name="Rectángulo 1935">
                <a:extLst>
                  <a:ext uri="{FF2B5EF4-FFF2-40B4-BE49-F238E27FC236}">
                    <a16:creationId xmlns:a16="http://schemas.microsoft.com/office/drawing/2014/main" id="{62EA331D-6CA2-58D0-9FB3-A13A869A41FE}"/>
                  </a:ext>
                </a:extLst>
              </p:cNvPr>
              <p:cNvSpPr/>
              <p:nvPr/>
            </p:nvSpPr>
            <p:spPr>
              <a:xfrm rot="10800000">
                <a:off x="8339044" y="586733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7" name="Rectángulo 1936">
                <a:extLst>
                  <a:ext uri="{FF2B5EF4-FFF2-40B4-BE49-F238E27FC236}">
                    <a16:creationId xmlns:a16="http://schemas.microsoft.com/office/drawing/2014/main" id="{4729C55A-4BD6-523A-EF58-1164D47107E5}"/>
                  </a:ext>
                </a:extLst>
              </p:cNvPr>
              <p:cNvSpPr/>
              <p:nvPr/>
            </p:nvSpPr>
            <p:spPr>
              <a:xfrm rot="10800000">
                <a:off x="8338566" y="6263093"/>
                <a:ext cx="190501" cy="85640"/>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8" name="Rectángulo 1937">
                <a:extLst>
                  <a:ext uri="{FF2B5EF4-FFF2-40B4-BE49-F238E27FC236}">
                    <a16:creationId xmlns:a16="http://schemas.microsoft.com/office/drawing/2014/main" id="{2E22E162-7EF9-A0F2-C02B-7751C326D7E5}"/>
                  </a:ext>
                </a:extLst>
              </p:cNvPr>
              <p:cNvSpPr/>
              <p:nvPr/>
            </p:nvSpPr>
            <p:spPr>
              <a:xfrm rot="10800000">
                <a:off x="8338561" y="6658342"/>
                <a:ext cx="190501" cy="1324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9" name="Rectángulo 1938">
                <a:extLst>
                  <a:ext uri="{FF2B5EF4-FFF2-40B4-BE49-F238E27FC236}">
                    <a16:creationId xmlns:a16="http://schemas.microsoft.com/office/drawing/2014/main" id="{B95667EE-E943-7203-F6D1-94C890687C8B}"/>
                  </a:ext>
                </a:extLst>
              </p:cNvPr>
              <p:cNvSpPr/>
              <p:nvPr/>
            </p:nvSpPr>
            <p:spPr>
              <a:xfrm rot="10800000">
                <a:off x="8338564" y="6447654"/>
                <a:ext cx="190501" cy="6584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0" name="Rectángulo 1939">
                <a:extLst>
                  <a:ext uri="{FF2B5EF4-FFF2-40B4-BE49-F238E27FC236}">
                    <a16:creationId xmlns:a16="http://schemas.microsoft.com/office/drawing/2014/main" id="{3013B82B-6DB6-B456-076B-80E195DA77DD}"/>
                  </a:ext>
                </a:extLst>
              </p:cNvPr>
              <p:cNvSpPr/>
              <p:nvPr/>
            </p:nvSpPr>
            <p:spPr>
              <a:xfrm rot="10800000">
                <a:off x="8338573" y="5755790"/>
                <a:ext cx="190501" cy="1324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1" name="Rectángulo 1940">
                <a:extLst>
                  <a:ext uri="{FF2B5EF4-FFF2-40B4-BE49-F238E27FC236}">
                    <a16:creationId xmlns:a16="http://schemas.microsoft.com/office/drawing/2014/main" id="{B6C12D4C-6613-73C3-92BF-564E43B7BE9A}"/>
                  </a:ext>
                </a:extLst>
              </p:cNvPr>
              <p:cNvSpPr/>
              <p:nvPr/>
            </p:nvSpPr>
            <p:spPr>
              <a:xfrm rot="10800000">
                <a:off x="8338951" y="5770180"/>
                <a:ext cx="190501" cy="6592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2" name="Rectángulo 1941">
                <a:extLst>
                  <a:ext uri="{FF2B5EF4-FFF2-40B4-BE49-F238E27FC236}">
                    <a16:creationId xmlns:a16="http://schemas.microsoft.com/office/drawing/2014/main" id="{F6B2F745-9BCD-92BE-C1CE-997106DA9654}"/>
                  </a:ext>
                </a:extLst>
              </p:cNvPr>
              <p:cNvSpPr/>
              <p:nvPr/>
            </p:nvSpPr>
            <p:spPr>
              <a:xfrm rot="10800000">
                <a:off x="8339042" y="5963398"/>
                <a:ext cx="190501" cy="975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3" name="Rectángulo 1942">
                <a:extLst>
                  <a:ext uri="{FF2B5EF4-FFF2-40B4-BE49-F238E27FC236}">
                    <a16:creationId xmlns:a16="http://schemas.microsoft.com/office/drawing/2014/main" id="{3571E916-311D-71B8-370A-BFD6B0530351}"/>
                  </a:ext>
                </a:extLst>
              </p:cNvPr>
              <p:cNvSpPr/>
              <p:nvPr/>
            </p:nvSpPr>
            <p:spPr>
              <a:xfrm rot="10800000">
                <a:off x="8338569" y="6116628"/>
                <a:ext cx="190501" cy="5526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4" name="Rectángulo 1943">
                <a:extLst>
                  <a:ext uri="{FF2B5EF4-FFF2-40B4-BE49-F238E27FC236}">
                    <a16:creationId xmlns:a16="http://schemas.microsoft.com/office/drawing/2014/main" id="{F28F517F-4492-74CD-10A1-9999408C5DC1}"/>
                  </a:ext>
                </a:extLst>
              </p:cNvPr>
              <p:cNvSpPr/>
              <p:nvPr/>
            </p:nvSpPr>
            <p:spPr>
              <a:xfrm rot="10800000">
                <a:off x="8338563" y="6510931"/>
                <a:ext cx="190501" cy="8728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6" name="Rectángulo 1945">
                <a:extLst>
                  <a:ext uri="{FF2B5EF4-FFF2-40B4-BE49-F238E27FC236}">
                    <a16:creationId xmlns:a16="http://schemas.microsoft.com/office/drawing/2014/main" id="{0D429A6D-9F35-5E2D-B4E5-0EA32A4990F2}"/>
                  </a:ext>
                </a:extLst>
              </p:cNvPr>
              <p:cNvSpPr/>
              <p:nvPr/>
            </p:nvSpPr>
            <p:spPr>
              <a:xfrm rot="10800000">
                <a:off x="8338561" y="6596980"/>
                <a:ext cx="190501" cy="5859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8" name="Rectángulo 1947">
                <a:extLst>
                  <a:ext uri="{FF2B5EF4-FFF2-40B4-BE49-F238E27FC236}">
                    <a16:creationId xmlns:a16="http://schemas.microsoft.com/office/drawing/2014/main" id="{C8F05805-ECAC-C65D-71EF-F6FF06DD2D90}"/>
                  </a:ext>
                </a:extLst>
              </p:cNvPr>
              <p:cNvSpPr/>
              <p:nvPr/>
            </p:nvSpPr>
            <p:spPr>
              <a:xfrm rot="10800000">
                <a:off x="8338714" y="6997845"/>
                <a:ext cx="190501" cy="7106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49" name="Rectángulo 1948">
                <a:extLst>
                  <a:ext uri="{FF2B5EF4-FFF2-40B4-BE49-F238E27FC236}">
                    <a16:creationId xmlns:a16="http://schemas.microsoft.com/office/drawing/2014/main" id="{93EC8D15-8E4C-1395-8FFC-48A1E5530E1D}"/>
                  </a:ext>
                </a:extLst>
              </p:cNvPr>
              <p:cNvSpPr/>
              <p:nvPr/>
            </p:nvSpPr>
            <p:spPr>
              <a:xfrm rot="10800000">
                <a:off x="8338566" y="6404205"/>
                <a:ext cx="190501" cy="497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33" name="Rectángulo 1932">
                <a:extLst>
                  <a:ext uri="{FF2B5EF4-FFF2-40B4-BE49-F238E27FC236}">
                    <a16:creationId xmlns:a16="http://schemas.microsoft.com/office/drawing/2014/main" id="{7EFAC9E7-9CBB-EA30-F746-7477128B92F6}"/>
                  </a:ext>
                </a:extLst>
              </p:cNvPr>
              <p:cNvSpPr/>
              <p:nvPr/>
            </p:nvSpPr>
            <p:spPr>
              <a:xfrm rot="10800000">
                <a:off x="8339044" y="5893570"/>
                <a:ext cx="190501" cy="7309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1" name="Rectángulo 1950">
                <a:extLst>
                  <a:ext uri="{FF2B5EF4-FFF2-40B4-BE49-F238E27FC236}">
                    <a16:creationId xmlns:a16="http://schemas.microsoft.com/office/drawing/2014/main" id="{106C43FC-71F6-3B89-A60B-9F7A7E8C6FF8}"/>
                  </a:ext>
                </a:extLst>
              </p:cNvPr>
              <p:cNvSpPr/>
              <p:nvPr/>
            </p:nvSpPr>
            <p:spPr>
              <a:xfrm rot="10800000">
                <a:off x="8338572" y="6059759"/>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2" name="Rectángulo 1951">
                <a:extLst>
                  <a:ext uri="{FF2B5EF4-FFF2-40B4-BE49-F238E27FC236}">
                    <a16:creationId xmlns:a16="http://schemas.microsoft.com/office/drawing/2014/main" id="{8CF227B8-6F60-1D4D-8F70-3B08A4FE60BA}"/>
                  </a:ext>
                </a:extLst>
              </p:cNvPr>
              <p:cNvSpPr/>
              <p:nvPr/>
            </p:nvSpPr>
            <p:spPr>
              <a:xfrm rot="10800000">
                <a:off x="8338558" y="6698776"/>
                <a:ext cx="190501" cy="17844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3" name="Rectángulo 1952">
                <a:extLst>
                  <a:ext uri="{FF2B5EF4-FFF2-40B4-BE49-F238E27FC236}">
                    <a16:creationId xmlns:a16="http://schemas.microsoft.com/office/drawing/2014/main" id="{0B9D64CF-7D55-EFD9-8BEA-B96C8A513F8A}"/>
                  </a:ext>
                </a:extLst>
              </p:cNvPr>
              <p:cNvSpPr/>
              <p:nvPr/>
            </p:nvSpPr>
            <p:spPr>
              <a:xfrm rot="10800000">
                <a:off x="8338557" y="6877238"/>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4" name="Rectángulo 1953">
                <a:extLst>
                  <a:ext uri="{FF2B5EF4-FFF2-40B4-BE49-F238E27FC236}">
                    <a16:creationId xmlns:a16="http://schemas.microsoft.com/office/drawing/2014/main" id="{4CF13749-2B37-255E-11CC-B24AE705B811}"/>
                  </a:ext>
                </a:extLst>
              </p:cNvPr>
              <p:cNvSpPr/>
              <p:nvPr/>
            </p:nvSpPr>
            <p:spPr>
              <a:xfrm rot="10800000">
                <a:off x="8338555" y="6908787"/>
                <a:ext cx="190501" cy="94037"/>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5" name="Rectángulo 1954">
                <a:extLst>
                  <a:ext uri="{FF2B5EF4-FFF2-40B4-BE49-F238E27FC236}">
                    <a16:creationId xmlns:a16="http://schemas.microsoft.com/office/drawing/2014/main" id="{F1A8FC96-D954-75B4-97FA-2D74A1A667C9}"/>
                  </a:ext>
                </a:extLst>
              </p:cNvPr>
              <p:cNvSpPr/>
              <p:nvPr/>
            </p:nvSpPr>
            <p:spPr>
              <a:xfrm rot="10800000">
                <a:off x="8338554" y="7069784"/>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6" name="Rectángulo 1955">
                <a:extLst>
                  <a:ext uri="{FF2B5EF4-FFF2-40B4-BE49-F238E27FC236}">
                    <a16:creationId xmlns:a16="http://schemas.microsoft.com/office/drawing/2014/main" id="{9874BD32-FE03-C7F2-DA7C-612D504C9FA5}"/>
                  </a:ext>
                </a:extLst>
              </p:cNvPr>
              <p:cNvSpPr/>
              <p:nvPr/>
            </p:nvSpPr>
            <p:spPr>
              <a:xfrm rot="10800000">
                <a:off x="8338230" y="7133052"/>
                <a:ext cx="190501" cy="159019"/>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57" name="Rectángulo 1956">
                <a:extLst>
                  <a:ext uri="{FF2B5EF4-FFF2-40B4-BE49-F238E27FC236}">
                    <a16:creationId xmlns:a16="http://schemas.microsoft.com/office/drawing/2014/main" id="{261DA345-A2F9-BAA2-4334-98BAC048B233}"/>
                  </a:ext>
                </a:extLst>
              </p:cNvPr>
              <p:cNvSpPr/>
              <p:nvPr/>
            </p:nvSpPr>
            <p:spPr>
              <a:xfrm rot="10800000">
                <a:off x="8338392" y="7186069"/>
                <a:ext cx="190501" cy="465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07" name="Conector recto 2206">
              <a:extLst>
                <a:ext uri="{FF2B5EF4-FFF2-40B4-BE49-F238E27FC236}">
                  <a16:creationId xmlns:a16="http://schemas.microsoft.com/office/drawing/2014/main" id="{87DC0637-AA59-D1F3-431F-BCE004062694}"/>
                </a:ext>
              </a:extLst>
            </p:cNvPr>
            <p:cNvCxnSpPr>
              <a:cxnSpLocks/>
              <a:stCxn id="1917" idx="2"/>
              <a:endCxn id="1927" idx="2"/>
            </p:cNvCxnSpPr>
            <p:nvPr/>
          </p:nvCxnSpPr>
          <p:spPr>
            <a:xfrm flipH="1">
              <a:off x="8228870" y="5554259"/>
              <a:ext cx="826" cy="39649"/>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09" name="Grupo 2308">
            <a:extLst>
              <a:ext uri="{FF2B5EF4-FFF2-40B4-BE49-F238E27FC236}">
                <a16:creationId xmlns:a16="http://schemas.microsoft.com/office/drawing/2014/main" id="{605B3EA6-4C9B-6649-9B7E-1D5142111E5B}"/>
              </a:ext>
            </a:extLst>
          </p:cNvPr>
          <p:cNvGrpSpPr/>
          <p:nvPr/>
        </p:nvGrpSpPr>
        <p:grpSpPr>
          <a:xfrm>
            <a:off x="-15240304" y="5346355"/>
            <a:ext cx="213492" cy="2287269"/>
            <a:chOff x="8762696" y="5346355"/>
            <a:chExt cx="213492" cy="2287269"/>
          </a:xfrm>
        </p:grpSpPr>
        <p:grpSp>
          <p:nvGrpSpPr>
            <p:cNvPr id="1966" name="Grupo 1965">
              <a:extLst>
                <a:ext uri="{FF2B5EF4-FFF2-40B4-BE49-F238E27FC236}">
                  <a16:creationId xmlns:a16="http://schemas.microsoft.com/office/drawing/2014/main" id="{8950A545-31D7-66A7-9E96-E39805A6464A}"/>
                </a:ext>
              </a:extLst>
            </p:cNvPr>
            <p:cNvGrpSpPr/>
            <p:nvPr/>
          </p:nvGrpSpPr>
          <p:grpSpPr>
            <a:xfrm>
              <a:off x="8769054" y="5346355"/>
              <a:ext cx="206220" cy="324137"/>
              <a:chOff x="8934450" y="5394445"/>
              <a:chExt cx="190501" cy="283493"/>
            </a:xfrm>
          </p:grpSpPr>
          <p:sp>
            <p:nvSpPr>
              <p:cNvPr id="1963" name="Diagrama de flujo: retraso 1962">
                <a:extLst>
                  <a:ext uri="{FF2B5EF4-FFF2-40B4-BE49-F238E27FC236}">
                    <a16:creationId xmlns:a16="http://schemas.microsoft.com/office/drawing/2014/main" id="{EABD07A1-A8BE-13E3-3049-552063A130F4}"/>
                  </a:ext>
                </a:extLst>
              </p:cNvPr>
              <p:cNvSpPr/>
              <p:nvPr/>
            </p:nvSpPr>
            <p:spPr>
              <a:xfrm rot="16200000">
                <a:off x="8992885" y="5336011"/>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64" name="Rectángulo 1963">
                <a:extLst>
                  <a:ext uri="{FF2B5EF4-FFF2-40B4-BE49-F238E27FC236}">
                    <a16:creationId xmlns:a16="http://schemas.microsoft.com/office/drawing/2014/main" id="{4D5A255C-0112-42CF-45D4-43F446913DDA}"/>
                  </a:ext>
                </a:extLst>
              </p:cNvPr>
              <p:cNvSpPr/>
              <p:nvPr/>
            </p:nvSpPr>
            <p:spPr>
              <a:xfrm>
                <a:off x="8983756" y="5468495"/>
                <a:ext cx="91891" cy="5600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65" name="Rectángulo 1964">
                <a:extLst>
                  <a:ext uri="{FF2B5EF4-FFF2-40B4-BE49-F238E27FC236}">
                    <a16:creationId xmlns:a16="http://schemas.microsoft.com/office/drawing/2014/main" id="{CC63A46C-722B-B329-5254-99030717EDBE}"/>
                  </a:ext>
                </a:extLst>
              </p:cNvPr>
              <p:cNvSpPr/>
              <p:nvPr/>
            </p:nvSpPr>
            <p:spPr>
              <a:xfrm>
                <a:off x="8934450" y="5521554"/>
                <a:ext cx="190501" cy="15638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02" name="Grupo 2001">
              <a:extLst>
                <a:ext uri="{FF2B5EF4-FFF2-40B4-BE49-F238E27FC236}">
                  <a16:creationId xmlns:a16="http://schemas.microsoft.com/office/drawing/2014/main" id="{268D669F-624E-1E21-C89D-63E8A4362E00}"/>
                </a:ext>
              </a:extLst>
            </p:cNvPr>
            <p:cNvGrpSpPr/>
            <p:nvPr/>
          </p:nvGrpSpPr>
          <p:grpSpPr>
            <a:xfrm>
              <a:off x="8762696" y="5729200"/>
              <a:ext cx="213492" cy="1904424"/>
              <a:chOff x="8928577" y="5729284"/>
              <a:chExt cx="197219" cy="1665623"/>
            </a:xfrm>
          </p:grpSpPr>
          <p:sp>
            <p:nvSpPr>
              <p:cNvPr id="1969" name="Rectángulo 1968">
                <a:extLst>
                  <a:ext uri="{FF2B5EF4-FFF2-40B4-BE49-F238E27FC236}">
                    <a16:creationId xmlns:a16="http://schemas.microsoft.com/office/drawing/2014/main" id="{7E952658-D06D-422A-1800-1FE5F292827D}"/>
                  </a:ext>
                </a:extLst>
              </p:cNvPr>
              <p:cNvSpPr/>
              <p:nvPr/>
            </p:nvSpPr>
            <p:spPr>
              <a:xfrm rot="10800000">
                <a:off x="8933342" y="6926614"/>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0" name="Rectángulo 1969">
                <a:extLst>
                  <a:ext uri="{FF2B5EF4-FFF2-40B4-BE49-F238E27FC236}">
                    <a16:creationId xmlns:a16="http://schemas.microsoft.com/office/drawing/2014/main" id="{ED004FAA-3FA9-FF58-2F13-CA7770BAA292}"/>
                  </a:ext>
                </a:extLst>
              </p:cNvPr>
              <p:cNvSpPr/>
              <p:nvPr/>
            </p:nvSpPr>
            <p:spPr>
              <a:xfrm rot="10800000">
                <a:off x="8933350" y="6317231"/>
                <a:ext cx="190501" cy="6936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1" name="Rectángulo 1970">
                <a:extLst>
                  <a:ext uri="{FF2B5EF4-FFF2-40B4-BE49-F238E27FC236}">
                    <a16:creationId xmlns:a16="http://schemas.microsoft.com/office/drawing/2014/main" id="{99DAA5CD-1E85-FDB6-5952-A9D1D3359ACA}"/>
                  </a:ext>
                </a:extLst>
              </p:cNvPr>
              <p:cNvSpPr/>
              <p:nvPr/>
            </p:nvSpPr>
            <p:spPr>
              <a:xfrm rot="10800000">
                <a:off x="8934237" y="6743342"/>
                <a:ext cx="190501" cy="10326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2" name="Rectángulo 1971">
                <a:extLst>
                  <a:ext uri="{FF2B5EF4-FFF2-40B4-BE49-F238E27FC236}">
                    <a16:creationId xmlns:a16="http://schemas.microsoft.com/office/drawing/2014/main" id="{CA05D41F-1BB9-5DC6-6723-5C1C6712511A}"/>
                  </a:ext>
                </a:extLst>
              </p:cNvPr>
              <p:cNvSpPr/>
              <p:nvPr/>
            </p:nvSpPr>
            <p:spPr>
              <a:xfrm rot="10800000">
                <a:off x="8934668" y="5729284"/>
                <a:ext cx="190501" cy="10153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3" name="Rectángulo 1972">
                <a:extLst>
                  <a:ext uri="{FF2B5EF4-FFF2-40B4-BE49-F238E27FC236}">
                    <a16:creationId xmlns:a16="http://schemas.microsoft.com/office/drawing/2014/main" id="{9E3B8D6E-58B4-B6D4-279B-23CC803EBE30}"/>
                  </a:ext>
                </a:extLst>
              </p:cNvPr>
              <p:cNvSpPr/>
              <p:nvPr/>
            </p:nvSpPr>
            <p:spPr>
              <a:xfrm rot="10800000">
                <a:off x="8933353" y="6175284"/>
                <a:ext cx="190501" cy="826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4" name="Rectángulo 1973">
                <a:extLst>
                  <a:ext uri="{FF2B5EF4-FFF2-40B4-BE49-F238E27FC236}">
                    <a16:creationId xmlns:a16="http://schemas.microsoft.com/office/drawing/2014/main" id="{D594C5CB-C4C4-E805-2977-444B29345727}"/>
                  </a:ext>
                </a:extLst>
              </p:cNvPr>
              <p:cNvSpPr/>
              <p:nvPr/>
            </p:nvSpPr>
            <p:spPr>
              <a:xfrm rot="10800000">
                <a:off x="8931558" y="7010617"/>
                <a:ext cx="190501" cy="8998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6" name="Rectángulo 1975">
                <a:extLst>
                  <a:ext uri="{FF2B5EF4-FFF2-40B4-BE49-F238E27FC236}">
                    <a16:creationId xmlns:a16="http://schemas.microsoft.com/office/drawing/2014/main" id="{72232373-B2D2-424A-DB1A-B7AD3DE0F83D}"/>
                  </a:ext>
                </a:extLst>
              </p:cNvPr>
              <p:cNvSpPr/>
              <p:nvPr/>
            </p:nvSpPr>
            <p:spPr>
              <a:xfrm rot="10800000">
                <a:off x="8935295" y="6009898"/>
                <a:ext cx="190501" cy="7432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77" name="Rectángulo 1976">
                <a:extLst>
                  <a:ext uri="{FF2B5EF4-FFF2-40B4-BE49-F238E27FC236}">
                    <a16:creationId xmlns:a16="http://schemas.microsoft.com/office/drawing/2014/main" id="{5D263748-6105-646C-D19C-6FBFA6741A77}"/>
                  </a:ext>
                </a:extLst>
              </p:cNvPr>
              <p:cNvSpPr/>
              <p:nvPr/>
            </p:nvSpPr>
            <p:spPr>
              <a:xfrm rot="10800000">
                <a:off x="8934231" y="5831752"/>
                <a:ext cx="190501" cy="15255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0" name="Rectángulo 1979">
                <a:extLst>
                  <a:ext uri="{FF2B5EF4-FFF2-40B4-BE49-F238E27FC236}">
                    <a16:creationId xmlns:a16="http://schemas.microsoft.com/office/drawing/2014/main" id="{1D525AE3-64B4-0916-ECFC-6F653DAAFA46}"/>
                  </a:ext>
                </a:extLst>
              </p:cNvPr>
              <p:cNvSpPr/>
              <p:nvPr/>
            </p:nvSpPr>
            <p:spPr>
              <a:xfrm rot="10800000">
                <a:off x="8933354" y="6025954"/>
                <a:ext cx="190501" cy="283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1" name="Rectángulo 1980">
                <a:extLst>
                  <a:ext uri="{FF2B5EF4-FFF2-40B4-BE49-F238E27FC236}">
                    <a16:creationId xmlns:a16="http://schemas.microsoft.com/office/drawing/2014/main" id="{33546302-EA61-E267-372A-C0FEEA9E2700}"/>
                  </a:ext>
                </a:extLst>
              </p:cNvPr>
              <p:cNvSpPr/>
              <p:nvPr/>
            </p:nvSpPr>
            <p:spPr>
              <a:xfrm rot="10800000">
                <a:off x="8933793" y="598352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2" name="Rectángulo 1981">
                <a:extLst>
                  <a:ext uri="{FF2B5EF4-FFF2-40B4-BE49-F238E27FC236}">
                    <a16:creationId xmlns:a16="http://schemas.microsoft.com/office/drawing/2014/main" id="{5669DE76-494A-EFE4-3B86-CC6D001D2B2E}"/>
                  </a:ext>
                </a:extLst>
              </p:cNvPr>
              <p:cNvSpPr/>
              <p:nvPr/>
            </p:nvSpPr>
            <p:spPr>
              <a:xfrm rot="10800000">
                <a:off x="8935295" y="6078746"/>
                <a:ext cx="190501" cy="9498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4" name="Rectángulo 1983">
                <a:extLst>
                  <a:ext uri="{FF2B5EF4-FFF2-40B4-BE49-F238E27FC236}">
                    <a16:creationId xmlns:a16="http://schemas.microsoft.com/office/drawing/2014/main" id="{E5CECEE9-E32E-5F5E-8F25-E33E3E842807}"/>
                  </a:ext>
                </a:extLst>
              </p:cNvPr>
              <p:cNvSpPr/>
              <p:nvPr/>
            </p:nvSpPr>
            <p:spPr>
              <a:xfrm rot="10800000">
                <a:off x="8933347" y="6450403"/>
                <a:ext cx="190501" cy="79690"/>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6" name="Rectángulo 1985">
                <a:extLst>
                  <a:ext uri="{FF2B5EF4-FFF2-40B4-BE49-F238E27FC236}">
                    <a16:creationId xmlns:a16="http://schemas.microsoft.com/office/drawing/2014/main" id="{5BED8C76-CEBF-DF0C-4A0E-039E27437E2D}"/>
                  </a:ext>
                </a:extLst>
              </p:cNvPr>
              <p:cNvSpPr/>
              <p:nvPr/>
            </p:nvSpPr>
            <p:spPr>
              <a:xfrm rot="10800000">
                <a:off x="8934241" y="6629200"/>
                <a:ext cx="190501" cy="6358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7" name="Rectángulo 1986">
                <a:extLst>
                  <a:ext uri="{FF2B5EF4-FFF2-40B4-BE49-F238E27FC236}">
                    <a16:creationId xmlns:a16="http://schemas.microsoft.com/office/drawing/2014/main" id="{DAD63B06-F5C6-A6AF-C791-FF12481A5470}"/>
                  </a:ext>
                </a:extLst>
              </p:cNvPr>
              <p:cNvSpPr/>
              <p:nvPr/>
            </p:nvSpPr>
            <p:spPr>
              <a:xfrm rot="10800000">
                <a:off x="8933344" y="6522100"/>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9" name="Rectángulo 1988">
                <a:extLst>
                  <a:ext uri="{FF2B5EF4-FFF2-40B4-BE49-F238E27FC236}">
                    <a16:creationId xmlns:a16="http://schemas.microsoft.com/office/drawing/2014/main" id="{21585693-1352-1BE6-3222-223DC27D7D68}"/>
                  </a:ext>
                </a:extLst>
              </p:cNvPr>
              <p:cNvSpPr/>
              <p:nvPr/>
            </p:nvSpPr>
            <p:spPr>
              <a:xfrm rot="10800000">
                <a:off x="8933350" y="6383301"/>
                <a:ext cx="190501" cy="2132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1" name="Rectángulo 1990">
                <a:extLst>
                  <a:ext uri="{FF2B5EF4-FFF2-40B4-BE49-F238E27FC236}">
                    <a16:creationId xmlns:a16="http://schemas.microsoft.com/office/drawing/2014/main" id="{A5AC265F-9626-CB20-67EB-E79D388B3D2F}"/>
                  </a:ext>
                </a:extLst>
              </p:cNvPr>
              <p:cNvSpPr/>
              <p:nvPr/>
            </p:nvSpPr>
            <p:spPr>
              <a:xfrm rot="10800000">
                <a:off x="8934233" y="6849181"/>
                <a:ext cx="190501" cy="76973"/>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3" name="Rectángulo 1992">
                <a:extLst>
                  <a:ext uri="{FF2B5EF4-FFF2-40B4-BE49-F238E27FC236}">
                    <a16:creationId xmlns:a16="http://schemas.microsoft.com/office/drawing/2014/main" id="{932A4C6A-A11B-EC9E-EB21-DBF5A479A233}"/>
                  </a:ext>
                </a:extLst>
              </p:cNvPr>
              <p:cNvSpPr/>
              <p:nvPr/>
            </p:nvSpPr>
            <p:spPr>
              <a:xfrm rot="10800000">
                <a:off x="8930067" y="7171656"/>
                <a:ext cx="190501" cy="8266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4" name="Rectángulo 1993">
                <a:extLst>
                  <a:ext uri="{FF2B5EF4-FFF2-40B4-BE49-F238E27FC236}">
                    <a16:creationId xmlns:a16="http://schemas.microsoft.com/office/drawing/2014/main" id="{70BEDD14-4211-4FFE-0D80-8A8D297F4A8F}"/>
                  </a:ext>
                </a:extLst>
              </p:cNvPr>
              <p:cNvSpPr/>
              <p:nvPr/>
            </p:nvSpPr>
            <p:spPr>
              <a:xfrm rot="10800000">
                <a:off x="8933343" y="6580268"/>
                <a:ext cx="190501" cy="548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5" name="Rectángulo 1994">
                <a:extLst>
                  <a:ext uri="{FF2B5EF4-FFF2-40B4-BE49-F238E27FC236}">
                    <a16:creationId xmlns:a16="http://schemas.microsoft.com/office/drawing/2014/main" id="{D69F06E0-EF4F-BB9E-A1B5-4F851DC86921}"/>
                  </a:ext>
                </a:extLst>
              </p:cNvPr>
              <p:cNvSpPr/>
              <p:nvPr/>
            </p:nvSpPr>
            <p:spPr>
              <a:xfrm rot="10800000">
                <a:off x="8933352" y="6254695"/>
                <a:ext cx="190501" cy="6358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6" name="Rectángulo 1995">
                <a:extLst>
                  <a:ext uri="{FF2B5EF4-FFF2-40B4-BE49-F238E27FC236}">
                    <a16:creationId xmlns:a16="http://schemas.microsoft.com/office/drawing/2014/main" id="{C9A8E8A0-0AB5-D4CF-A7FC-B31B146433B7}"/>
                  </a:ext>
                </a:extLst>
              </p:cNvPr>
              <p:cNvSpPr/>
              <p:nvPr/>
            </p:nvSpPr>
            <p:spPr>
              <a:xfrm rot="10800000">
                <a:off x="8933349" y="6405332"/>
                <a:ext cx="190501" cy="4778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85" name="Rectángulo 1984">
                <a:extLst>
                  <a:ext uri="{FF2B5EF4-FFF2-40B4-BE49-F238E27FC236}">
                    <a16:creationId xmlns:a16="http://schemas.microsoft.com/office/drawing/2014/main" id="{15D3B4B4-D953-D727-4E10-F45442C78AFE}"/>
                  </a:ext>
                </a:extLst>
              </p:cNvPr>
              <p:cNvSpPr/>
              <p:nvPr/>
            </p:nvSpPr>
            <p:spPr>
              <a:xfrm rot="10800000">
                <a:off x="8933343" y="6687656"/>
                <a:ext cx="190501" cy="5568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7" name="Rectángulo 1996">
                <a:extLst>
                  <a:ext uri="{FF2B5EF4-FFF2-40B4-BE49-F238E27FC236}">
                    <a16:creationId xmlns:a16="http://schemas.microsoft.com/office/drawing/2014/main" id="{1D8A6681-40D8-1FE5-3DBE-C6DCA3E77819}"/>
                  </a:ext>
                </a:extLst>
              </p:cNvPr>
              <p:cNvSpPr/>
              <p:nvPr/>
            </p:nvSpPr>
            <p:spPr>
              <a:xfrm rot="10800000">
                <a:off x="8932450" y="6955642"/>
                <a:ext cx="190501" cy="89984"/>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8" name="Rectángulo 1997">
                <a:extLst>
                  <a:ext uri="{FF2B5EF4-FFF2-40B4-BE49-F238E27FC236}">
                    <a16:creationId xmlns:a16="http://schemas.microsoft.com/office/drawing/2014/main" id="{F0367516-E056-B447-FFED-955828DDCA67}"/>
                  </a:ext>
                </a:extLst>
              </p:cNvPr>
              <p:cNvSpPr/>
              <p:nvPr/>
            </p:nvSpPr>
            <p:spPr>
              <a:xfrm rot="10800000">
                <a:off x="8933046" y="7096196"/>
                <a:ext cx="190501" cy="34350"/>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99" name="Rectángulo 1998">
                <a:extLst>
                  <a:ext uri="{FF2B5EF4-FFF2-40B4-BE49-F238E27FC236}">
                    <a16:creationId xmlns:a16="http://schemas.microsoft.com/office/drawing/2014/main" id="{148AEE28-ED4D-57A4-0A9D-BF4CB4C53317}"/>
                  </a:ext>
                </a:extLst>
              </p:cNvPr>
              <p:cNvSpPr/>
              <p:nvPr/>
            </p:nvSpPr>
            <p:spPr>
              <a:xfrm rot="10800000">
                <a:off x="8931557" y="712972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0" name="Rectángulo 1999">
                <a:extLst>
                  <a:ext uri="{FF2B5EF4-FFF2-40B4-BE49-F238E27FC236}">
                    <a16:creationId xmlns:a16="http://schemas.microsoft.com/office/drawing/2014/main" id="{2D213702-0F4E-C8E9-D198-603CB75AABCD}"/>
                  </a:ext>
                </a:extLst>
              </p:cNvPr>
              <p:cNvSpPr/>
              <p:nvPr/>
            </p:nvSpPr>
            <p:spPr>
              <a:xfrm rot="10800000">
                <a:off x="8928577" y="7250942"/>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1" name="Rectángulo 2000">
                <a:extLst>
                  <a:ext uri="{FF2B5EF4-FFF2-40B4-BE49-F238E27FC236}">
                    <a16:creationId xmlns:a16="http://schemas.microsoft.com/office/drawing/2014/main" id="{F946793C-EB2D-3D5C-E521-41AD55853A98}"/>
                  </a:ext>
                </a:extLst>
              </p:cNvPr>
              <p:cNvSpPr/>
              <p:nvPr/>
            </p:nvSpPr>
            <p:spPr>
              <a:xfrm rot="10800000">
                <a:off x="8928577" y="7293009"/>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68" name="Diagrama de flujo: retraso 1967">
                <a:extLst>
                  <a:ext uri="{FF2B5EF4-FFF2-40B4-BE49-F238E27FC236}">
                    <a16:creationId xmlns:a16="http://schemas.microsoft.com/office/drawing/2014/main" id="{22858E3E-5061-91C4-04A8-4E3C7083BBA0}"/>
                  </a:ext>
                </a:extLst>
              </p:cNvPr>
              <p:cNvSpPr/>
              <p:nvPr/>
            </p:nvSpPr>
            <p:spPr>
              <a:xfrm rot="5400000">
                <a:off x="8980107" y="7255938"/>
                <a:ext cx="87439"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10" name="Conector recto 2209">
              <a:extLst>
                <a:ext uri="{FF2B5EF4-FFF2-40B4-BE49-F238E27FC236}">
                  <a16:creationId xmlns:a16="http://schemas.microsoft.com/office/drawing/2014/main" id="{DA353809-B66E-4D2D-E637-9BE47943B326}"/>
                </a:ext>
              </a:extLst>
            </p:cNvPr>
            <p:cNvCxnSpPr>
              <a:cxnSpLocks/>
              <a:stCxn id="1965" idx="2"/>
              <a:endCxn id="1972" idx="2"/>
            </p:cNvCxnSpPr>
            <p:nvPr/>
          </p:nvCxnSpPr>
          <p:spPr>
            <a:xfrm>
              <a:off x="8872164" y="5670492"/>
              <a:ext cx="235" cy="5870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0" name="Grupo 2309">
            <a:extLst>
              <a:ext uri="{FF2B5EF4-FFF2-40B4-BE49-F238E27FC236}">
                <a16:creationId xmlns:a16="http://schemas.microsoft.com/office/drawing/2014/main" id="{F3D741CF-6F2F-5244-41CC-422E99BA56F1}"/>
              </a:ext>
            </a:extLst>
          </p:cNvPr>
          <p:cNvGrpSpPr/>
          <p:nvPr/>
        </p:nvGrpSpPr>
        <p:grpSpPr>
          <a:xfrm>
            <a:off x="-14597245" y="5447517"/>
            <a:ext cx="207290" cy="2177003"/>
            <a:chOff x="9405755" y="5447517"/>
            <a:chExt cx="207290" cy="2177003"/>
          </a:xfrm>
        </p:grpSpPr>
        <p:grpSp>
          <p:nvGrpSpPr>
            <p:cNvPr id="2003" name="Grupo 2002">
              <a:extLst>
                <a:ext uri="{FF2B5EF4-FFF2-40B4-BE49-F238E27FC236}">
                  <a16:creationId xmlns:a16="http://schemas.microsoft.com/office/drawing/2014/main" id="{1A7E90E6-1166-6834-F69C-F560F8CEE5BE}"/>
                </a:ext>
              </a:extLst>
            </p:cNvPr>
            <p:cNvGrpSpPr/>
            <p:nvPr/>
          </p:nvGrpSpPr>
          <p:grpSpPr>
            <a:xfrm>
              <a:off x="9405755" y="5447517"/>
              <a:ext cx="206220" cy="368788"/>
              <a:chOff x="8338573" y="5253735"/>
              <a:chExt cx="190501" cy="322545"/>
            </a:xfrm>
          </p:grpSpPr>
          <p:sp>
            <p:nvSpPr>
              <p:cNvPr id="2004" name="Diagrama de flujo: retraso 2003">
                <a:extLst>
                  <a:ext uri="{FF2B5EF4-FFF2-40B4-BE49-F238E27FC236}">
                    <a16:creationId xmlns:a16="http://schemas.microsoft.com/office/drawing/2014/main" id="{5C06A86E-78E0-B2C3-7850-6E3FCAEC770D}"/>
                  </a:ext>
                </a:extLst>
              </p:cNvPr>
              <p:cNvSpPr/>
              <p:nvPr/>
            </p:nvSpPr>
            <p:spPr>
              <a:xfrm rot="16200000">
                <a:off x="8397008" y="5195301"/>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5" name="Rectángulo 2004">
                <a:extLst>
                  <a:ext uri="{FF2B5EF4-FFF2-40B4-BE49-F238E27FC236}">
                    <a16:creationId xmlns:a16="http://schemas.microsoft.com/office/drawing/2014/main" id="{A276FAB8-087C-43C9-DE6F-1DCDED31D84A}"/>
                  </a:ext>
                </a:extLst>
              </p:cNvPr>
              <p:cNvSpPr/>
              <p:nvPr/>
            </p:nvSpPr>
            <p:spPr>
              <a:xfrm>
                <a:off x="8387879" y="5327784"/>
                <a:ext cx="91891" cy="9127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6" name="Rectángulo 2005">
                <a:extLst>
                  <a:ext uri="{FF2B5EF4-FFF2-40B4-BE49-F238E27FC236}">
                    <a16:creationId xmlns:a16="http://schemas.microsoft.com/office/drawing/2014/main" id="{815B89A0-4EA0-0232-D994-CB0B8BA9CBEC}"/>
                  </a:ext>
                </a:extLst>
              </p:cNvPr>
              <p:cNvSpPr/>
              <p:nvPr/>
            </p:nvSpPr>
            <p:spPr>
              <a:xfrm>
                <a:off x="8338573" y="5419896"/>
                <a:ext cx="190501" cy="156384"/>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42" name="Grupo 2041">
              <a:extLst>
                <a:ext uri="{FF2B5EF4-FFF2-40B4-BE49-F238E27FC236}">
                  <a16:creationId xmlns:a16="http://schemas.microsoft.com/office/drawing/2014/main" id="{42DF0DAD-F9A7-B13B-8BE7-444D9DA2366B}"/>
                </a:ext>
              </a:extLst>
            </p:cNvPr>
            <p:cNvGrpSpPr/>
            <p:nvPr/>
          </p:nvGrpSpPr>
          <p:grpSpPr>
            <a:xfrm>
              <a:off x="9406319" y="5877059"/>
              <a:ext cx="206726" cy="1747461"/>
              <a:chOff x="9523140" y="5858603"/>
              <a:chExt cx="190968" cy="1528342"/>
            </a:xfrm>
          </p:grpSpPr>
          <p:sp>
            <p:nvSpPr>
              <p:cNvPr id="2008" name="Diagrama de flujo: retraso 2007">
                <a:extLst>
                  <a:ext uri="{FF2B5EF4-FFF2-40B4-BE49-F238E27FC236}">
                    <a16:creationId xmlns:a16="http://schemas.microsoft.com/office/drawing/2014/main" id="{7BDD950C-ED9C-F530-B436-6E812F3C54F9}"/>
                  </a:ext>
                </a:extLst>
              </p:cNvPr>
              <p:cNvSpPr/>
              <p:nvPr/>
            </p:nvSpPr>
            <p:spPr>
              <a:xfrm rot="5400000">
                <a:off x="9565814" y="7239120"/>
                <a:ext cx="10515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9" name="Rectángulo 2008">
                <a:extLst>
                  <a:ext uri="{FF2B5EF4-FFF2-40B4-BE49-F238E27FC236}">
                    <a16:creationId xmlns:a16="http://schemas.microsoft.com/office/drawing/2014/main" id="{03B55AD9-7501-32EE-D5F2-D0AEFD25F18B}"/>
                  </a:ext>
                </a:extLst>
              </p:cNvPr>
              <p:cNvSpPr/>
              <p:nvPr/>
            </p:nvSpPr>
            <p:spPr>
              <a:xfrm rot="10800000">
                <a:off x="9523170" y="7106835"/>
                <a:ext cx="190501" cy="13525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0" name="Rectángulo 2009">
                <a:extLst>
                  <a:ext uri="{FF2B5EF4-FFF2-40B4-BE49-F238E27FC236}">
                    <a16:creationId xmlns:a16="http://schemas.microsoft.com/office/drawing/2014/main" id="{5BA5AC07-73E3-2327-60A0-A23F555A7CFB}"/>
                  </a:ext>
                </a:extLst>
              </p:cNvPr>
              <p:cNvSpPr/>
              <p:nvPr/>
            </p:nvSpPr>
            <p:spPr>
              <a:xfrm rot="10800000">
                <a:off x="9523145" y="6658740"/>
                <a:ext cx="190501" cy="7816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2" name="Rectángulo 2011">
                <a:extLst>
                  <a:ext uri="{FF2B5EF4-FFF2-40B4-BE49-F238E27FC236}">
                    <a16:creationId xmlns:a16="http://schemas.microsoft.com/office/drawing/2014/main" id="{0FA8A1DB-0513-FA33-36B4-C0B9EF7D6FED}"/>
                  </a:ext>
                </a:extLst>
              </p:cNvPr>
              <p:cNvSpPr/>
              <p:nvPr/>
            </p:nvSpPr>
            <p:spPr>
              <a:xfrm rot="10800000">
                <a:off x="9523607" y="5858603"/>
                <a:ext cx="190501" cy="8575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3" name="Rectángulo 2012">
                <a:extLst>
                  <a:ext uri="{FF2B5EF4-FFF2-40B4-BE49-F238E27FC236}">
                    <a16:creationId xmlns:a16="http://schemas.microsoft.com/office/drawing/2014/main" id="{5CC5D5C0-8E81-56FE-F388-8596D6893823}"/>
                  </a:ext>
                </a:extLst>
              </p:cNvPr>
              <p:cNvSpPr/>
              <p:nvPr/>
            </p:nvSpPr>
            <p:spPr>
              <a:xfrm rot="10800000">
                <a:off x="9523153" y="6389878"/>
                <a:ext cx="190501" cy="683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6" name="Rectángulo 2015">
                <a:extLst>
                  <a:ext uri="{FF2B5EF4-FFF2-40B4-BE49-F238E27FC236}">
                    <a16:creationId xmlns:a16="http://schemas.microsoft.com/office/drawing/2014/main" id="{8C649BAF-501E-D809-A0D3-714BF6AAAAAD}"/>
                  </a:ext>
                </a:extLst>
              </p:cNvPr>
              <p:cNvSpPr/>
              <p:nvPr/>
            </p:nvSpPr>
            <p:spPr>
              <a:xfrm rot="10800000">
                <a:off x="9523161" y="6218280"/>
                <a:ext cx="190501" cy="8332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8" name="Rectángulo 2017">
                <a:extLst>
                  <a:ext uri="{FF2B5EF4-FFF2-40B4-BE49-F238E27FC236}">
                    <a16:creationId xmlns:a16="http://schemas.microsoft.com/office/drawing/2014/main" id="{CC1189DD-BE28-A917-D305-F956380AF50C}"/>
                  </a:ext>
                </a:extLst>
              </p:cNvPr>
              <p:cNvSpPr/>
              <p:nvPr/>
            </p:nvSpPr>
            <p:spPr>
              <a:xfrm rot="10800000">
                <a:off x="9523578" y="6993009"/>
                <a:ext cx="190501" cy="7700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9" name="Rectángulo 2018">
                <a:extLst>
                  <a:ext uri="{FF2B5EF4-FFF2-40B4-BE49-F238E27FC236}">
                    <a16:creationId xmlns:a16="http://schemas.microsoft.com/office/drawing/2014/main" id="{8B824C4E-E09B-E859-E50C-EEE9795100C9}"/>
                  </a:ext>
                </a:extLst>
              </p:cNvPr>
              <p:cNvSpPr/>
              <p:nvPr/>
            </p:nvSpPr>
            <p:spPr>
              <a:xfrm rot="10800000">
                <a:off x="9523604" y="5939216"/>
                <a:ext cx="190501" cy="45719"/>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0" name="Rectángulo 2019">
                <a:extLst>
                  <a:ext uri="{FF2B5EF4-FFF2-40B4-BE49-F238E27FC236}">
                    <a16:creationId xmlns:a16="http://schemas.microsoft.com/office/drawing/2014/main" id="{E6EFD7F7-4D5B-2EEE-ADC6-A50AADFEDAD7}"/>
                  </a:ext>
                </a:extLst>
              </p:cNvPr>
              <p:cNvSpPr/>
              <p:nvPr/>
            </p:nvSpPr>
            <p:spPr>
              <a:xfrm rot="10800000">
                <a:off x="9523165" y="6103537"/>
                <a:ext cx="190501" cy="113925"/>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1" name="Rectángulo 2020">
                <a:extLst>
                  <a:ext uri="{FF2B5EF4-FFF2-40B4-BE49-F238E27FC236}">
                    <a16:creationId xmlns:a16="http://schemas.microsoft.com/office/drawing/2014/main" id="{79EEBEB0-85BF-45B9-4339-3CBC5013EF03}"/>
                  </a:ext>
                </a:extLst>
              </p:cNvPr>
              <p:cNvSpPr/>
              <p:nvPr/>
            </p:nvSpPr>
            <p:spPr>
              <a:xfrm rot="10800000">
                <a:off x="9523170" y="5980137"/>
                <a:ext cx="190501" cy="6081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6" name="Rectángulo 2025">
                <a:extLst>
                  <a:ext uri="{FF2B5EF4-FFF2-40B4-BE49-F238E27FC236}">
                    <a16:creationId xmlns:a16="http://schemas.microsoft.com/office/drawing/2014/main" id="{2501AC72-D1FA-4AD0-1FFD-B9160A4892E0}"/>
                  </a:ext>
                </a:extLst>
              </p:cNvPr>
              <p:cNvSpPr/>
              <p:nvPr/>
            </p:nvSpPr>
            <p:spPr>
              <a:xfrm rot="10800000">
                <a:off x="9523146" y="6554510"/>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7" name="Rectángulo 2026">
                <a:extLst>
                  <a:ext uri="{FF2B5EF4-FFF2-40B4-BE49-F238E27FC236}">
                    <a16:creationId xmlns:a16="http://schemas.microsoft.com/office/drawing/2014/main" id="{33AC5793-146F-42EA-1A50-43E84D239757}"/>
                  </a:ext>
                </a:extLst>
              </p:cNvPr>
              <p:cNvSpPr/>
              <p:nvPr/>
            </p:nvSpPr>
            <p:spPr>
              <a:xfrm rot="10800000">
                <a:off x="9523143" y="6823368"/>
                <a:ext cx="190501" cy="5674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8" name="Rectángulo 2027">
                <a:extLst>
                  <a:ext uri="{FF2B5EF4-FFF2-40B4-BE49-F238E27FC236}">
                    <a16:creationId xmlns:a16="http://schemas.microsoft.com/office/drawing/2014/main" id="{4A818C0D-A7E0-60DB-BACD-E1E049C83D94}"/>
                  </a:ext>
                </a:extLst>
              </p:cNvPr>
              <p:cNvSpPr/>
              <p:nvPr/>
            </p:nvSpPr>
            <p:spPr>
              <a:xfrm rot="10800000">
                <a:off x="9523140" y="6930322"/>
                <a:ext cx="190501" cy="65143"/>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29" name="Rectángulo 2028">
                <a:extLst>
                  <a:ext uri="{FF2B5EF4-FFF2-40B4-BE49-F238E27FC236}">
                    <a16:creationId xmlns:a16="http://schemas.microsoft.com/office/drawing/2014/main" id="{7DA908FA-4B1E-C4BA-700F-4A6C04F9979B}"/>
                  </a:ext>
                </a:extLst>
              </p:cNvPr>
              <p:cNvSpPr/>
              <p:nvPr/>
            </p:nvSpPr>
            <p:spPr>
              <a:xfrm rot="10800000">
                <a:off x="9523146" y="6572254"/>
                <a:ext cx="190501" cy="85653"/>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0" name="Rectángulo 2029">
                <a:extLst>
                  <a:ext uri="{FF2B5EF4-FFF2-40B4-BE49-F238E27FC236}">
                    <a16:creationId xmlns:a16="http://schemas.microsoft.com/office/drawing/2014/main" id="{D8597F81-DF3D-EBD6-EDA9-56ACB408EE73}"/>
                  </a:ext>
                </a:extLst>
              </p:cNvPr>
              <p:cNvSpPr/>
              <p:nvPr/>
            </p:nvSpPr>
            <p:spPr>
              <a:xfrm rot="10800000">
                <a:off x="9523141" y="6903038"/>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2" name="Rectángulo 2031">
                <a:extLst>
                  <a:ext uri="{FF2B5EF4-FFF2-40B4-BE49-F238E27FC236}">
                    <a16:creationId xmlns:a16="http://schemas.microsoft.com/office/drawing/2014/main" id="{D95DF90D-C3E1-7175-D138-545ECE7235AF}"/>
                  </a:ext>
                </a:extLst>
              </p:cNvPr>
              <p:cNvSpPr/>
              <p:nvPr/>
            </p:nvSpPr>
            <p:spPr>
              <a:xfrm rot="10800000">
                <a:off x="9523171" y="7064083"/>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3" name="Rectángulo 2032">
                <a:extLst>
                  <a:ext uri="{FF2B5EF4-FFF2-40B4-BE49-F238E27FC236}">
                    <a16:creationId xmlns:a16="http://schemas.microsoft.com/office/drawing/2014/main" id="{97C19831-DBE4-D223-9A7F-20165A8A837D}"/>
                  </a:ext>
                </a:extLst>
              </p:cNvPr>
              <p:cNvSpPr/>
              <p:nvPr/>
            </p:nvSpPr>
            <p:spPr>
              <a:xfrm rot="10800000">
                <a:off x="9523170" y="7242089"/>
                <a:ext cx="190501" cy="63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5" name="Rectángulo 2034">
                <a:extLst>
                  <a:ext uri="{FF2B5EF4-FFF2-40B4-BE49-F238E27FC236}">
                    <a16:creationId xmlns:a16="http://schemas.microsoft.com/office/drawing/2014/main" id="{B94D8AB5-A007-7395-E74B-02B01A960EB7}"/>
                  </a:ext>
                </a:extLst>
              </p:cNvPr>
              <p:cNvSpPr/>
              <p:nvPr/>
            </p:nvSpPr>
            <p:spPr>
              <a:xfrm rot="10800000">
                <a:off x="9523170" y="6041591"/>
                <a:ext cx="190501" cy="16024"/>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6" name="Rectángulo 2035">
                <a:extLst>
                  <a:ext uri="{FF2B5EF4-FFF2-40B4-BE49-F238E27FC236}">
                    <a16:creationId xmlns:a16="http://schemas.microsoft.com/office/drawing/2014/main" id="{09859017-90E2-4BFF-7D73-D791D0CD292B}"/>
                  </a:ext>
                </a:extLst>
              </p:cNvPr>
              <p:cNvSpPr/>
              <p:nvPr/>
            </p:nvSpPr>
            <p:spPr>
              <a:xfrm rot="10800000">
                <a:off x="9523168" y="6056807"/>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7" name="Rectángulo 2036">
                <a:extLst>
                  <a:ext uri="{FF2B5EF4-FFF2-40B4-BE49-F238E27FC236}">
                    <a16:creationId xmlns:a16="http://schemas.microsoft.com/office/drawing/2014/main" id="{E4290425-4EF4-15FA-B084-9ECA80E18441}"/>
                  </a:ext>
                </a:extLst>
              </p:cNvPr>
              <p:cNvSpPr/>
              <p:nvPr/>
            </p:nvSpPr>
            <p:spPr>
              <a:xfrm rot="10800000">
                <a:off x="9523157" y="6300055"/>
                <a:ext cx="190501" cy="9428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8" name="Rectángulo 2037">
                <a:extLst>
                  <a:ext uri="{FF2B5EF4-FFF2-40B4-BE49-F238E27FC236}">
                    <a16:creationId xmlns:a16="http://schemas.microsoft.com/office/drawing/2014/main" id="{A166103D-4D61-C548-3FD8-BA2B267332CC}"/>
                  </a:ext>
                </a:extLst>
              </p:cNvPr>
              <p:cNvSpPr/>
              <p:nvPr/>
            </p:nvSpPr>
            <p:spPr>
              <a:xfrm rot="10800000">
                <a:off x="9523148" y="6457591"/>
                <a:ext cx="190501" cy="10239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9" name="Rectángulo 2038">
                <a:extLst>
                  <a:ext uri="{FF2B5EF4-FFF2-40B4-BE49-F238E27FC236}">
                    <a16:creationId xmlns:a16="http://schemas.microsoft.com/office/drawing/2014/main" id="{D631C7FC-AA1A-1B3F-F92E-B4836F692844}"/>
                  </a:ext>
                </a:extLst>
              </p:cNvPr>
              <p:cNvSpPr/>
              <p:nvPr/>
            </p:nvSpPr>
            <p:spPr>
              <a:xfrm rot="10800000">
                <a:off x="9523144" y="6735843"/>
                <a:ext cx="190501" cy="9120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0" name="Rectángulo 2039">
                <a:extLst>
                  <a:ext uri="{FF2B5EF4-FFF2-40B4-BE49-F238E27FC236}">
                    <a16:creationId xmlns:a16="http://schemas.microsoft.com/office/drawing/2014/main" id="{FA591A39-DCDF-AAB3-0CCB-22E6D92CF55A}"/>
                  </a:ext>
                </a:extLst>
              </p:cNvPr>
              <p:cNvSpPr/>
              <p:nvPr/>
            </p:nvSpPr>
            <p:spPr>
              <a:xfrm rot="10800000">
                <a:off x="9523142" y="6878073"/>
                <a:ext cx="190501" cy="25807"/>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14" name="Conector recto 2213">
              <a:extLst>
                <a:ext uri="{FF2B5EF4-FFF2-40B4-BE49-F238E27FC236}">
                  <a16:creationId xmlns:a16="http://schemas.microsoft.com/office/drawing/2014/main" id="{242875A6-4C5A-0B56-9E7C-69C39F9E97D1}"/>
                </a:ext>
              </a:extLst>
            </p:cNvPr>
            <p:cNvCxnSpPr>
              <a:cxnSpLocks/>
              <a:stCxn id="2006" idx="2"/>
              <a:endCxn id="2012" idx="2"/>
            </p:cNvCxnSpPr>
            <p:nvPr/>
          </p:nvCxnSpPr>
          <p:spPr>
            <a:xfrm>
              <a:off x="9508866" y="5816305"/>
              <a:ext cx="1068" cy="60754"/>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1" name="Grupo 2310">
            <a:extLst>
              <a:ext uri="{FF2B5EF4-FFF2-40B4-BE49-F238E27FC236}">
                <a16:creationId xmlns:a16="http://schemas.microsoft.com/office/drawing/2014/main" id="{53E58007-F27B-9033-A964-973BA921AF09}"/>
              </a:ext>
            </a:extLst>
          </p:cNvPr>
          <p:cNvGrpSpPr/>
          <p:nvPr/>
        </p:nvGrpSpPr>
        <p:grpSpPr>
          <a:xfrm>
            <a:off x="-13969699" y="5708690"/>
            <a:ext cx="210216" cy="1927582"/>
            <a:chOff x="10033301" y="5708690"/>
            <a:chExt cx="210216" cy="1927582"/>
          </a:xfrm>
        </p:grpSpPr>
        <p:grpSp>
          <p:nvGrpSpPr>
            <p:cNvPr id="2057" name="Grupo 2056">
              <a:extLst>
                <a:ext uri="{FF2B5EF4-FFF2-40B4-BE49-F238E27FC236}">
                  <a16:creationId xmlns:a16="http://schemas.microsoft.com/office/drawing/2014/main" id="{7C148978-EDF7-9FF6-6A2B-E8996F4B7067}"/>
                </a:ext>
              </a:extLst>
            </p:cNvPr>
            <p:cNvGrpSpPr/>
            <p:nvPr/>
          </p:nvGrpSpPr>
          <p:grpSpPr>
            <a:xfrm>
              <a:off x="10033301" y="5708690"/>
              <a:ext cx="207640" cy="724491"/>
              <a:chOff x="10102330" y="5711346"/>
              <a:chExt cx="191813" cy="633645"/>
            </a:xfrm>
          </p:grpSpPr>
          <p:sp>
            <p:nvSpPr>
              <p:cNvPr id="2044" name="Rectángulo 2043">
                <a:extLst>
                  <a:ext uri="{FF2B5EF4-FFF2-40B4-BE49-F238E27FC236}">
                    <a16:creationId xmlns:a16="http://schemas.microsoft.com/office/drawing/2014/main" id="{05DDE45D-C71A-EE86-BE2D-6D2B2CC7C49C}"/>
                  </a:ext>
                </a:extLst>
              </p:cNvPr>
              <p:cNvSpPr/>
              <p:nvPr/>
            </p:nvSpPr>
            <p:spPr>
              <a:xfrm>
                <a:off x="10102330" y="6081300"/>
                <a:ext cx="190501" cy="7037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5" name="Diagrama de flujo: retraso 2044">
                <a:extLst>
                  <a:ext uri="{FF2B5EF4-FFF2-40B4-BE49-F238E27FC236}">
                    <a16:creationId xmlns:a16="http://schemas.microsoft.com/office/drawing/2014/main" id="{029EA261-020A-D233-D43A-021C10CD848F}"/>
                  </a:ext>
                </a:extLst>
              </p:cNvPr>
              <p:cNvSpPr/>
              <p:nvPr/>
            </p:nvSpPr>
            <p:spPr>
              <a:xfrm rot="16200000">
                <a:off x="10162077" y="5652912"/>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6" name="Rectángulo 2045">
                <a:extLst>
                  <a:ext uri="{FF2B5EF4-FFF2-40B4-BE49-F238E27FC236}">
                    <a16:creationId xmlns:a16="http://schemas.microsoft.com/office/drawing/2014/main" id="{89D6E0CA-8685-559C-7319-E1F5EDE358BD}"/>
                  </a:ext>
                </a:extLst>
              </p:cNvPr>
              <p:cNvSpPr/>
              <p:nvPr/>
            </p:nvSpPr>
            <p:spPr>
              <a:xfrm>
                <a:off x="10103639" y="5779298"/>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7" name="Rectángulo 2046">
                <a:extLst>
                  <a:ext uri="{FF2B5EF4-FFF2-40B4-BE49-F238E27FC236}">
                    <a16:creationId xmlns:a16="http://schemas.microsoft.com/office/drawing/2014/main" id="{2493DF60-6301-1C55-FAD0-87FD43830962}"/>
                  </a:ext>
                </a:extLst>
              </p:cNvPr>
              <p:cNvSpPr/>
              <p:nvPr/>
            </p:nvSpPr>
            <p:spPr>
              <a:xfrm>
                <a:off x="10103203" y="5884395"/>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0" name="Rectángulo 2049">
                <a:extLst>
                  <a:ext uri="{FF2B5EF4-FFF2-40B4-BE49-F238E27FC236}">
                    <a16:creationId xmlns:a16="http://schemas.microsoft.com/office/drawing/2014/main" id="{3D2EB6FB-22D8-2E0E-E57B-D4A33A108DD5}"/>
                  </a:ext>
                </a:extLst>
              </p:cNvPr>
              <p:cNvSpPr/>
              <p:nvPr/>
            </p:nvSpPr>
            <p:spPr>
              <a:xfrm>
                <a:off x="10103639" y="5835800"/>
                <a:ext cx="190501" cy="5218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1" name="Rectángulo 2050">
                <a:extLst>
                  <a:ext uri="{FF2B5EF4-FFF2-40B4-BE49-F238E27FC236}">
                    <a16:creationId xmlns:a16="http://schemas.microsoft.com/office/drawing/2014/main" id="{BA4A5162-77CD-8E44-69E0-710127DE53B9}"/>
                  </a:ext>
                </a:extLst>
              </p:cNvPr>
              <p:cNvSpPr/>
              <p:nvPr/>
            </p:nvSpPr>
            <p:spPr>
              <a:xfrm>
                <a:off x="10102767" y="5924924"/>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2" name="Rectángulo 2051">
                <a:extLst>
                  <a:ext uri="{FF2B5EF4-FFF2-40B4-BE49-F238E27FC236}">
                    <a16:creationId xmlns:a16="http://schemas.microsoft.com/office/drawing/2014/main" id="{6055C67B-EFC0-99AF-8C1C-0DC6339F9FB6}"/>
                  </a:ext>
                </a:extLst>
              </p:cNvPr>
              <p:cNvSpPr/>
              <p:nvPr/>
            </p:nvSpPr>
            <p:spPr>
              <a:xfrm>
                <a:off x="10103639" y="6222493"/>
                <a:ext cx="190501" cy="122498"/>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4" name="Rectángulo 2053">
                <a:extLst>
                  <a:ext uri="{FF2B5EF4-FFF2-40B4-BE49-F238E27FC236}">
                    <a16:creationId xmlns:a16="http://schemas.microsoft.com/office/drawing/2014/main" id="{FF591D63-6202-F14D-C6EB-FFDA0C7C2F84}"/>
                  </a:ext>
                </a:extLst>
              </p:cNvPr>
              <p:cNvSpPr/>
              <p:nvPr/>
            </p:nvSpPr>
            <p:spPr>
              <a:xfrm>
                <a:off x="10102331" y="5944490"/>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5" name="Rectángulo 2054">
                <a:extLst>
                  <a:ext uri="{FF2B5EF4-FFF2-40B4-BE49-F238E27FC236}">
                    <a16:creationId xmlns:a16="http://schemas.microsoft.com/office/drawing/2014/main" id="{6FC35DDD-D580-E666-05F7-16D5CB249B6C}"/>
                  </a:ext>
                </a:extLst>
              </p:cNvPr>
              <p:cNvSpPr/>
              <p:nvPr/>
            </p:nvSpPr>
            <p:spPr>
              <a:xfrm>
                <a:off x="10102331" y="6006318"/>
                <a:ext cx="190501" cy="763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6" name="Rectángulo 2055">
                <a:extLst>
                  <a:ext uri="{FF2B5EF4-FFF2-40B4-BE49-F238E27FC236}">
                    <a16:creationId xmlns:a16="http://schemas.microsoft.com/office/drawing/2014/main" id="{4A69B4D0-6A7A-0AFE-A8A0-98E452EB3706}"/>
                  </a:ext>
                </a:extLst>
              </p:cNvPr>
              <p:cNvSpPr/>
              <p:nvPr/>
            </p:nvSpPr>
            <p:spPr>
              <a:xfrm>
                <a:off x="10102330" y="6146126"/>
                <a:ext cx="190501" cy="7636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84" name="Grupo 2083">
              <a:extLst>
                <a:ext uri="{FF2B5EF4-FFF2-40B4-BE49-F238E27FC236}">
                  <a16:creationId xmlns:a16="http://schemas.microsoft.com/office/drawing/2014/main" id="{5346E79A-51C2-702D-EEF9-84BFD0048CF3}"/>
                </a:ext>
              </a:extLst>
            </p:cNvPr>
            <p:cNvGrpSpPr/>
            <p:nvPr/>
          </p:nvGrpSpPr>
          <p:grpSpPr>
            <a:xfrm>
              <a:off x="10037293" y="6495681"/>
              <a:ext cx="206224" cy="1140591"/>
              <a:chOff x="10106018" y="6399654"/>
              <a:chExt cx="190505" cy="997569"/>
            </a:xfrm>
          </p:grpSpPr>
          <p:sp>
            <p:nvSpPr>
              <p:cNvPr id="2070" name="Rectángulo 2069">
                <a:extLst>
                  <a:ext uri="{FF2B5EF4-FFF2-40B4-BE49-F238E27FC236}">
                    <a16:creationId xmlns:a16="http://schemas.microsoft.com/office/drawing/2014/main" id="{A343163E-615D-0521-BC8C-CEC123AE4F23}"/>
                  </a:ext>
                </a:extLst>
              </p:cNvPr>
              <p:cNvSpPr/>
              <p:nvPr/>
            </p:nvSpPr>
            <p:spPr>
              <a:xfrm rot="10800000">
                <a:off x="10106021" y="6922951"/>
                <a:ext cx="190501" cy="9490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1" name="Diagrama de flujo: retraso 2070">
                <a:extLst>
                  <a:ext uri="{FF2B5EF4-FFF2-40B4-BE49-F238E27FC236}">
                    <a16:creationId xmlns:a16="http://schemas.microsoft.com/office/drawing/2014/main" id="{B224855D-6AA4-2890-92F6-E5C00F4B35D2}"/>
                  </a:ext>
                </a:extLst>
              </p:cNvPr>
              <p:cNvSpPr/>
              <p:nvPr/>
            </p:nvSpPr>
            <p:spPr>
              <a:xfrm rot="5400000">
                <a:off x="10164455" y="7265158"/>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2" name="Rectángulo 2071">
                <a:extLst>
                  <a:ext uri="{FF2B5EF4-FFF2-40B4-BE49-F238E27FC236}">
                    <a16:creationId xmlns:a16="http://schemas.microsoft.com/office/drawing/2014/main" id="{81F764CA-27E4-8591-64EE-4D4A2BAE479C}"/>
                  </a:ext>
                </a:extLst>
              </p:cNvPr>
              <p:cNvSpPr/>
              <p:nvPr/>
            </p:nvSpPr>
            <p:spPr>
              <a:xfrm rot="10800000">
                <a:off x="10106021" y="7264048"/>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3" name="Rectángulo 2072">
                <a:extLst>
                  <a:ext uri="{FF2B5EF4-FFF2-40B4-BE49-F238E27FC236}">
                    <a16:creationId xmlns:a16="http://schemas.microsoft.com/office/drawing/2014/main" id="{4945BED9-2B59-8938-ED05-5CD0331978CC}"/>
                  </a:ext>
                </a:extLst>
              </p:cNvPr>
              <p:cNvSpPr/>
              <p:nvPr/>
            </p:nvSpPr>
            <p:spPr>
              <a:xfrm rot="10800000">
                <a:off x="10106020" y="7182293"/>
                <a:ext cx="190501" cy="563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4" name="Rectángulo 2073">
                <a:extLst>
                  <a:ext uri="{FF2B5EF4-FFF2-40B4-BE49-F238E27FC236}">
                    <a16:creationId xmlns:a16="http://schemas.microsoft.com/office/drawing/2014/main" id="{9564168B-663F-CFA7-242B-BA2BBB4C5E3D}"/>
                  </a:ext>
                </a:extLst>
              </p:cNvPr>
              <p:cNvSpPr/>
              <p:nvPr/>
            </p:nvSpPr>
            <p:spPr>
              <a:xfrm rot="10800000">
                <a:off x="10106021" y="7224230"/>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5" name="Rectángulo 2074">
                <a:extLst>
                  <a:ext uri="{FF2B5EF4-FFF2-40B4-BE49-F238E27FC236}">
                    <a16:creationId xmlns:a16="http://schemas.microsoft.com/office/drawing/2014/main" id="{74D0B4D3-634F-6BF9-69C4-8C5B9B3ECA09}"/>
                  </a:ext>
                </a:extLst>
              </p:cNvPr>
              <p:cNvSpPr/>
              <p:nvPr/>
            </p:nvSpPr>
            <p:spPr>
              <a:xfrm rot="10800000">
                <a:off x="10106021" y="7323976"/>
                <a:ext cx="190501" cy="2838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7" name="Rectángulo 2076">
                <a:extLst>
                  <a:ext uri="{FF2B5EF4-FFF2-40B4-BE49-F238E27FC236}">
                    <a16:creationId xmlns:a16="http://schemas.microsoft.com/office/drawing/2014/main" id="{0D1BC8C5-317C-9489-0DC0-F0165F20955E}"/>
                  </a:ext>
                </a:extLst>
              </p:cNvPr>
              <p:cNvSpPr/>
              <p:nvPr/>
            </p:nvSpPr>
            <p:spPr>
              <a:xfrm rot="10800000">
                <a:off x="10106022" y="6780653"/>
                <a:ext cx="190501" cy="146082"/>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0" name="Rectángulo 2079">
                <a:extLst>
                  <a:ext uri="{FF2B5EF4-FFF2-40B4-BE49-F238E27FC236}">
                    <a16:creationId xmlns:a16="http://schemas.microsoft.com/office/drawing/2014/main" id="{48FAD455-2B8C-7012-D60C-7A49C1FCDCB4}"/>
                  </a:ext>
                </a:extLst>
              </p:cNvPr>
              <p:cNvSpPr/>
              <p:nvPr/>
            </p:nvSpPr>
            <p:spPr>
              <a:xfrm rot="10800000">
                <a:off x="10106021" y="6574280"/>
                <a:ext cx="190501" cy="20637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1" name="Rectángulo 2080">
                <a:extLst>
                  <a:ext uri="{FF2B5EF4-FFF2-40B4-BE49-F238E27FC236}">
                    <a16:creationId xmlns:a16="http://schemas.microsoft.com/office/drawing/2014/main" id="{72B9178B-836C-963D-802E-F6220C33327C}"/>
                  </a:ext>
                </a:extLst>
              </p:cNvPr>
              <p:cNvSpPr/>
              <p:nvPr/>
            </p:nvSpPr>
            <p:spPr>
              <a:xfrm rot="10800000">
                <a:off x="10106020" y="7016997"/>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2" name="Rectángulo 2081">
                <a:extLst>
                  <a:ext uri="{FF2B5EF4-FFF2-40B4-BE49-F238E27FC236}">
                    <a16:creationId xmlns:a16="http://schemas.microsoft.com/office/drawing/2014/main" id="{AB2303E0-2E5B-25E7-CED1-3F58CC34F7BA}"/>
                  </a:ext>
                </a:extLst>
              </p:cNvPr>
              <p:cNvSpPr/>
              <p:nvPr/>
            </p:nvSpPr>
            <p:spPr>
              <a:xfrm rot="10800000">
                <a:off x="10106019" y="7059538"/>
                <a:ext cx="190501" cy="563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6" name="Rectángulo 2075">
                <a:extLst>
                  <a:ext uri="{FF2B5EF4-FFF2-40B4-BE49-F238E27FC236}">
                    <a16:creationId xmlns:a16="http://schemas.microsoft.com/office/drawing/2014/main" id="{0656A51F-1416-D6DC-A89B-D46A5E2C4836}"/>
                  </a:ext>
                </a:extLst>
              </p:cNvPr>
              <p:cNvSpPr/>
              <p:nvPr/>
            </p:nvSpPr>
            <p:spPr>
              <a:xfrm rot="10800000">
                <a:off x="10106019" y="7092694"/>
                <a:ext cx="190501" cy="9901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3" name="Rectángulo 2082">
                <a:extLst>
                  <a:ext uri="{FF2B5EF4-FFF2-40B4-BE49-F238E27FC236}">
                    <a16:creationId xmlns:a16="http://schemas.microsoft.com/office/drawing/2014/main" id="{075D7340-B1EC-CFAA-1E10-6C9561120E2F}"/>
                  </a:ext>
                </a:extLst>
              </p:cNvPr>
              <p:cNvSpPr/>
              <p:nvPr/>
            </p:nvSpPr>
            <p:spPr>
              <a:xfrm rot="10800000">
                <a:off x="10106018" y="6399654"/>
                <a:ext cx="190501" cy="17462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18" name="Conector recto 2217">
              <a:extLst>
                <a:ext uri="{FF2B5EF4-FFF2-40B4-BE49-F238E27FC236}">
                  <a16:creationId xmlns:a16="http://schemas.microsoft.com/office/drawing/2014/main" id="{B7E21C1C-744E-1F11-4C20-B3306ABE6422}"/>
                </a:ext>
              </a:extLst>
            </p:cNvPr>
            <p:cNvCxnSpPr>
              <a:cxnSpLocks/>
              <a:stCxn id="2052" idx="2"/>
              <a:endCxn id="2083" idx="2"/>
            </p:cNvCxnSpPr>
            <p:nvPr/>
          </p:nvCxnSpPr>
          <p:spPr>
            <a:xfrm>
              <a:off x="10137829" y="6433181"/>
              <a:ext cx="2574" cy="62500"/>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2" name="Grupo 2311">
            <a:extLst>
              <a:ext uri="{FF2B5EF4-FFF2-40B4-BE49-F238E27FC236}">
                <a16:creationId xmlns:a16="http://schemas.microsoft.com/office/drawing/2014/main" id="{1E8AEDB4-D195-D290-65C7-AE77737240C1}"/>
              </a:ext>
            </a:extLst>
          </p:cNvPr>
          <p:cNvGrpSpPr/>
          <p:nvPr/>
        </p:nvGrpSpPr>
        <p:grpSpPr>
          <a:xfrm>
            <a:off x="-13332523" y="5848620"/>
            <a:ext cx="209736" cy="1778075"/>
            <a:chOff x="10670477" y="5848620"/>
            <a:chExt cx="209736" cy="1778075"/>
          </a:xfrm>
        </p:grpSpPr>
        <p:grpSp>
          <p:nvGrpSpPr>
            <p:cNvPr id="2096" name="Grupo 2095">
              <a:extLst>
                <a:ext uri="{FF2B5EF4-FFF2-40B4-BE49-F238E27FC236}">
                  <a16:creationId xmlns:a16="http://schemas.microsoft.com/office/drawing/2014/main" id="{EA6B7434-9283-D4B2-5F86-A6AFB2B58311}"/>
                </a:ext>
              </a:extLst>
            </p:cNvPr>
            <p:cNvGrpSpPr/>
            <p:nvPr/>
          </p:nvGrpSpPr>
          <p:grpSpPr>
            <a:xfrm>
              <a:off x="10670477" y="5848620"/>
              <a:ext cx="208326" cy="517684"/>
              <a:chOff x="10690937" y="5833730"/>
              <a:chExt cx="192446" cy="452770"/>
            </a:xfrm>
          </p:grpSpPr>
          <p:sp>
            <p:nvSpPr>
              <p:cNvPr id="2086" name="Rectángulo 2085">
                <a:extLst>
                  <a:ext uri="{FF2B5EF4-FFF2-40B4-BE49-F238E27FC236}">
                    <a16:creationId xmlns:a16="http://schemas.microsoft.com/office/drawing/2014/main" id="{5DC4A736-958F-E489-74DB-AAB9063CE890}"/>
                  </a:ext>
                </a:extLst>
              </p:cNvPr>
              <p:cNvSpPr/>
              <p:nvPr/>
            </p:nvSpPr>
            <p:spPr>
              <a:xfrm>
                <a:off x="10690937" y="6133304"/>
                <a:ext cx="190501" cy="15319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7" name="Diagrama de flujo: retraso 2086">
                <a:extLst>
                  <a:ext uri="{FF2B5EF4-FFF2-40B4-BE49-F238E27FC236}">
                    <a16:creationId xmlns:a16="http://schemas.microsoft.com/office/drawing/2014/main" id="{0919012A-6C8A-4961-9F84-0093D07B892C}"/>
                  </a:ext>
                </a:extLst>
              </p:cNvPr>
              <p:cNvSpPr/>
              <p:nvPr/>
            </p:nvSpPr>
            <p:spPr>
              <a:xfrm rot="16200000">
                <a:off x="10751874" y="5773670"/>
                <a:ext cx="70380"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9" name="Rectángulo 2088">
                <a:extLst>
                  <a:ext uri="{FF2B5EF4-FFF2-40B4-BE49-F238E27FC236}">
                    <a16:creationId xmlns:a16="http://schemas.microsoft.com/office/drawing/2014/main" id="{CD8ACC20-5ACB-8A16-F9D6-5A00B22E6109}"/>
                  </a:ext>
                </a:extLst>
              </p:cNvPr>
              <p:cNvSpPr/>
              <p:nvPr/>
            </p:nvSpPr>
            <p:spPr>
              <a:xfrm>
                <a:off x="10692882" y="5943838"/>
                <a:ext cx="190501" cy="7636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0" name="Rectángulo 2089">
                <a:extLst>
                  <a:ext uri="{FF2B5EF4-FFF2-40B4-BE49-F238E27FC236}">
                    <a16:creationId xmlns:a16="http://schemas.microsoft.com/office/drawing/2014/main" id="{11E33AF6-9A7B-42DC-DC2F-A2C36DD6D56A}"/>
                  </a:ext>
                </a:extLst>
              </p:cNvPr>
              <p:cNvSpPr/>
              <p:nvPr/>
            </p:nvSpPr>
            <p:spPr>
              <a:xfrm>
                <a:off x="10691810" y="5904110"/>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1" name="Rectángulo 2090">
                <a:extLst>
                  <a:ext uri="{FF2B5EF4-FFF2-40B4-BE49-F238E27FC236}">
                    <a16:creationId xmlns:a16="http://schemas.microsoft.com/office/drawing/2014/main" id="{C1D38B89-E341-2C97-10A0-7BF81035312A}"/>
                  </a:ext>
                </a:extLst>
              </p:cNvPr>
              <p:cNvSpPr/>
              <p:nvPr/>
            </p:nvSpPr>
            <p:spPr>
              <a:xfrm>
                <a:off x="10690938" y="6020205"/>
                <a:ext cx="190501" cy="113102"/>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19" name="Grupo 2118">
              <a:extLst>
                <a:ext uri="{FF2B5EF4-FFF2-40B4-BE49-F238E27FC236}">
                  <a16:creationId xmlns:a16="http://schemas.microsoft.com/office/drawing/2014/main" id="{71A13889-5AE9-4963-4443-D065BA7A1F44}"/>
                </a:ext>
              </a:extLst>
            </p:cNvPr>
            <p:cNvGrpSpPr/>
            <p:nvPr/>
          </p:nvGrpSpPr>
          <p:grpSpPr>
            <a:xfrm>
              <a:off x="10671414" y="6417369"/>
              <a:ext cx="208799" cy="1209326"/>
              <a:chOff x="10691803" y="6331162"/>
              <a:chExt cx="192883" cy="1057685"/>
            </a:xfrm>
          </p:grpSpPr>
          <p:sp>
            <p:nvSpPr>
              <p:cNvPr id="2098" name="Rectángulo 2097">
                <a:extLst>
                  <a:ext uri="{FF2B5EF4-FFF2-40B4-BE49-F238E27FC236}">
                    <a16:creationId xmlns:a16="http://schemas.microsoft.com/office/drawing/2014/main" id="{7801B6E9-8EB9-BA56-6B6A-8085244BD2C0}"/>
                  </a:ext>
                </a:extLst>
              </p:cNvPr>
              <p:cNvSpPr/>
              <p:nvPr/>
            </p:nvSpPr>
            <p:spPr>
              <a:xfrm rot="10800000">
                <a:off x="10691818" y="6496394"/>
                <a:ext cx="190501" cy="9490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9" name="Diagrama de flujo: retraso 2098">
                <a:extLst>
                  <a:ext uri="{FF2B5EF4-FFF2-40B4-BE49-F238E27FC236}">
                    <a16:creationId xmlns:a16="http://schemas.microsoft.com/office/drawing/2014/main" id="{EE0D8D67-96D3-A857-1B52-EC4FB3F46C09}"/>
                  </a:ext>
                </a:extLst>
              </p:cNvPr>
              <p:cNvSpPr/>
              <p:nvPr/>
            </p:nvSpPr>
            <p:spPr>
              <a:xfrm rot="5400000">
                <a:off x="10750252" y="7256782"/>
                <a:ext cx="73631"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0" name="Rectángulo 2099">
                <a:extLst>
                  <a:ext uri="{FF2B5EF4-FFF2-40B4-BE49-F238E27FC236}">
                    <a16:creationId xmlns:a16="http://schemas.microsoft.com/office/drawing/2014/main" id="{F7FC1D46-EA12-F4F4-D5E5-21237BC24E1F}"/>
                  </a:ext>
                </a:extLst>
              </p:cNvPr>
              <p:cNvSpPr/>
              <p:nvPr/>
            </p:nvSpPr>
            <p:spPr>
              <a:xfrm rot="10800000">
                <a:off x="10691818" y="6919916"/>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1" name="Rectángulo 2100">
                <a:extLst>
                  <a:ext uri="{FF2B5EF4-FFF2-40B4-BE49-F238E27FC236}">
                    <a16:creationId xmlns:a16="http://schemas.microsoft.com/office/drawing/2014/main" id="{78078D86-2BAA-C824-6AE8-588D134269EE}"/>
                  </a:ext>
                </a:extLst>
              </p:cNvPr>
              <p:cNvSpPr/>
              <p:nvPr/>
            </p:nvSpPr>
            <p:spPr>
              <a:xfrm rot="10800000">
                <a:off x="10691817" y="6743700"/>
                <a:ext cx="190501" cy="563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2" name="Rectángulo 2101">
                <a:extLst>
                  <a:ext uri="{FF2B5EF4-FFF2-40B4-BE49-F238E27FC236}">
                    <a16:creationId xmlns:a16="http://schemas.microsoft.com/office/drawing/2014/main" id="{381B5FD5-33AB-542F-A029-0CD30DD53214}"/>
                  </a:ext>
                </a:extLst>
              </p:cNvPr>
              <p:cNvSpPr/>
              <p:nvPr/>
            </p:nvSpPr>
            <p:spPr>
              <a:xfrm rot="10800000">
                <a:off x="10691817" y="6972836"/>
                <a:ext cx="190501" cy="17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5" name="Rectángulo 2104">
                <a:extLst>
                  <a:ext uri="{FF2B5EF4-FFF2-40B4-BE49-F238E27FC236}">
                    <a16:creationId xmlns:a16="http://schemas.microsoft.com/office/drawing/2014/main" id="{EA2BA034-080D-8F06-C86B-B764771C114D}"/>
                  </a:ext>
                </a:extLst>
              </p:cNvPr>
              <p:cNvSpPr/>
              <p:nvPr/>
            </p:nvSpPr>
            <p:spPr>
              <a:xfrm rot="10800000">
                <a:off x="10691816" y="6331162"/>
                <a:ext cx="190501" cy="12539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7" name="Rectángulo 2106">
                <a:extLst>
                  <a:ext uri="{FF2B5EF4-FFF2-40B4-BE49-F238E27FC236}">
                    <a16:creationId xmlns:a16="http://schemas.microsoft.com/office/drawing/2014/main" id="{ADE5F0A4-6D64-5E9F-8AC6-E0043F6A95D7}"/>
                  </a:ext>
                </a:extLst>
              </p:cNvPr>
              <p:cNvSpPr/>
              <p:nvPr/>
            </p:nvSpPr>
            <p:spPr>
              <a:xfrm rot="10800000">
                <a:off x="10691814" y="6637020"/>
                <a:ext cx="190501" cy="59544"/>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8" name="Rectángulo 2107">
                <a:extLst>
                  <a:ext uri="{FF2B5EF4-FFF2-40B4-BE49-F238E27FC236}">
                    <a16:creationId xmlns:a16="http://schemas.microsoft.com/office/drawing/2014/main" id="{091D94E4-3617-DD70-78AE-AB9684BD9848}"/>
                  </a:ext>
                </a:extLst>
              </p:cNvPr>
              <p:cNvSpPr/>
              <p:nvPr/>
            </p:nvSpPr>
            <p:spPr>
              <a:xfrm rot="10800000">
                <a:off x="10691814" y="6434965"/>
                <a:ext cx="190501" cy="11918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9" name="Rectángulo 2108">
                <a:extLst>
                  <a:ext uri="{FF2B5EF4-FFF2-40B4-BE49-F238E27FC236}">
                    <a16:creationId xmlns:a16="http://schemas.microsoft.com/office/drawing/2014/main" id="{15C33196-3246-9843-9ECA-AD7E1DD180A5}"/>
                  </a:ext>
                </a:extLst>
              </p:cNvPr>
              <p:cNvSpPr/>
              <p:nvPr/>
            </p:nvSpPr>
            <p:spPr>
              <a:xfrm rot="10800000">
                <a:off x="10691814" y="6591300"/>
                <a:ext cx="190501" cy="45719"/>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0" name="Rectángulo 2109">
                <a:extLst>
                  <a:ext uri="{FF2B5EF4-FFF2-40B4-BE49-F238E27FC236}">
                    <a16:creationId xmlns:a16="http://schemas.microsoft.com/office/drawing/2014/main" id="{429CC946-F75D-F255-A03D-0D1F30DAB3B3}"/>
                  </a:ext>
                </a:extLst>
              </p:cNvPr>
              <p:cNvSpPr/>
              <p:nvPr/>
            </p:nvSpPr>
            <p:spPr>
              <a:xfrm rot="10800000">
                <a:off x="10691812" y="6691759"/>
                <a:ext cx="190501" cy="64836"/>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2" name="Rectángulo 2111">
                <a:extLst>
                  <a:ext uri="{FF2B5EF4-FFF2-40B4-BE49-F238E27FC236}">
                    <a16:creationId xmlns:a16="http://schemas.microsoft.com/office/drawing/2014/main" id="{6F88BBA5-EAE9-E755-8855-605C538C5932}"/>
                  </a:ext>
                </a:extLst>
              </p:cNvPr>
              <p:cNvSpPr/>
              <p:nvPr/>
            </p:nvSpPr>
            <p:spPr>
              <a:xfrm rot="10800000">
                <a:off x="10691812" y="6799981"/>
                <a:ext cx="190501" cy="119187"/>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4" name="Rectángulo 2113">
                <a:extLst>
                  <a:ext uri="{FF2B5EF4-FFF2-40B4-BE49-F238E27FC236}">
                    <a16:creationId xmlns:a16="http://schemas.microsoft.com/office/drawing/2014/main" id="{523EC52B-01B8-1649-EBB5-328A333C0F04}"/>
                  </a:ext>
                </a:extLst>
              </p:cNvPr>
              <p:cNvSpPr/>
              <p:nvPr/>
            </p:nvSpPr>
            <p:spPr>
              <a:xfrm rot="10800000">
                <a:off x="10691811" y="6990463"/>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5" name="Rectángulo 2114">
                <a:extLst>
                  <a:ext uri="{FF2B5EF4-FFF2-40B4-BE49-F238E27FC236}">
                    <a16:creationId xmlns:a16="http://schemas.microsoft.com/office/drawing/2014/main" id="{D12983B9-8A2C-9B24-28D2-72B0E8D4AD2D}"/>
                  </a:ext>
                </a:extLst>
              </p:cNvPr>
              <p:cNvSpPr/>
              <p:nvPr/>
            </p:nvSpPr>
            <p:spPr>
              <a:xfrm rot="10800000">
                <a:off x="10691811" y="7037296"/>
                <a:ext cx="190501" cy="1762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6" name="Rectángulo 2115">
                <a:extLst>
                  <a:ext uri="{FF2B5EF4-FFF2-40B4-BE49-F238E27FC236}">
                    <a16:creationId xmlns:a16="http://schemas.microsoft.com/office/drawing/2014/main" id="{64299DE3-5E54-AD32-2D14-091AFE85A2AE}"/>
                  </a:ext>
                </a:extLst>
              </p:cNvPr>
              <p:cNvSpPr/>
              <p:nvPr/>
            </p:nvSpPr>
            <p:spPr>
              <a:xfrm rot="10800000">
                <a:off x="10691805" y="7053765"/>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7" name="Rectángulo 2116">
                <a:extLst>
                  <a:ext uri="{FF2B5EF4-FFF2-40B4-BE49-F238E27FC236}">
                    <a16:creationId xmlns:a16="http://schemas.microsoft.com/office/drawing/2014/main" id="{98F26FBE-7266-5F74-5DCF-B16A09F18D7A}"/>
                  </a:ext>
                </a:extLst>
              </p:cNvPr>
              <p:cNvSpPr/>
              <p:nvPr/>
            </p:nvSpPr>
            <p:spPr>
              <a:xfrm rot="10800000">
                <a:off x="10694185" y="7117906"/>
                <a:ext cx="190501" cy="69708"/>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18" name="Rectángulo 2117">
                <a:extLst>
                  <a:ext uri="{FF2B5EF4-FFF2-40B4-BE49-F238E27FC236}">
                    <a16:creationId xmlns:a16="http://schemas.microsoft.com/office/drawing/2014/main" id="{C4D7AEF3-D076-E223-BB06-FEBCDF5A3F25}"/>
                  </a:ext>
                </a:extLst>
              </p:cNvPr>
              <p:cNvSpPr/>
              <p:nvPr/>
            </p:nvSpPr>
            <p:spPr>
              <a:xfrm rot="10800000">
                <a:off x="10691803" y="7184490"/>
                <a:ext cx="190501" cy="13822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21" name="Conector recto 2220">
              <a:extLst>
                <a:ext uri="{FF2B5EF4-FFF2-40B4-BE49-F238E27FC236}">
                  <a16:creationId xmlns:a16="http://schemas.microsoft.com/office/drawing/2014/main" id="{EA9F67A9-EBCE-F2CF-EE70-7EDB67BC8F61}"/>
                </a:ext>
              </a:extLst>
            </p:cNvPr>
            <p:cNvCxnSpPr>
              <a:cxnSpLocks/>
              <a:stCxn id="2086" idx="2"/>
              <a:endCxn id="2105" idx="2"/>
            </p:cNvCxnSpPr>
            <p:nvPr/>
          </p:nvCxnSpPr>
          <p:spPr>
            <a:xfrm>
              <a:off x="10773587" y="6366304"/>
              <a:ext cx="950" cy="51065"/>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3" name="Grupo 2312">
            <a:extLst>
              <a:ext uri="{FF2B5EF4-FFF2-40B4-BE49-F238E27FC236}">
                <a16:creationId xmlns:a16="http://schemas.microsoft.com/office/drawing/2014/main" id="{AE297E6C-3958-8019-C375-D8DB8A350B6C}"/>
              </a:ext>
            </a:extLst>
          </p:cNvPr>
          <p:cNvGrpSpPr/>
          <p:nvPr/>
        </p:nvGrpSpPr>
        <p:grpSpPr>
          <a:xfrm>
            <a:off x="-12699103" y="5918206"/>
            <a:ext cx="208819" cy="1707748"/>
            <a:chOff x="11303897" y="5918206"/>
            <a:chExt cx="208819" cy="1707748"/>
          </a:xfrm>
        </p:grpSpPr>
        <p:sp>
          <p:nvSpPr>
            <p:cNvPr id="2121" name="Rectángulo 2120">
              <a:extLst>
                <a:ext uri="{FF2B5EF4-FFF2-40B4-BE49-F238E27FC236}">
                  <a16:creationId xmlns:a16="http://schemas.microsoft.com/office/drawing/2014/main" id="{4D43551D-54D4-BFD1-D69D-160F7418CD00}"/>
                </a:ext>
              </a:extLst>
            </p:cNvPr>
            <p:cNvSpPr/>
            <p:nvPr/>
          </p:nvSpPr>
          <p:spPr>
            <a:xfrm>
              <a:off x="11306487" y="6041327"/>
              <a:ext cx="206220" cy="17516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2" name="Diagrama de flujo: retraso 2121">
              <a:extLst>
                <a:ext uri="{FF2B5EF4-FFF2-40B4-BE49-F238E27FC236}">
                  <a16:creationId xmlns:a16="http://schemas.microsoft.com/office/drawing/2014/main" id="{5216E574-CE7F-8CA4-CD94-D9977D5FBDAD}"/>
                </a:ext>
              </a:extLst>
            </p:cNvPr>
            <p:cNvSpPr/>
            <p:nvPr/>
          </p:nvSpPr>
          <p:spPr>
            <a:xfrm rot="16200000">
              <a:off x="11369372" y="5855331"/>
              <a:ext cx="80470" cy="206219"/>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4" name="Rectángulo 2123">
              <a:extLst>
                <a:ext uri="{FF2B5EF4-FFF2-40B4-BE49-F238E27FC236}">
                  <a16:creationId xmlns:a16="http://schemas.microsoft.com/office/drawing/2014/main" id="{C4981314-4F27-AF77-9B47-58663C60F77E}"/>
                </a:ext>
              </a:extLst>
            </p:cNvPr>
            <p:cNvSpPr/>
            <p:nvPr/>
          </p:nvSpPr>
          <p:spPr>
            <a:xfrm>
              <a:off x="11306493" y="5998676"/>
              <a:ext cx="206220" cy="52274"/>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5" name="Rectángulo 2124">
              <a:extLst>
                <a:ext uri="{FF2B5EF4-FFF2-40B4-BE49-F238E27FC236}">
                  <a16:creationId xmlns:a16="http://schemas.microsoft.com/office/drawing/2014/main" id="{615553F8-CBEC-C073-FAB6-20DF99846112}"/>
                </a:ext>
              </a:extLst>
            </p:cNvPr>
            <p:cNvSpPr/>
            <p:nvPr/>
          </p:nvSpPr>
          <p:spPr>
            <a:xfrm>
              <a:off x="11306487" y="6089055"/>
              <a:ext cx="206220" cy="32458"/>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146" name="Grupo 2145">
              <a:extLst>
                <a:ext uri="{FF2B5EF4-FFF2-40B4-BE49-F238E27FC236}">
                  <a16:creationId xmlns:a16="http://schemas.microsoft.com/office/drawing/2014/main" id="{0A14A092-34E0-6989-012A-1DA6E5B759C1}"/>
                </a:ext>
              </a:extLst>
            </p:cNvPr>
            <p:cNvGrpSpPr/>
            <p:nvPr/>
          </p:nvGrpSpPr>
          <p:grpSpPr>
            <a:xfrm>
              <a:off x="11303897" y="6366304"/>
              <a:ext cx="207871" cy="1259650"/>
              <a:chOff x="11276075" y="6286500"/>
              <a:chExt cx="192026" cy="1101699"/>
            </a:xfrm>
          </p:grpSpPr>
          <p:sp>
            <p:nvSpPr>
              <p:cNvPr id="2128" name="Rectángulo 2127">
                <a:extLst>
                  <a:ext uri="{FF2B5EF4-FFF2-40B4-BE49-F238E27FC236}">
                    <a16:creationId xmlns:a16="http://schemas.microsoft.com/office/drawing/2014/main" id="{690A168E-39EB-2F60-FE91-B2CC29D4507C}"/>
                  </a:ext>
                </a:extLst>
              </p:cNvPr>
              <p:cNvSpPr/>
              <p:nvPr/>
            </p:nvSpPr>
            <p:spPr>
              <a:xfrm rot="10800000">
                <a:off x="11276098" y="6386311"/>
                <a:ext cx="190501" cy="142745"/>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9" name="Diagrama de flujo: retraso 2128">
                <a:extLst>
                  <a:ext uri="{FF2B5EF4-FFF2-40B4-BE49-F238E27FC236}">
                    <a16:creationId xmlns:a16="http://schemas.microsoft.com/office/drawing/2014/main" id="{319FDDC2-EBF2-8A5B-D975-46B2A1547400}"/>
                  </a:ext>
                </a:extLst>
              </p:cNvPr>
              <p:cNvSpPr/>
              <p:nvPr/>
            </p:nvSpPr>
            <p:spPr>
              <a:xfrm rot="5400000">
                <a:off x="11320687" y="7242301"/>
                <a:ext cx="101297"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0" name="Rectángulo 2129">
                <a:extLst>
                  <a:ext uri="{FF2B5EF4-FFF2-40B4-BE49-F238E27FC236}">
                    <a16:creationId xmlns:a16="http://schemas.microsoft.com/office/drawing/2014/main" id="{1EA95AC9-8DA7-7FD1-75CE-FB22CDECAEB8}"/>
                  </a:ext>
                </a:extLst>
              </p:cNvPr>
              <p:cNvSpPr/>
              <p:nvPr/>
            </p:nvSpPr>
            <p:spPr>
              <a:xfrm rot="10800000">
                <a:off x="11276098" y="6730475"/>
                <a:ext cx="190501" cy="9543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2" name="Rectángulo 2131">
                <a:extLst>
                  <a:ext uri="{FF2B5EF4-FFF2-40B4-BE49-F238E27FC236}">
                    <a16:creationId xmlns:a16="http://schemas.microsoft.com/office/drawing/2014/main" id="{3EAC96F9-6DDE-E284-5487-2A5A34099232}"/>
                  </a:ext>
                </a:extLst>
              </p:cNvPr>
              <p:cNvSpPr/>
              <p:nvPr/>
            </p:nvSpPr>
            <p:spPr>
              <a:xfrm rot="10800000">
                <a:off x="11276097" y="6826322"/>
                <a:ext cx="190501" cy="102141"/>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3" name="Rectángulo 2132">
                <a:extLst>
                  <a:ext uri="{FF2B5EF4-FFF2-40B4-BE49-F238E27FC236}">
                    <a16:creationId xmlns:a16="http://schemas.microsoft.com/office/drawing/2014/main" id="{2D14441A-9467-31F5-E771-173F5816FAAC}"/>
                  </a:ext>
                </a:extLst>
              </p:cNvPr>
              <p:cNvSpPr/>
              <p:nvPr/>
            </p:nvSpPr>
            <p:spPr>
              <a:xfrm rot="10800000">
                <a:off x="11276097" y="6286500"/>
                <a:ext cx="190501" cy="10193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4" name="Rectángulo 2133">
                <a:extLst>
                  <a:ext uri="{FF2B5EF4-FFF2-40B4-BE49-F238E27FC236}">
                    <a16:creationId xmlns:a16="http://schemas.microsoft.com/office/drawing/2014/main" id="{36151748-EFA1-6E12-991D-B441A4FE44BB}"/>
                  </a:ext>
                </a:extLst>
              </p:cNvPr>
              <p:cNvSpPr/>
              <p:nvPr/>
            </p:nvSpPr>
            <p:spPr>
              <a:xfrm rot="10800000">
                <a:off x="11276094" y="6522340"/>
                <a:ext cx="190501" cy="8929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8" name="Rectángulo 2137">
                <a:extLst>
                  <a:ext uri="{FF2B5EF4-FFF2-40B4-BE49-F238E27FC236}">
                    <a16:creationId xmlns:a16="http://schemas.microsoft.com/office/drawing/2014/main" id="{09671CC7-7D2A-D360-151B-7EED8EE8EF96}"/>
                  </a:ext>
                </a:extLst>
              </p:cNvPr>
              <p:cNvSpPr/>
              <p:nvPr/>
            </p:nvSpPr>
            <p:spPr>
              <a:xfrm rot="10800000">
                <a:off x="11276092" y="6611634"/>
                <a:ext cx="190501" cy="118840"/>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39" name="Rectángulo 2138">
                <a:extLst>
                  <a:ext uri="{FF2B5EF4-FFF2-40B4-BE49-F238E27FC236}">
                    <a16:creationId xmlns:a16="http://schemas.microsoft.com/office/drawing/2014/main" id="{6DE829D2-2D0E-7C85-C1FB-B5C44DE96E34}"/>
                  </a:ext>
                </a:extLst>
              </p:cNvPr>
              <p:cNvSpPr/>
              <p:nvPr/>
            </p:nvSpPr>
            <p:spPr>
              <a:xfrm rot="10800000">
                <a:off x="11276091" y="6928464"/>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0" name="Rectángulo 2139">
                <a:extLst>
                  <a:ext uri="{FF2B5EF4-FFF2-40B4-BE49-F238E27FC236}">
                    <a16:creationId xmlns:a16="http://schemas.microsoft.com/office/drawing/2014/main" id="{905BD551-AE1A-558B-C9D9-03341EDCA068}"/>
                  </a:ext>
                </a:extLst>
              </p:cNvPr>
              <p:cNvSpPr/>
              <p:nvPr/>
            </p:nvSpPr>
            <p:spPr>
              <a:xfrm rot="10800000">
                <a:off x="11276092" y="6974065"/>
                <a:ext cx="190501" cy="4571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1" name="Rectángulo 2140">
                <a:extLst>
                  <a:ext uri="{FF2B5EF4-FFF2-40B4-BE49-F238E27FC236}">
                    <a16:creationId xmlns:a16="http://schemas.microsoft.com/office/drawing/2014/main" id="{2D57D984-A3ED-BCE5-ED4D-B44B7BB514E4}"/>
                  </a:ext>
                </a:extLst>
              </p:cNvPr>
              <p:cNvSpPr/>
              <p:nvPr/>
            </p:nvSpPr>
            <p:spPr>
              <a:xfrm rot="10800000">
                <a:off x="11276085" y="7017965"/>
                <a:ext cx="190501" cy="628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3" name="Rectángulo 2142">
                <a:extLst>
                  <a:ext uri="{FF2B5EF4-FFF2-40B4-BE49-F238E27FC236}">
                    <a16:creationId xmlns:a16="http://schemas.microsoft.com/office/drawing/2014/main" id="{6BCA7DF6-E728-FE64-7302-ACB4CDB0B749}"/>
                  </a:ext>
                </a:extLst>
              </p:cNvPr>
              <p:cNvSpPr/>
              <p:nvPr/>
            </p:nvSpPr>
            <p:spPr>
              <a:xfrm rot="10800000">
                <a:off x="11276077" y="7081163"/>
                <a:ext cx="190501" cy="8507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4" name="Rectángulo 2143">
                <a:extLst>
                  <a:ext uri="{FF2B5EF4-FFF2-40B4-BE49-F238E27FC236}">
                    <a16:creationId xmlns:a16="http://schemas.microsoft.com/office/drawing/2014/main" id="{F0E664A3-58B3-B372-533F-F71529E1F77A}"/>
                  </a:ext>
                </a:extLst>
              </p:cNvPr>
              <p:cNvSpPr/>
              <p:nvPr/>
            </p:nvSpPr>
            <p:spPr>
              <a:xfrm rot="10800000">
                <a:off x="11277600" y="7162173"/>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5" name="Rectángulo 2144">
                <a:extLst>
                  <a:ext uri="{FF2B5EF4-FFF2-40B4-BE49-F238E27FC236}">
                    <a16:creationId xmlns:a16="http://schemas.microsoft.com/office/drawing/2014/main" id="{55A24E10-BAD2-BD06-80D8-2CABEA4F0413}"/>
                  </a:ext>
                </a:extLst>
              </p:cNvPr>
              <p:cNvSpPr/>
              <p:nvPr/>
            </p:nvSpPr>
            <p:spPr>
              <a:xfrm rot="10800000">
                <a:off x="11276075" y="7201829"/>
                <a:ext cx="190501" cy="85070"/>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24" name="Conector recto 2223">
              <a:extLst>
                <a:ext uri="{FF2B5EF4-FFF2-40B4-BE49-F238E27FC236}">
                  <a16:creationId xmlns:a16="http://schemas.microsoft.com/office/drawing/2014/main" id="{3462B8B3-A393-BCFB-A937-4574CEA79F0A}"/>
                </a:ext>
              </a:extLst>
            </p:cNvPr>
            <p:cNvCxnSpPr>
              <a:cxnSpLocks/>
              <a:stCxn id="2121" idx="2"/>
              <a:endCxn id="2133" idx="2"/>
            </p:cNvCxnSpPr>
            <p:nvPr/>
          </p:nvCxnSpPr>
          <p:spPr>
            <a:xfrm flipH="1">
              <a:off x="11407031" y="6216487"/>
              <a:ext cx="2567" cy="14981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4" name="Grupo 2313">
            <a:extLst>
              <a:ext uri="{FF2B5EF4-FFF2-40B4-BE49-F238E27FC236}">
                <a16:creationId xmlns:a16="http://schemas.microsoft.com/office/drawing/2014/main" id="{5554644E-1E22-30FD-A4B7-A4B6583E9915}"/>
              </a:ext>
            </a:extLst>
          </p:cNvPr>
          <p:cNvGrpSpPr/>
          <p:nvPr/>
        </p:nvGrpSpPr>
        <p:grpSpPr>
          <a:xfrm>
            <a:off x="-12059122" y="6366304"/>
            <a:ext cx="208118" cy="1250967"/>
            <a:chOff x="11943878" y="6366304"/>
            <a:chExt cx="208118" cy="1250967"/>
          </a:xfrm>
        </p:grpSpPr>
        <p:grpSp>
          <p:nvGrpSpPr>
            <p:cNvPr id="2157" name="Grupo 2156">
              <a:extLst>
                <a:ext uri="{FF2B5EF4-FFF2-40B4-BE49-F238E27FC236}">
                  <a16:creationId xmlns:a16="http://schemas.microsoft.com/office/drawing/2014/main" id="{C9747247-16CD-AD74-D67A-34F55F17AA33}"/>
                </a:ext>
              </a:extLst>
            </p:cNvPr>
            <p:cNvGrpSpPr/>
            <p:nvPr/>
          </p:nvGrpSpPr>
          <p:grpSpPr>
            <a:xfrm>
              <a:off x="11943878" y="6366304"/>
              <a:ext cx="208118" cy="514038"/>
              <a:chOff x="11867273" y="6286500"/>
              <a:chExt cx="192254" cy="449581"/>
            </a:xfrm>
          </p:grpSpPr>
          <p:sp>
            <p:nvSpPr>
              <p:cNvPr id="2148" name="Rectángulo 2147">
                <a:extLst>
                  <a:ext uri="{FF2B5EF4-FFF2-40B4-BE49-F238E27FC236}">
                    <a16:creationId xmlns:a16="http://schemas.microsoft.com/office/drawing/2014/main" id="{2D0E22BE-210E-ACF8-7DFE-C14B9A3A5D76}"/>
                  </a:ext>
                </a:extLst>
              </p:cNvPr>
              <p:cNvSpPr/>
              <p:nvPr/>
            </p:nvSpPr>
            <p:spPr>
              <a:xfrm>
                <a:off x="11868150" y="6362700"/>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49" name="Diagrama de flujo: retraso 2148">
                <a:extLst>
                  <a:ext uri="{FF2B5EF4-FFF2-40B4-BE49-F238E27FC236}">
                    <a16:creationId xmlns:a16="http://schemas.microsoft.com/office/drawing/2014/main" id="{54FA591B-B919-4169-AF45-CFA1E5140205}"/>
                  </a:ext>
                </a:extLst>
              </p:cNvPr>
              <p:cNvSpPr/>
              <p:nvPr/>
            </p:nvSpPr>
            <p:spPr>
              <a:xfrm rot="16200000">
                <a:off x="11926177" y="6229350"/>
                <a:ext cx="76200"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1" name="Rectángulo 2150">
                <a:extLst>
                  <a:ext uri="{FF2B5EF4-FFF2-40B4-BE49-F238E27FC236}">
                    <a16:creationId xmlns:a16="http://schemas.microsoft.com/office/drawing/2014/main" id="{C753A6C1-2DFE-260A-BFC4-00067A96D576}"/>
                  </a:ext>
                </a:extLst>
              </p:cNvPr>
              <p:cNvSpPr/>
              <p:nvPr/>
            </p:nvSpPr>
            <p:spPr>
              <a:xfrm>
                <a:off x="11867274" y="6408419"/>
                <a:ext cx="190501" cy="10668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3" name="Rectángulo 2152">
                <a:extLst>
                  <a:ext uri="{FF2B5EF4-FFF2-40B4-BE49-F238E27FC236}">
                    <a16:creationId xmlns:a16="http://schemas.microsoft.com/office/drawing/2014/main" id="{F19C1041-293D-26B0-EC11-3C958A5992E6}"/>
                  </a:ext>
                </a:extLst>
              </p:cNvPr>
              <p:cNvSpPr/>
              <p:nvPr/>
            </p:nvSpPr>
            <p:spPr>
              <a:xfrm>
                <a:off x="11867274" y="6515100"/>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4" name="Rectángulo 2153">
                <a:extLst>
                  <a:ext uri="{FF2B5EF4-FFF2-40B4-BE49-F238E27FC236}">
                    <a16:creationId xmlns:a16="http://schemas.microsoft.com/office/drawing/2014/main" id="{006335EC-25F1-1853-53A0-3033D0B9D00E}"/>
                  </a:ext>
                </a:extLst>
              </p:cNvPr>
              <p:cNvSpPr/>
              <p:nvPr/>
            </p:nvSpPr>
            <p:spPr>
              <a:xfrm>
                <a:off x="11867274" y="6538561"/>
                <a:ext cx="190501" cy="45719"/>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5" name="Rectángulo 2154">
                <a:extLst>
                  <a:ext uri="{FF2B5EF4-FFF2-40B4-BE49-F238E27FC236}">
                    <a16:creationId xmlns:a16="http://schemas.microsoft.com/office/drawing/2014/main" id="{C70E9A9F-BF50-C575-AA83-65BA7E7D5B0F}"/>
                  </a:ext>
                </a:extLst>
              </p:cNvPr>
              <p:cNvSpPr/>
              <p:nvPr/>
            </p:nvSpPr>
            <p:spPr>
              <a:xfrm>
                <a:off x="11867273" y="6584280"/>
                <a:ext cx="190501" cy="7620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6" name="Rectángulo 2155">
                <a:extLst>
                  <a:ext uri="{FF2B5EF4-FFF2-40B4-BE49-F238E27FC236}">
                    <a16:creationId xmlns:a16="http://schemas.microsoft.com/office/drawing/2014/main" id="{F78445EC-B11A-2F16-F211-E90837D0D048}"/>
                  </a:ext>
                </a:extLst>
              </p:cNvPr>
              <p:cNvSpPr/>
              <p:nvPr/>
            </p:nvSpPr>
            <p:spPr>
              <a:xfrm>
                <a:off x="11867273" y="6659880"/>
                <a:ext cx="190501" cy="7620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72" name="Grupo 2171">
              <a:extLst>
                <a:ext uri="{FF2B5EF4-FFF2-40B4-BE49-F238E27FC236}">
                  <a16:creationId xmlns:a16="http://schemas.microsoft.com/office/drawing/2014/main" id="{1260E6A4-FD2A-92B7-4739-C4398E1A1710}"/>
                </a:ext>
              </a:extLst>
            </p:cNvPr>
            <p:cNvGrpSpPr/>
            <p:nvPr/>
          </p:nvGrpSpPr>
          <p:grpSpPr>
            <a:xfrm>
              <a:off x="11944814" y="6971978"/>
              <a:ext cx="206232" cy="645293"/>
              <a:chOff x="11868138" y="6816227"/>
              <a:chExt cx="190512" cy="564378"/>
            </a:xfrm>
          </p:grpSpPr>
          <p:sp>
            <p:nvSpPr>
              <p:cNvPr id="2160" name="Diagrama de flujo: retraso 2159">
                <a:extLst>
                  <a:ext uri="{FF2B5EF4-FFF2-40B4-BE49-F238E27FC236}">
                    <a16:creationId xmlns:a16="http://schemas.microsoft.com/office/drawing/2014/main" id="{B2EDF47B-3129-033F-BF57-3E79C7BED311}"/>
                  </a:ext>
                </a:extLst>
              </p:cNvPr>
              <p:cNvSpPr/>
              <p:nvPr/>
            </p:nvSpPr>
            <p:spPr>
              <a:xfrm rot="5400000">
                <a:off x="11940540" y="7262496"/>
                <a:ext cx="45719"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2" name="Rectángulo 2161">
                <a:extLst>
                  <a:ext uri="{FF2B5EF4-FFF2-40B4-BE49-F238E27FC236}">
                    <a16:creationId xmlns:a16="http://schemas.microsoft.com/office/drawing/2014/main" id="{DD6D1AF3-DA59-D8A7-92FB-98CD6E1DD743}"/>
                  </a:ext>
                </a:extLst>
              </p:cNvPr>
              <p:cNvSpPr/>
              <p:nvPr/>
            </p:nvSpPr>
            <p:spPr>
              <a:xfrm rot="10800000">
                <a:off x="11868148" y="7266339"/>
                <a:ext cx="190501" cy="76202"/>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3" name="Rectángulo 2162">
                <a:extLst>
                  <a:ext uri="{FF2B5EF4-FFF2-40B4-BE49-F238E27FC236}">
                    <a16:creationId xmlns:a16="http://schemas.microsoft.com/office/drawing/2014/main" id="{9447D820-B32A-051B-7B1D-90B9C0ED656F}"/>
                  </a:ext>
                </a:extLst>
              </p:cNvPr>
              <p:cNvSpPr/>
              <p:nvPr/>
            </p:nvSpPr>
            <p:spPr>
              <a:xfrm rot="10800000">
                <a:off x="11868147" y="7223794"/>
                <a:ext cx="190501" cy="4572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4" name="Rectángulo 2163">
                <a:extLst>
                  <a:ext uri="{FF2B5EF4-FFF2-40B4-BE49-F238E27FC236}">
                    <a16:creationId xmlns:a16="http://schemas.microsoft.com/office/drawing/2014/main" id="{F357E4F2-064C-1139-B0D7-CF680F5DAF68}"/>
                  </a:ext>
                </a:extLst>
              </p:cNvPr>
              <p:cNvSpPr/>
              <p:nvPr/>
            </p:nvSpPr>
            <p:spPr>
              <a:xfrm rot="10800000">
                <a:off x="11868146" y="7158422"/>
                <a:ext cx="190501" cy="7299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5" name="Rectángulo 2164">
                <a:extLst>
                  <a:ext uri="{FF2B5EF4-FFF2-40B4-BE49-F238E27FC236}">
                    <a16:creationId xmlns:a16="http://schemas.microsoft.com/office/drawing/2014/main" id="{034ACC7D-80B6-7E2C-7B59-75919C307693}"/>
                  </a:ext>
                </a:extLst>
              </p:cNvPr>
              <p:cNvSpPr/>
              <p:nvPr/>
            </p:nvSpPr>
            <p:spPr>
              <a:xfrm rot="10800000">
                <a:off x="11868146" y="7120637"/>
                <a:ext cx="190501" cy="37785"/>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6" name="Rectángulo 2165">
                <a:extLst>
                  <a:ext uri="{FF2B5EF4-FFF2-40B4-BE49-F238E27FC236}">
                    <a16:creationId xmlns:a16="http://schemas.microsoft.com/office/drawing/2014/main" id="{766B87DE-16C4-1F4C-2204-B39250B2CD47}"/>
                  </a:ext>
                </a:extLst>
              </p:cNvPr>
              <p:cNvSpPr/>
              <p:nvPr/>
            </p:nvSpPr>
            <p:spPr>
              <a:xfrm rot="10800000">
                <a:off x="11868145" y="7091072"/>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7" name="Rectángulo 2166">
                <a:extLst>
                  <a:ext uri="{FF2B5EF4-FFF2-40B4-BE49-F238E27FC236}">
                    <a16:creationId xmlns:a16="http://schemas.microsoft.com/office/drawing/2014/main" id="{B914C872-E8C3-E62D-07D2-F641AF9F1FFE}"/>
                  </a:ext>
                </a:extLst>
              </p:cNvPr>
              <p:cNvSpPr/>
              <p:nvPr/>
            </p:nvSpPr>
            <p:spPr>
              <a:xfrm rot="10800000">
                <a:off x="11868142" y="6987598"/>
                <a:ext cx="190501" cy="104304"/>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8" name="Rectángulo 2167">
                <a:extLst>
                  <a:ext uri="{FF2B5EF4-FFF2-40B4-BE49-F238E27FC236}">
                    <a16:creationId xmlns:a16="http://schemas.microsoft.com/office/drawing/2014/main" id="{5FD1C4C1-CD41-B95F-3404-D305AEF3351C}"/>
                  </a:ext>
                </a:extLst>
              </p:cNvPr>
              <p:cNvSpPr/>
              <p:nvPr/>
            </p:nvSpPr>
            <p:spPr>
              <a:xfrm rot="10800000">
                <a:off x="11868142" y="6976794"/>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69" name="Rectángulo 2168">
                <a:extLst>
                  <a:ext uri="{FF2B5EF4-FFF2-40B4-BE49-F238E27FC236}">
                    <a16:creationId xmlns:a16="http://schemas.microsoft.com/office/drawing/2014/main" id="{3005E624-CE1F-11DD-DE6B-ECA11E6D9E02}"/>
                  </a:ext>
                </a:extLst>
              </p:cNvPr>
              <p:cNvSpPr/>
              <p:nvPr/>
            </p:nvSpPr>
            <p:spPr>
              <a:xfrm rot="10800000">
                <a:off x="11868141" y="6956702"/>
                <a:ext cx="190501" cy="2346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0" name="Rectángulo 2169">
                <a:extLst>
                  <a:ext uri="{FF2B5EF4-FFF2-40B4-BE49-F238E27FC236}">
                    <a16:creationId xmlns:a16="http://schemas.microsoft.com/office/drawing/2014/main" id="{957FDF35-549F-45CE-D3B5-C576DCF09D0D}"/>
                  </a:ext>
                </a:extLst>
              </p:cNvPr>
              <p:cNvSpPr/>
              <p:nvPr/>
            </p:nvSpPr>
            <p:spPr>
              <a:xfrm rot="10800000">
                <a:off x="11868140" y="6877216"/>
                <a:ext cx="190501" cy="794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1" name="Rectángulo 2170">
                <a:extLst>
                  <a:ext uri="{FF2B5EF4-FFF2-40B4-BE49-F238E27FC236}">
                    <a16:creationId xmlns:a16="http://schemas.microsoft.com/office/drawing/2014/main" id="{6F96EA76-57C4-109F-10A8-D4BBD2609609}"/>
                  </a:ext>
                </a:extLst>
              </p:cNvPr>
              <p:cNvSpPr/>
              <p:nvPr/>
            </p:nvSpPr>
            <p:spPr>
              <a:xfrm rot="10800000">
                <a:off x="11868138" y="6816227"/>
                <a:ext cx="190501" cy="66127"/>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27" name="Conector recto 2226">
              <a:extLst>
                <a:ext uri="{FF2B5EF4-FFF2-40B4-BE49-F238E27FC236}">
                  <a16:creationId xmlns:a16="http://schemas.microsoft.com/office/drawing/2014/main" id="{91931F66-922D-67A6-1CB9-5F8339292CC4}"/>
                </a:ext>
              </a:extLst>
            </p:cNvPr>
            <p:cNvCxnSpPr>
              <a:cxnSpLocks/>
              <a:stCxn id="2156" idx="2"/>
              <a:endCxn id="2171" idx="2"/>
            </p:cNvCxnSpPr>
            <p:nvPr/>
          </p:nvCxnSpPr>
          <p:spPr>
            <a:xfrm>
              <a:off x="12046989" y="6880341"/>
              <a:ext cx="935" cy="91637"/>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5" name="Grupo 2314">
            <a:extLst>
              <a:ext uri="{FF2B5EF4-FFF2-40B4-BE49-F238E27FC236}">
                <a16:creationId xmlns:a16="http://schemas.microsoft.com/office/drawing/2014/main" id="{6BC45BB6-002D-936B-5A0E-A922969D1DD7}"/>
              </a:ext>
            </a:extLst>
          </p:cNvPr>
          <p:cNvGrpSpPr/>
          <p:nvPr/>
        </p:nvGrpSpPr>
        <p:grpSpPr>
          <a:xfrm>
            <a:off x="-11418911" y="6262841"/>
            <a:ext cx="208140" cy="1355878"/>
            <a:chOff x="12584089" y="6262841"/>
            <a:chExt cx="208140" cy="1355878"/>
          </a:xfrm>
        </p:grpSpPr>
        <p:grpSp>
          <p:nvGrpSpPr>
            <p:cNvPr id="2185" name="Grupo 2184">
              <a:extLst>
                <a:ext uri="{FF2B5EF4-FFF2-40B4-BE49-F238E27FC236}">
                  <a16:creationId xmlns:a16="http://schemas.microsoft.com/office/drawing/2014/main" id="{6E3D93DE-504E-2D42-8E69-1FF8A873B797}"/>
                </a:ext>
              </a:extLst>
            </p:cNvPr>
            <p:cNvGrpSpPr/>
            <p:nvPr/>
          </p:nvGrpSpPr>
          <p:grpSpPr>
            <a:xfrm>
              <a:off x="12584111" y="6262841"/>
              <a:ext cx="208118" cy="539087"/>
              <a:chOff x="12458704" y="6196011"/>
              <a:chExt cx="192254" cy="471489"/>
            </a:xfrm>
          </p:grpSpPr>
          <p:sp>
            <p:nvSpPr>
              <p:cNvPr id="2175" name="Diagrama de flujo: retraso 2174">
                <a:extLst>
                  <a:ext uri="{FF2B5EF4-FFF2-40B4-BE49-F238E27FC236}">
                    <a16:creationId xmlns:a16="http://schemas.microsoft.com/office/drawing/2014/main" id="{0086E176-6E43-34C2-3D06-C8CF68B1A554}"/>
                  </a:ext>
                </a:extLst>
              </p:cNvPr>
              <p:cNvSpPr/>
              <p:nvPr/>
            </p:nvSpPr>
            <p:spPr>
              <a:xfrm rot="16200000">
                <a:off x="12517608" y="6138861"/>
                <a:ext cx="76200"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8" name="Rectángulo 2177">
                <a:extLst>
                  <a:ext uri="{FF2B5EF4-FFF2-40B4-BE49-F238E27FC236}">
                    <a16:creationId xmlns:a16="http://schemas.microsoft.com/office/drawing/2014/main" id="{3EF85E1B-0965-3F5B-8D06-E10A7E53F305}"/>
                  </a:ext>
                </a:extLst>
              </p:cNvPr>
              <p:cNvSpPr/>
              <p:nvPr/>
            </p:nvSpPr>
            <p:spPr>
              <a:xfrm>
                <a:off x="12458704" y="6272211"/>
                <a:ext cx="190501" cy="75599"/>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9" name="Rectángulo 2178">
                <a:extLst>
                  <a:ext uri="{FF2B5EF4-FFF2-40B4-BE49-F238E27FC236}">
                    <a16:creationId xmlns:a16="http://schemas.microsoft.com/office/drawing/2014/main" id="{429282CC-264D-029A-8D40-1CFFBE4C6921}"/>
                  </a:ext>
                </a:extLst>
              </p:cNvPr>
              <p:cNvSpPr/>
              <p:nvPr/>
            </p:nvSpPr>
            <p:spPr>
              <a:xfrm>
                <a:off x="12458704" y="6347811"/>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1" name="Rectángulo 2180">
                <a:extLst>
                  <a:ext uri="{FF2B5EF4-FFF2-40B4-BE49-F238E27FC236}">
                    <a16:creationId xmlns:a16="http://schemas.microsoft.com/office/drawing/2014/main" id="{745CEF05-0D47-F1B5-BC28-F7CB9A6CDCC6}"/>
                  </a:ext>
                </a:extLst>
              </p:cNvPr>
              <p:cNvSpPr/>
              <p:nvPr/>
            </p:nvSpPr>
            <p:spPr>
              <a:xfrm>
                <a:off x="12458704" y="6393530"/>
                <a:ext cx="190501" cy="121570"/>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2" name="Rectángulo 2181">
                <a:extLst>
                  <a:ext uri="{FF2B5EF4-FFF2-40B4-BE49-F238E27FC236}">
                    <a16:creationId xmlns:a16="http://schemas.microsoft.com/office/drawing/2014/main" id="{241E1EED-24F3-66D1-4C9B-6C807E908A3E}"/>
                  </a:ext>
                </a:extLst>
              </p:cNvPr>
              <p:cNvSpPr/>
              <p:nvPr/>
            </p:nvSpPr>
            <p:spPr>
              <a:xfrm>
                <a:off x="12458704" y="6515100"/>
                <a:ext cx="190501" cy="15240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84" name="Conector recto 2183">
                <a:extLst>
                  <a:ext uri="{FF2B5EF4-FFF2-40B4-BE49-F238E27FC236}">
                    <a16:creationId xmlns:a16="http://schemas.microsoft.com/office/drawing/2014/main" id="{1AF6D088-43DD-4828-31C9-F3EC5B2570A9}"/>
                  </a:ext>
                </a:extLst>
              </p:cNvPr>
              <p:cNvCxnSpPr>
                <a:stCxn id="2182" idx="1"/>
                <a:endCxn id="2182" idx="3"/>
              </p:cNvCxnSpPr>
              <p:nvPr/>
            </p:nvCxnSpPr>
            <p:spPr>
              <a:xfrm>
                <a:off x="12458704" y="6591300"/>
                <a:ext cx="190501" cy="0"/>
              </a:xfrm>
              <a:prstGeom prst="line">
                <a:avLst/>
              </a:prstGeom>
              <a:ln>
                <a:solidFill>
                  <a:srgbClr val="C78677"/>
                </a:solidFill>
              </a:ln>
            </p:spPr>
            <p:style>
              <a:lnRef idx="1">
                <a:schemeClr val="accent1"/>
              </a:lnRef>
              <a:fillRef idx="0">
                <a:schemeClr val="accent1"/>
              </a:fillRef>
              <a:effectRef idx="0">
                <a:schemeClr val="accent1"/>
              </a:effectRef>
              <a:fontRef idx="minor">
                <a:schemeClr val="tx1"/>
              </a:fontRef>
            </p:style>
          </p:cxnSp>
        </p:grpSp>
        <p:grpSp>
          <p:nvGrpSpPr>
            <p:cNvPr id="2205" name="Grupo 2204">
              <a:extLst>
                <a:ext uri="{FF2B5EF4-FFF2-40B4-BE49-F238E27FC236}">
                  <a16:creationId xmlns:a16="http://schemas.microsoft.com/office/drawing/2014/main" id="{C10CE740-D428-4FEC-B502-77C3A34E4EDF}"/>
                </a:ext>
              </a:extLst>
            </p:cNvPr>
            <p:cNvGrpSpPr/>
            <p:nvPr/>
          </p:nvGrpSpPr>
          <p:grpSpPr>
            <a:xfrm>
              <a:off x="12584089" y="6878260"/>
              <a:ext cx="206250" cy="740459"/>
              <a:chOff x="12458684" y="6734261"/>
              <a:chExt cx="190529" cy="647611"/>
            </a:xfrm>
          </p:grpSpPr>
          <p:sp>
            <p:nvSpPr>
              <p:cNvPr id="2187" name="Diagrama de flujo: retraso 2186">
                <a:extLst>
                  <a:ext uri="{FF2B5EF4-FFF2-40B4-BE49-F238E27FC236}">
                    <a16:creationId xmlns:a16="http://schemas.microsoft.com/office/drawing/2014/main" id="{829FEDB0-3E41-C1A4-809A-83082DB9E17F}"/>
                  </a:ext>
                </a:extLst>
              </p:cNvPr>
              <p:cNvSpPr/>
              <p:nvPr/>
            </p:nvSpPr>
            <p:spPr>
              <a:xfrm rot="5400000">
                <a:off x="12531103" y="7263763"/>
                <a:ext cx="45719"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8" name="Rectángulo 2187">
                <a:extLst>
                  <a:ext uri="{FF2B5EF4-FFF2-40B4-BE49-F238E27FC236}">
                    <a16:creationId xmlns:a16="http://schemas.microsoft.com/office/drawing/2014/main" id="{B21FA00B-A0B7-40F6-6CF9-1CB014BA68EB}"/>
                  </a:ext>
                </a:extLst>
              </p:cNvPr>
              <p:cNvSpPr/>
              <p:nvPr/>
            </p:nvSpPr>
            <p:spPr>
              <a:xfrm rot="10800000">
                <a:off x="12458710" y="7298088"/>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89" name="Rectángulo 2188">
                <a:extLst>
                  <a:ext uri="{FF2B5EF4-FFF2-40B4-BE49-F238E27FC236}">
                    <a16:creationId xmlns:a16="http://schemas.microsoft.com/office/drawing/2014/main" id="{5BBB82A7-AED8-EE04-5643-3B5CA6B780A4}"/>
                  </a:ext>
                </a:extLst>
              </p:cNvPr>
              <p:cNvSpPr/>
              <p:nvPr/>
            </p:nvSpPr>
            <p:spPr>
              <a:xfrm rot="10800000">
                <a:off x="12458709" y="7255669"/>
                <a:ext cx="190501" cy="45719"/>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2" name="Rectángulo 2191">
                <a:extLst>
                  <a:ext uri="{FF2B5EF4-FFF2-40B4-BE49-F238E27FC236}">
                    <a16:creationId xmlns:a16="http://schemas.microsoft.com/office/drawing/2014/main" id="{FCC7AA7D-5809-A606-63B8-340DCE6049E0}"/>
                  </a:ext>
                </a:extLst>
              </p:cNvPr>
              <p:cNvSpPr/>
              <p:nvPr/>
            </p:nvSpPr>
            <p:spPr>
              <a:xfrm rot="10800000">
                <a:off x="12458706" y="7075869"/>
                <a:ext cx="190501" cy="669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5" name="Rectángulo 2194">
                <a:extLst>
                  <a:ext uri="{FF2B5EF4-FFF2-40B4-BE49-F238E27FC236}">
                    <a16:creationId xmlns:a16="http://schemas.microsoft.com/office/drawing/2014/main" id="{FFEEDDAA-7960-77EE-7BF3-D9B3D5ECA980}"/>
                  </a:ext>
                </a:extLst>
              </p:cNvPr>
              <p:cNvSpPr/>
              <p:nvPr/>
            </p:nvSpPr>
            <p:spPr>
              <a:xfrm rot="10800000">
                <a:off x="12458702" y="7014170"/>
                <a:ext cx="190501" cy="66993"/>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8" name="Rectángulo 2197">
                <a:extLst>
                  <a:ext uri="{FF2B5EF4-FFF2-40B4-BE49-F238E27FC236}">
                    <a16:creationId xmlns:a16="http://schemas.microsoft.com/office/drawing/2014/main" id="{8C13A07B-5CCF-B6D2-718F-1D053E46F8B1}"/>
                  </a:ext>
                </a:extLst>
              </p:cNvPr>
              <p:cNvSpPr/>
              <p:nvPr/>
            </p:nvSpPr>
            <p:spPr>
              <a:xfrm rot="10800000">
                <a:off x="12458690" y="7141390"/>
                <a:ext cx="190501" cy="96473"/>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9" name="Rectángulo 2198">
                <a:extLst>
                  <a:ext uri="{FF2B5EF4-FFF2-40B4-BE49-F238E27FC236}">
                    <a16:creationId xmlns:a16="http://schemas.microsoft.com/office/drawing/2014/main" id="{23A36CC1-14A7-579A-7595-BD214294A543}"/>
                  </a:ext>
                </a:extLst>
              </p:cNvPr>
              <p:cNvSpPr/>
              <p:nvPr/>
            </p:nvSpPr>
            <p:spPr>
              <a:xfrm rot="10800000">
                <a:off x="12458700" y="7226745"/>
                <a:ext cx="190501" cy="31227"/>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0" name="Rectángulo 2199">
                <a:extLst>
                  <a:ext uri="{FF2B5EF4-FFF2-40B4-BE49-F238E27FC236}">
                    <a16:creationId xmlns:a16="http://schemas.microsoft.com/office/drawing/2014/main" id="{9463B482-645D-5988-0E92-7ACDA054A0A1}"/>
                  </a:ext>
                </a:extLst>
              </p:cNvPr>
              <p:cNvSpPr/>
              <p:nvPr/>
            </p:nvSpPr>
            <p:spPr>
              <a:xfrm rot="10800000">
                <a:off x="12458689" y="6981667"/>
                <a:ext cx="190501" cy="34350"/>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1" name="Rectángulo 2200">
                <a:extLst>
                  <a:ext uri="{FF2B5EF4-FFF2-40B4-BE49-F238E27FC236}">
                    <a16:creationId xmlns:a16="http://schemas.microsoft.com/office/drawing/2014/main" id="{E14E6D4D-5104-5942-0D37-1351AD5E895B}"/>
                  </a:ext>
                </a:extLst>
              </p:cNvPr>
              <p:cNvSpPr/>
              <p:nvPr/>
            </p:nvSpPr>
            <p:spPr>
              <a:xfrm rot="10800000">
                <a:off x="12458687" y="6910243"/>
                <a:ext cx="190501" cy="73041"/>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2" name="Rectángulo 2201">
                <a:extLst>
                  <a:ext uri="{FF2B5EF4-FFF2-40B4-BE49-F238E27FC236}">
                    <a16:creationId xmlns:a16="http://schemas.microsoft.com/office/drawing/2014/main" id="{693C06ED-A272-3DFC-4E57-BCC551E6FD2B}"/>
                  </a:ext>
                </a:extLst>
              </p:cNvPr>
              <p:cNvSpPr/>
              <p:nvPr/>
            </p:nvSpPr>
            <p:spPr>
              <a:xfrm rot="10800000">
                <a:off x="12458686" y="6832062"/>
                <a:ext cx="190501" cy="8645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3" name="Rectángulo 2202">
                <a:extLst>
                  <a:ext uri="{FF2B5EF4-FFF2-40B4-BE49-F238E27FC236}">
                    <a16:creationId xmlns:a16="http://schemas.microsoft.com/office/drawing/2014/main" id="{CFEAA3C2-0822-97E8-DACA-334105638949}"/>
                  </a:ext>
                </a:extLst>
              </p:cNvPr>
              <p:cNvSpPr/>
              <p:nvPr/>
            </p:nvSpPr>
            <p:spPr>
              <a:xfrm rot="10800000">
                <a:off x="12458685" y="6810558"/>
                <a:ext cx="190501" cy="23461"/>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4" name="Rectángulo 2203">
                <a:extLst>
                  <a:ext uri="{FF2B5EF4-FFF2-40B4-BE49-F238E27FC236}">
                    <a16:creationId xmlns:a16="http://schemas.microsoft.com/office/drawing/2014/main" id="{9CF712A0-9B73-7ABC-F013-FF2CE8940359}"/>
                  </a:ext>
                </a:extLst>
              </p:cNvPr>
              <p:cNvSpPr/>
              <p:nvPr/>
            </p:nvSpPr>
            <p:spPr>
              <a:xfrm rot="10800000">
                <a:off x="12458684" y="6734261"/>
                <a:ext cx="190501" cy="8645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30" name="Conector recto 2229">
              <a:extLst>
                <a:ext uri="{FF2B5EF4-FFF2-40B4-BE49-F238E27FC236}">
                  <a16:creationId xmlns:a16="http://schemas.microsoft.com/office/drawing/2014/main" id="{0AC2756C-4B64-0591-0984-D32B88956734}"/>
                </a:ext>
              </a:extLst>
            </p:cNvPr>
            <p:cNvCxnSpPr>
              <a:cxnSpLocks/>
              <a:stCxn id="2182" idx="2"/>
              <a:endCxn id="2204" idx="2"/>
            </p:cNvCxnSpPr>
            <p:nvPr/>
          </p:nvCxnSpPr>
          <p:spPr>
            <a:xfrm flipH="1">
              <a:off x="12687199" y="6801928"/>
              <a:ext cx="23" cy="76333"/>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6" name="Grupo 2315">
            <a:extLst>
              <a:ext uri="{FF2B5EF4-FFF2-40B4-BE49-F238E27FC236}">
                <a16:creationId xmlns:a16="http://schemas.microsoft.com/office/drawing/2014/main" id="{DE114F3E-69F8-B429-6C7C-E0073B0457EC}"/>
              </a:ext>
            </a:extLst>
          </p:cNvPr>
          <p:cNvGrpSpPr/>
          <p:nvPr/>
        </p:nvGrpSpPr>
        <p:grpSpPr>
          <a:xfrm>
            <a:off x="-10779629" y="6620610"/>
            <a:ext cx="206249" cy="1008903"/>
            <a:chOff x="13223371" y="6620610"/>
            <a:chExt cx="206249" cy="1008903"/>
          </a:xfrm>
        </p:grpSpPr>
        <p:grpSp>
          <p:nvGrpSpPr>
            <p:cNvPr id="2238" name="Grupo 2237">
              <a:extLst>
                <a:ext uri="{FF2B5EF4-FFF2-40B4-BE49-F238E27FC236}">
                  <a16:creationId xmlns:a16="http://schemas.microsoft.com/office/drawing/2014/main" id="{92D04F38-DDC4-0C83-E981-679594020B11}"/>
                </a:ext>
              </a:extLst>
            </p:cNvPr>
            <p:cNvGrpSpPr/>
            <p:nvPr/>
          </p:nvGrpSpPr>
          <p:grpSpPr>
            <a:xfrm>
              <a:off x="13223386" y="6620610"/>
              <a:ext cx="206220" cy="221354"/>
              <a:chOff x="13049250" y="6508918"/>
              <a:chExt cx="190501" cy="193598"/>
            </a:xfrm>
          </p:grpSpPr>
          <p:sp>
            <p:nvSpPr>
              <p:cNvPr id="2235" name="Diagrama de flujo: retraso 2234">
                <a:extLst>
                  <a:ext uri="{FF2B5EF4-FFF2-40B4-BE49-F238E27FC236}">
                    <a16:creationId xmlns:a16="http://schemas.microsoft.com/office/drawing/2014/main" id="{58580EB8-DEFA-4A70-39DC-981437C77771}"/>
                  </a:ext>
                </a:extLst>
              </p:cNvPr>
              <p:cNvSpPr/>
              <p:nvPr/>
            </p:nvSpPr>
            <p:spPr>
              <a:xfrm rot="16200000">
                <a:off x="13107685" y="6450484"/>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6" name="Rectángulo 2235">
                <a:extLst>
                  <a:ext uri="{FF2B5EF4-FFF2-40B4-BE49-F238E27FC236}">
                    <a16:creationId xmlns:a16="http://schemas.microsoft.com/office/drawing/2014/main" id="{4CD592DE-3324-0C6A-10F8-08832C5B1F9D}"/>
                  </a:ext>
                </a:extLst>
              </p:cNvPr>
              <p:cNvSpPr/>
              <p:nvPr/>
            </p:nvSpPr>
            <p:spPr>
              <a:xfrm>
                <a:off x="13098556" y="6578724"/>
                <a:ext cx="91891" cy="53059"/>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7" name="Rectángulo 2236">
                <a:extLst>
                  <a:ext uri="{FF2B5EF4-FFF2-40B4-BE49-F238E27FC236}">
                    <a16:creationId xmlns:a16="http://schemas.microsoft.com/office/drawing/2014/main" id="{EBB8E3CA-7D4E-F6CB-15B0-78B49CA33711}"/>
                  </a:ext>
                </a:extLst>
              </p:cNvPr>
              <p:cNvSpPr/>
              <p:nvPr/>
            </p:nvSpPr>
            <p:spPr>
              <a:xfrm>
                <a:off x="13049250" y="6628884"/>
                <a:ext cx="190501" cy="7363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53" name="Grupo 2252">
              <a:extLst>
                <a:ext uri="{FF2B5EF4-FFF2-40B4-BE49-F238E27FC236}">
                  <a16:creationId xmlns:a16="http://schemas.microsoft.com/office/drawing/2014/main" id="{74E680E0-CF27-D879-9D7F-2432A445B906}"/>
                </a:ext>
              </a:extLst>
            </p:cNvPr>
            <p:cNvGrpSpPr/>
            <p:nvPr/>
          </p:nvGrpSpPr>
          <p:grpSpPr>
            <a:xfrm>
              <a:off x="13223371" y="6913554"/>
              <a:ext cx="206249" cy="715959"/>
              <a:chOff x="13049237" y="6765129"/>
              <a:chExt cx="190528" cy="626183"/>
            </a:xfrm>
          </p:grpSpPr>
          <p:sp>
            <p:nvSpPr>
              <p:cNvPr id="2240" name="Diagrama de flujo: retraso 2239">
                <a:extLst>
                  <a:ext uri="{FF2B5EF4-FFF2-40B4-BE49-F238E27FC236}">
                    <a16:creationId xmlns:a16="http://schemas.microsoft.com/office/drawing/2014/main" id="{5B6F3A54-1CB7-0B31-40D7-3DAC58F68D6D}"/>
                  </a:ext>
                </a:extLst>
              </p:cNvPr>
              <p:cNvSpPr/>
              <p:nvPr/>
            </p:nvSpPr>
            <p:spPr>
              <a:xfrm rot="5400000">
                <a:off x="13083440" y="7234988"/>
                <a:ext cx="122149"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1" name="Rectángulo 2240">
                <a:extLst>
                  <a:ext uri="{FF2B5EF4-FFF2-40B4-BE49-F238E27FC236}">
                    <a16:creationId xmlns:a16="http://schemas.microsoft.com/office/drawing/2014/main" id="{0680094A-53D6-2162-A658-88E44FDEA201}"/>
                  </a:ext>
                </a:extLst>
              </p:cNvPr>
              <p:cNvSpPr/>
              <p:nvPr/>
            </p:nvSpPr>
            <p:spPr>
              <a:xfrm rot="10800000">
                <a:off x="13049260" y="7192106"/>
                <a:ext cx="190501" cy="45719"/>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2" name="Rectángulo 2241">
                <a:extLst>
                  <a:ext uri="{FF2B5EF4-FFF2-40B4-BE49-F238E27FC236}">
                    <a16:creationId xmlns:a16="http://schemas.microsoft.com/office/drawing/2014/main" id="{8BC29B8B-2E93-3AED-6B40-AD9850D7D468}"/>
                  </a:ext>
                </a:extLst>
              </p:cNvPr>
              <p:cNvSpPr/>
              <p:nvPr/>
            </p:nvSpPr>
            <p:spPr>
              <a:xfrm rot="10800000">
                <a:off x="13049259" y="7148639"/>
                <a:ext cx="190501" cy="45719"/>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3" name="Rectángulo 2242">
                <a:extLst>
                  <a:ext uri="{FF2B5EF4-FFF2-40B4-BE49-F238E27FC236}">
                    <a16:creationId xmlns:a16="http://schemas.microsoft.com/office/drawing/2014/main" id="{0A56C298-FAF5-A91B-FA06-B2E23061B193}"/>
                  </a:ext>
                </a:extLst>
              </p:cNvPr>
              <p:cNvSpPr/>
              <p:nvPr/>
            </p:nvSpPr>
            <p:spPr>
              <a:xfrm rot="10800000">
                <a:off x="13049256" y="6925317"/>
                <a:ext cx="190501" cy="6022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5" name="Rectángulo 2244">
                <a:extLst>
                  <a:ext uri="{FF2B5EF4-FFF2-40B4-BE49-F238E27FC236}">
                    <a16:creationId xmlns:a16="http://schemas.microsoft.com/office/drawing/2014/main" id="{5AE7DB78-EEAC-9D2E-5962-6EFB1670C758}"/>
                  </a:ext>
                </a:extLst>
              </p:cNvPr>
              <p:cNvSpPr/>
              <p:nvPr/>
            </p:nvSpPr>
            <p:spPr>
              <a:xfrm rot="10800000">
                <a:off x="13049240" y="6985542"/>
                <a:ext cx="190501" cy="93262"/>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6" name="Rectángulo 2245">
                <a:extLst>
                  <a:ext uri="{FF2B5EF4-FFF2-40B4-BE49-F238E27FC236}">
                    <a16:creationId xmlns:a16="http://schemas.microsoft.com/office/drawing/2014/main" id="{45532C16-80C3-8C02-035B-55344B284ED7}"/>
                  </a:ext>
                </a:extLst>
              </p:cNvPr>
              <p:cNvSpPr/>
              <p:nvPr/>
            </p:nvSpPr>
            <p:spPr>
              <a:xfrm rot="10800000">
                <a:off x="13049250" y="7078803"/>
                <a:ext cx="190501" cy="6983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8" name="Rectángulo 2247">
                <a:extLst>
                  <a:ext uri="{FF2B5EF4-FFF2-40B4-BE49-F238E27FC236}">
                    <a16:creationId xmlns:a16="http://schemas.microsoft.com/office/drawing/2014/main" id="{3B8F9877-8240-B09B-599B-E9C03289006C}"/>
                  </a:ext>
                </a:extLst>
              </p:cNvPr>
              <p:cNvSpPr/>
              <p:nvPr/>
            </p:nvSpPr>
            <p:spPr>
              <a:xfrm rot="10800000">
                <a:off x="13049237" y="6786207"/>
                <a:ext cx="190501" cy="139111"/>
              </a:xfrm>
              <a:prstGeom prst="rect">
                <a:avLst/>
              </a:prstGeom>
              <a:solidFill>
                <a:srgbClr val="AE5B48"/>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0" name="Rectángulo 2249">
                <a:extLst>
                  <a:ext uri="{FF2B5EF4-FFF2-40B4-BE49-F238E27FC236}">
                    <a16:creationId xmlns:a16="http://schemas.microsoft.com/office/drawing/2014/main" id="{9EC7EC1A-49F1-C164-6FA6-D6B4C8A9E85A}"/>
                  </a:ext>
                </a:extLst>
              </p:cNvPr>
              <p:cNvSpPr/>
              <p:nvPr/>
            </p:nvSpPr>
            <p:spPr>
              <a:xfrm rot="10800000">
                <a:off x="13049237" y="6765129"/>
                <a:ext cx="190501" cy="23461"/>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2" name="Rectángulo 2251">
                <a:extLst>
                  <a:ext uri="{FF2B5EF4-FFF2-40B4-BE49-F238E27FC236}">
                    <a16:creationId xmlns:a16="http://schemas.microsoft.com/office/drawing/2014/main" id="{C63CF926-BA1F-79A8-C2F2-DCEE22802127}"/>
                  </a:ext>
                </a:extLst>
              </p:cNvPr>
              <p:cNvSpPr/>
              <p:nvPr/>
            </p:nvSpPr>
            <p:spPr>
              <a:xfrm rot="10800000">
                <a:off x="13049237" y="7223442"/>
                <a:ext cx="190501" cy="45719"/>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54" name="Conector recto 2253">
              <a:extLst>
                <a:ext uri="{FF2B5EF4-FFF2-40B4-BE49-F238E27FC236}">
                  <a16:creationId xmlns:a16="http://schemas.microsoft.com/office/drawing/2014/main" id="{3759A721-CFC5-1E2E-6925-C7AE1E4A2B2D}"/>
                </a:ext>
              </a:extLst>
            </p:cNvPr>
            <p:cNvCxnSpPr>
              <a:cxnSpLocks/>
              <a:stCxn id="2237" idx="2"/>
              <a:endCxn id="2250" idx="2"/>
            </p:cNvCxnSpPr>
            <p:nvPr/>
          </p:nvCxnSpPr>
          <p:spPr>
            <a:xfrm flipH="1">
              <a:off x="13326481" y="6841964"/>
              <a:ext cx="15" cy="71590"/>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grpSp>
        <p:nvGrpSpPr>
          <p:cNvPr id="2317" name="Grupo 2316">
            <a:extLst>
              <a:ext uri="{FF2B5EF4-FFF2-40B4-BE49-F238E27FC236}">
                <a16:creationId xmlns:a16="http://schemas.microsoft.com/office/drawing/2014/main" id="{E50E22CE-AE60-ED39-532D-5A148E7089E0}"/>
              </a:ext>
            </a:extLst>
          </p:cNvPr>
          <p:cNvGrpSpPr/>
          <p:nvPr/>
        </p:nvGrpSpPr>
        <p:grpSpPr>
          <a:xfrm>
            <a:off x="-10140355" y="6536626"/>
            <a:ext cx="206269" cy="1092889"/>
            <a:chOff x="13862645" y="6536626"/>
            <a:chExt cx="206269" cy="1092889"/>
          </a:xfrm>
        </p:grpSpPr>
        <p:grpSp>
          <p:nvGrpSpPr>
            <p:cNvPr id="2261" name="Grupo 2260">
              <a:extLst>
                <a:ext uri="{FF2B5EF4-FFF2-40B4-BE49-F238E27FC236}">
                  <a16:creationId xmlns:a16="http://schemas.microsoft.com/office/drawing/2014/main" id="{17E49DF7-D0A6-7AEF-AE52-F06D156AD4A2}"/>
                </a:ext>
              </a:extLst>
            </p:cNvPr>
            <p:cNvGrpSpPr/>
            <p:nvPr/>
          </p:nvGrpSpPr>
          <p:grpSpPr>
            <a:xfrm>
              <a:off x="13862645" y="6536626"/>
              <a:ext cx="206220" cy="287784"/>
              <a:chOff x="13639782" y="6435465"/>
              <a:chExt cx="190501" cy="251698"/>
            </a:xfrm>
          </p:grpSpPr>
          <p:sp>
            <p:nvSpPr>
              <p:cNvPr id="2258" name="Diagrama de flujo: retraso 2257">
                <a:extLst>
                  <a:ext uri="{FF2B5EF4-FFF2-40B4-BE49-F238E27FC236}">
                    <a16:creationId xmlns:a16="http://schemas.microsoft.com/office/drawing/2014/main" id="{1226EF7A-6B38-33CD-8F2E-2E399F0EC16A}"/>
                  </a:ext>
                </a:extLst>
              </p:cNvPr>
              <p:cNvSpPr/>
              <p:nvPr/>
            </p:nvSpPr>
            <p:spPr>
              <a:xfrm rot="16200000">
                <a:off x="13698217" y="6377031"/>
                <a:ext cx="73631" cy="190500"/>
              </a:xfrm>
              <a:prstGeom prst="flowChartDelay">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9" name="Rectángulo 2258">
                <a:extLst>
                  <a:ext uri="{FF2B5EF4-FFF2-40B4-BE49-F238E27FC236}">
                    <a16:creationId xmlns:a16="http://schemas.microsoft.com/office/drawing/2014/main" id="{95E4CE35-5308-9FE2-9859-DEE4A9E1222D}"/>
                  </a:ext>
                </a:extLst>
              </p:cNvPr>
              <p:cNvSpPr/>
              <p:nvPr/>
            </p:nvSpPr>
            <p:spPr>
              <a:xfrm>
                <a:off x="13689088" y="6509514"/>
                <a:ext cx="91891" cy="157986"/>
              </a:xfrm>
              <a:prstGeom prst="rect">
                <a:avLst/>
              </a:prstGeom>
              <a:solidFill>
                <a:srgbClr val="C27C6C"/>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0" name="Rectángulo 2259">
                <a:extLst>
                  <a:ext uri="{FF2B5EF4-FFF2-40B4-BE49-F238E27FC236}">
                    <a16:creationId xmlns:a16="http://schemas.microsoft.com/office/drawing/2014/main" id="{D6C3211B-1AFD-A675-C3F6-9BCFF583EECD}"/>
                  </a:ext>
                </a:extLst>
              </p:cNvPr>
              <p:cNvSpPr/>
              <p:nvPr/>
            </p:nvSpPr>
            <p:spPr>
              <a:xfrm>
                <a:off x="13639782" y="6613531"/>
                <a:ext cx="190501" cy="73632"/>
              </a:xfrm>
              <a:prstGeom prst="rect">
                <a:avLst/>
              </a:prstGeom>
              <a:solidFill>
                <a:srgbClr val="DBB3A9"/>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275" name="Grupo 2274">
              <a:extLst>
                <a:ext uri="{FF2B5EF4-FFF2-40B4-BE49-F238E27FC236}">
                  <a16:creationId xmlns:a16="http://schemas.microsoft.com/office/drawing/2014/main" id="{4AA2F2F9-4125-9225-F1CF-8AEAB303E1D5}"/>
                </a:ext>
              </a:extLst>
            </p:cNvPr>
            <p:cNvGrpSpPr/>
            <p:nvPr/>
          </p:nvGrpSpPr>
          <p:grpSpPr>
            <a:xfrm>
              <a:off x="13862655" y="6913553"/>
              <a:ext cx="206259" cy="715962"/>
              <a:chOff x="13639791" y="6765128"/>
              <a:chExt cx="190537" cy="626186"/>
            </a:xfrm>
          </p:grpSpPr>
          <p:sp>
            <p:nvSpPr>
              <p:cNvPr id="2263" name="Diagrama de flujo: retraso 2262">
                <a:extLst>
                  <a:ext uri="{FF2B5EF4-FFF2-40B4-BE49-F238E27FC236}">
                    <a16:creationId xmlns:a16="http://schemas.microsoft.com/office/drawing/2014/main" id="{9CBE7FCB-450C-31E9-B327-A6198F5AC6F9}"/>
                  </a:ext>
                </a:extLst>
              </p:cNvPr>
              <p:cNvSpPr/>
              <p:nvPr/>
            </p:nvSpPr>
            <p:spPr>
              <a:xfrm rot="5400000">
                <a:off x="13659881" y="7220867"/>
                <a:ext cx="150394" cy="190500"/>
              </a:xfrm>
              <a:prstGeom prst="flowChartDelay">
                <a:avLst/>
              </a:prstGeom>
              <a:solidFill>
                <a:srgbClr val="E2DE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4" name="Rectángulo 2263">
                <a:extLst>
                  <a:ext uri="{FF2B5EF4-FFF2-40B4-BE49-F238E27FC236}">
                    <a16:creationId xmlns:a16="http://schemas.microsoft.com/office/drawing/2014/main" id="{C12DC7DC-549B-F9D9-C2FB-096145BB9408}"/>
                  </a:ext>
                </a:extLst>
              </p:cNvPr>
              <p:cNvSpPr/>
              <p:nvPr/>
            </p:nvSpPr>
            <p:spPr>
              <a:xfrm rot="10800000">
                <a:off x="13639794" y="6954102"/>
                <a:ext cx="190501" cy="712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5" name="Rectángulo 2264">
                <a:extLst>
                  <a:ext uri="{FF2B5EF4-FFF2-40B4-BE49-F238E27FC236}">
                    <a16:creationId xmlns:a16="http://schemas.microsoft.com/office/drawing/2014/main" id="{2FDC69E0-54C2-6036-FCFE-B699EF240AB1}"/>
                  </a:ext>
                </a:extLst>
              </p:cNvPr>
              <p:cNvSpPr/>
              <p:nvPr/>
            </p:nvSpPr>
            <p:spPr>
              <a:xfrm rot="10800000">
                <a:off x="13639798" y="6805786"/>
                <a:ext cx="190501" cy="45719"/>
              </a:xfrm>
              <a:prstGeom prst="rect">
                <a:avLst/>
              </a:prstGeom>
              <a:solidFill>
                <a:srgbClr val="D8ABA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7" name="Rectángulo 2266">
                <a:extLst>
                  <a:ext uri="{FF2B5EF4-FFF2-40B4-BE49-F238E27FC236}">
                    <a16:creationId xmlns:a16="http://schemas.microsoft.com/office/drawing/2014/main" id="{BBC2C1F1-91E1-5BB9-880E-80CF88632D2A}"/>
                  </a:ext>
                </a:extLst>
              </p:cNvPr>
              <p:cNvSpPr/>
              <p:nvPr/>
            </p:nvSpPr>
            <p:spPr>
              <a:xfrm rot="10800000">
                <a:off x="13639796" y="7025396"/>
                <a:ext cx="190501" cy="93262"/>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8" name="Rectángulo 2267">
                <a:extLst>
                  <a:ext uri="{FF2B5EF4-FFF2-40B4-BE49-F238E27FC236}">
                    <a16:creationId xmlns:a16="http://schemas.microsoft.com/office/drawing/2014/main" id="{815AF32E-AE3F-8580-322D-3E3A18083FA1}"/>
                  </a:ext>
                </a:extLst>
              </p:cNvPr>
              <p:cNvSpPr/>
              <p:nvPr/>
            </p:nvSpPr>
            <p:spPr>
              <a:xfrm rot="10800000">
                <a:off x="13639797" y="6847150"/>
                <a:ext cx="190501" cy="55756"/>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0" name="Rectángulo 2269">
                <a:extLst>
                  <a:ext uri="{FF2B5EF4-FFF2-40B4-BE49-F238E27FC236}">
                    <a16:creationId xmlns:a16="http://schemas.microsoft.com/office/drawing/2014/main" id="{78895A59-49F5-9FBC-F4F5-1ACF1CF4CB8B}"/>
                  </a:ext>
                </a:extLst>
              </p:cNvPr>
              <p:cNvSpPr/>
              <p:nvPr/>
            </p:nvSpPr>
            <p:spPr>
              <a:xfrm rot="10800000">
                <a:off x="13639799" y="6765128"/>
                <a:ext cx="190501" cy="55755"/>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1" name="Rectángulo 2270">
                <a:extLst>
                  <a:ext uri="{FF2B5EF4-FFF2-40B4-BE49-F238E27FC236}">
                    <a16:creationId xmlns:a16="http://schemas.microsoft.com/office/drawing/2014/main" id="{B0353CC9-DC86-DEDF-87E1-19CD471F3C88}"/>
                  </a:ext>
                </a:extLst>
              </p:cNvPr>
              <p:cNvSpPr/>
              <p:nvPr/>
            </p:nvSpPr>
            <p:spPr>
              <a:xfrm rot="10800000">
                <a:off x="13639799" y="6903137"/>
                <a:ext cx="190501" cy="55754"/>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2" name="Rectángulo 2271">
                <a:extLst>
                  <a:ext uri="{FF2B5EF4-FFF2-40B4-BE49-F238E27FC236}">
                    <a16:creationId xmlns:a16="http://schemas.microsoft.com/office/drawing/2014/main" id="{7AF34F79-E622-C480-671C-E45645A0FCB5}"/>
                  </a:ext>
                </a:extLst>
              </p:cNvPr>
              <p:cNvSpPr/>
              <p:nvPr/>
            </p:nvSpPr>
            <p:spPr>
              <a:xfrm rot="10800000">
                <a:off x="13639794" y="7119843"/>
                <a:ext cx="190501" cy="71293"/>
              </a:xfrm>
              <a:prstGeom prst="rect">
                <a:avLst/>
              </a:prstGeom>
              <a:solidFill>
                <a:srgbClr val="E2DEE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3" name="Rectángulo 2272">
                <a:extLst>
                  <a:ext uri="{FF2B5EF4-FFF2-40B4-BE49-F238E27FC236}">
                    <a16:creationId xmlns:a16="http://schemas.microsoft.com/office/drawing/2014/main" id="{0F3797CE-8837-0C08-F615-3FFFCF626734}"/>
                  </a:ext>
                </a:extLst>
              </p:cNvPr>
              <p:cNvSpPr/>
              <p:nvPr/>
            </p:nvSpPr>
            <p:spPr>
              <a:xfrm rot="10800000">
                <a:off x="13639792" y="7185163"/>
                <a:ext cx="190501" cy="55754"/>
              </a:xfrm>
              <a:prstGeom prst="rect">
                <a:avLst/>
              </a:prstGeom>
              <a:solidFill>
                <a:srgbClr val="C78677"/>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4" name="Rectángulo 2273">
                <a:extLst>
                  <a:ext uri="{FF2B5EF4-FFF2-40B4-BE49-F238E27FC236}">
                    <a16:creationId xmlns:a16="http://schemas.microsoft.com/office/drawing/2014/main" id="{B4E84E1A-CED2-5973-066A-FEC52BECEE8E}"/>
                  </a:ext>
                </a:extLst>
              </p:cNvPr>
              <p:cNvSpPr/>
              <p:nvPr/>
            </p:nvSpPr>
            <p:spPr>
              <a:xfrm rot="10800000">
                <a:off x="13639791" y="7334183"/>
                <a:ext cx="190501" cy="9950"/>
              </a:xfrm>
              <a:prstGeom prst="rect">
                <a:avLst/>
              </a:prstGeom>
              <a:solidFill>
                <a:srgbClr val="BE746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276" name="Conector recto 2275">
              <a:extLst>
                <a:ext uri="{FF2B5EF4-FFF2-40B4-BE49-F238E27FC236}">
                  <a16:creationId xmlns:a16="http://schemas.microsoft.com/office/drawing/2014/main" id="{74BFC3B5-ACD2-D0D9-D06E-3702C43BAAD2}"/>
                </a:ext>
              </a:extLst>
            </p:cNvPr>
            <p:cNvCxnSpPr>
              <a:cxnSpLocks/>
              <a:stCxn id="2260" idx="2"/>
              <a:endCxn id="2270" idx="2"/>
            </p:cNvCxnSpPr>
            <p:nvPr/>
          </p:nvCxnSpPr>
          <p:spPr>
            <a:xfrm>
              <a:off x="13965756" y="6824410"/>
              <a:ext cx="17" cy="89143"/>
            </a:xfrm>
            <a:prstGeom prst="line">
              <a:avLst/>
            </a:prstGeom>
            <a:ln w="28575">
              <a:solidFill>
                <a:srgbClr val="AE5B48"/>
              </a:solidFill>
            </a:ln>
          </p:spPr>
          <p:style>
            <a:lnRef idx="1">
              <a:schemeClr val="accent1"/>
            </a:lnRef>
            <a:fillRef idx="0">
              <a:schemeClr val="accent1"/>
            </a:fillRef>
            <a:effectRef idx="0">
              <a:schemeClr val="accent1"/>
            </a:effectRef>
            <a:fontRef idx="minor">
              <a:schemeClr val="tx1"/>
            </a:fontRef>
          </p:style>
        </p:cxnSp>
      </p:grpSp>
      <p:sp>
        <p:nvSpPr>
          <p:cNvPr id="2280" name="TextBox 5">
            <a:extLst>
              <a:ext uri="{FF2B5EF4-FFF2-40B4-BE49-F238E27FC236}">
                <a16:creationId xmlns:a16="http://schemas.microsoft.com/office/drawing/2014/main" id="{1B033A33-67D8-F028-F72A-6E19944BE508}"/>
              </a:ext>
            </a:extLst>
          </p:cNvPr>
          <p:cNvSpPr txBox="1"/>
          <p:nvPr/>
        </p:nvSpPr>
        <p:spPr>
          <a:xfrm>
            <a:off x="-22916570"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2</a:t>
            </a:r>
          </a:p>
        </p:txBody>
      </p:sp>
      <p:sp>
        <p:nvSpPr>
          <p:cNvPr id="2281" name="TextBox 5">
            <a:extLst>
              <a:ext uri="{FF2B5EF4-FFF2-40B4-BE49-F238E27FC236}">
                <a16:creationId xmlns:a16="http://schemas.microsoft.com/office/drawing/2014/main" id="{DCCAB0CB-2E8E-DC1E-1880-C41F5B03B4AA}"/>
              </a:ext>
            </a:extLst>
          </p:cNvPr>
          <p:cNvSpPr txBox="1"/>
          <p:nvPr/>
        </p:nvSpPr>
        <p:spPr>
          <a:xfrm>
            <a:off x="-22208961"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3</a:t>
            </a:r>
          </a:p>
        </p:txBody>
      </p:sp>
      <p:sp>
        <p:nvSpPr>
          <p:cNvPr id="2282" name="TextBox 5">
            <a:extLst>
              <a:ext uri="{FF2B5EF4-FFF2-40B4-BE49-F238E27FC236}">
                <a16:creationId xmlns:a16="http://schemas.microsoft.com/office/drawing/2014/main" id="{3FE06238-DAB2-3919-AEEF-5F5707A1A6DE}"/>
              </a:ext>
            </a:extLst>
          </p:cNvPr>
          <p:cNvSpPr txBox="1"/>
          <p:nvPr/>
        </p:nvSpPr>
        <p:spPr>
          <a:xfrm>
            <a:off x="-21595219"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4</a:t>
            </a:r>
          </a:p>
        </p:txBody>
      </p:sp>
      <p:sp>
        <p:nvSpPr>
          <p:cNvPr id="2283" name="TextBox 5">
            <a:extLst>
              <a:ext uri="{FF2B5EF4-FFF2-40B4-BE49-F238E27FC236}">
                <a16:creationId xmlns:a16="http://schemas.microsoft.com/office/drawing/2014/main" id="{D7F2E040-D60C-B1AA-92D9-B418026A2808}"/>
              </a:ext>
            </a:extLst>
          </p:cNvPr>
          <p:cNvSpPr txBox="1"/>
          <p:nvPr/>
        </p:nvSpPr>
        <p:spPr>
          <a:xfrm>
            <a:off x="-20981477"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5</a:t>
            </a:r>
          </a:p>
        </p:txBody>
      </p:sp>
      <p:sp>
        <p:nvSpPr>
          <p:cNvPr id="2284" name="TextBox 5">
            <a:extLst>
              <a:ext uri="{FF2B5EF4-FFF2-40B4-BE49-F238E27FC236}">
                <a16:creationId xmlns:a16="http://schemas.microsoft.com/office/drawing/2014/main" id="{9A089596-981D-EC1F-A15E-113F9754654B}"/>
              </a:ext>
            </a:extLst>
          </p:cNvPr>
          <p:cNvSpPr txBox="1"/>
          <p:nvPr/>
        </p:nvSpPr>
        <p:spPr>
          <a:xfrm>
            <a:off x="-20317191" y="7630342"/>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6</a:t>
            </a:r>
          </a:p>
        </p:txBody>
      </p:sp>
      <p:sp>
        <p:nvSpPr>
          <p:cNvPr id="2285" name="TextBox 5">
            <a:extLst>
              <a:ext uri="{FF2B5EF4-FFF2-40B4-BE49-F238E27FC236}">
                <a16:creationId xmlns:a16="http://schemas.microsoft.com/office/drawing/2014/main" id="{3DC087CC-57A0-4C88-F1E5-1265A5BB662B}"/>
              </a:ext>
            </a:extLst>
          </p:cNvPr>
          <p:cNvSpPr txBox="1"/>
          <p:nvPr/>
        </p:nvSpPr>
        <p:spPr>
          <a:xfrm>
            <a:off x="-19689007" y="7637462"/>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7</a:t>
            </a:r>
          </a:p>
        </p:txBody>
      </p:sp>
      <p:sp>
        <p:nvSpPr>
          <p:cNvPr id="2286" name="TextBox 5">
            <a:extLst>
              <a:ext uri="{FF2B5EF4-FFF2-40B4-BE49-F238E27FC236}">
                <a16:creationId xmlns:a16="http://schemas.microsoft.com/office/drawing/2014/main" id="{ABE0C190-80E8-9E88-EB0E-A06F3D912C58}"/>
              </a:ext>
            </a:extLst>
          </p:cNvPr>
          <p:cNvSpPr txBox="1"/>
          <p:nvPr/>
        </p:nvSpPr>
        <p:spPr>
          <a:xfrm>
            <a:off x="-19068044" y="7635209"/>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8</a:t>
            </a:r>
          </a:p>
        </p:txBody>
      </p:sp>
      <p:sp>
        <p:nvSpPr>
          <p:cNvPr id="2287" name="TextBox 5">
            <a:extLst>
              <a:ext uri="{FF2B5EF4-FFF2-40B4-BE49-F238E27FC236}">
                <a16:creationId xmlns:a16="http://schemas.microsoft.com/office/drawing/2014/main" id="{17CF6EF6-42EB-0942-4187-B4117A35A10E}"/>
              </a:ext>
            </a:extLst>
          </p:cNvPr>
          <p:cNvSpPr txBox="1"/>
          <p:nvPr/>
        </p:nvSpPr>
        <p:spPr>
          <a:xfrm>
            <a:off x="-18403758" y="7658825"/>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9</a:t>
            </a:r>
          </a:p>
        </p:txBody>
      </p:sp>
      <p:sp>
        <p:nvSpPr>
          <p:cNvPr id="2288" name="TextBox 5">
            <a:extLst>
              <a:ext uri="{FF2B5EF4-FFF2-40B4-BE49-F238E27FC236}">
                <a16:creationId xmlns:a16="http://schemas.microsoft.com/office/drawing/2014/main" id="{2CCE424B-8F52-ED34-904B-6F5B14386F51}"/>
              </a:ext>
            </a:extLst>
          </p:cNvPr>
          <p:cNvSpPr txBox="1"/>
          <p:nvPr/>
        </p:nvSpPr>
        <p:spPr>
          <a:xfrm>
            <a:off x="-17855000" y="7646836"/>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10</a:t>
            </a:r>
          </a:p>
        </p:txBody>
      </p:sp>
      <p:sp>
        <p:nvSpPr>
          <p:cNvPr id="2290" name="TextBox 5">
            <a:extLst>
              <a:ext uri="{FF2B5EF4-FFF2-40B4-BE49-F238E27FC236}">
                <a16:creationId xmlns:a16="http://schemas.microsoft.com/office/drawing/2014/main" id="{A2B60941-B62E-182D-2B73-04BCDD47DDF5}"/>
              </a:ext>
            </a:extLst>
          </p:cNvPr>
          <p:cNvSpPr txBox="1"/>
          <p:nvPr/>
        </p:nvSpPr>
        <p:spPr>
          <a:xfrm>
            <a:off x="-17148707" y="763520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11</a:t>
            </a:r>
          </a:p>
        </p:txBody>
      </p:sp>
      <p:sp>
        <p:nvSpPr>
          <p:cNvPr id="2291" name="TextBox 5">
            <a:extLst>
              <a:ext uri="{FF2B5EF4-FFF2-40B4-BE49-F238E27FC236}">
                <a16:creationId xmlns:a16="http://schemas.microsoft.com/office/drawing/2014/main" id="{C7ABA567-8B5A-4A62-18FC-BD5A424E84B5}"/>
              </a:ext>
            </a:extLst>
          </p:cNvPr>
          <p:cNvSpPr txBox="1"/>
          <p:nvPr/>
        </p:nvSpPr>
        <p:spPr>
          <a:xfrm>
            <a:off x="-16553993"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12</a:t>
            </a:r>
          </a:p>
        </p:txBody>
      </p:sp>
      <p:sp>
        <p:nvSpPr>
          <p:cNvPr id="2292" name="TextBox 5">
            <a:extLst>
              <a:ext uri="{FF2B5EF4-FFF2-40B4-BE49-F238E27FC236}">
                <a16:creationId xmlns:a16="http://schemas.microsoft.com/office/drawing/2014/main" id="{0DD207CE-D9DB-4BA3-6009-77A2684957F6}"/>
              </a:ext>
            </a:extLst>
          </p:cNvPr>
          <p:cNvSpPr txBox="1"/>
          <p:nvPr/>
        </p:nvSpPr>
        <p:spPr>
          <a:xfrm>
            <a:off x="-15917467" y="762808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13</a:t>
            </a:r>
          </a:p>
        </p:txBody>
      </p:sp>
      <p:sp>
        <p:nvSpPr>
          <p:cNvPr id="2293" name="TextBox 5">
            <a:extLst>
              <a:ext uri="{FF2B5EF4-FFF2-40B4-BE49-F238E27FC236}">
                <a16:creationId xmlns:a16="http://schemas.microsoft.com/office/drawing/2014/main" id="{00CA5030-7639-F0FF-C1C7-3677167708AB}"/>
              </a:ext>
            </a:extLst>
          </p:cNvPr>
          <p:cNvSpPr txBox="1"/>
          <p:nvPr/>
        </p:nvSpPr>
        <p:spPr>
          <a:xfrm>
            <a:off x="-15297369" y="7619807"/>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14</a:t>
            </a:r>
          </a:p>
        </p:txBody>
      </p:sp>
      <p:sp>
        <p:nvSpPr>
          <p:cNvPr id="2294" name="TextBox 5">
            <a:extLst>
              <a:ext uri="{FF2B5EF4-FFF2-40B4-BE49-F238E27FC236}">
                <a16:creationId xmlns:a16="http://schemas.microsoft.com/office/drawing/2014/main" id="{95E12358-F54B-9988-B2B1-01F2BF1FF1D5}"/>
              </a:ext>
            </a:extLst>
          </p:cNvPr>
          <p:cNvSpPr txBox="1"/>
          <p:nvPr/>
        </p:nvSpPr>
        <p:spPr>
          <a:xfrm>
            <a:off x="-14633083" y="7616840"/>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15</a:t>
            </a:r>
          </a:p>
        </p:txBody>
      </p:sp>
      <p:sp>
        <p:nvSpPr>
          <p:cNvPr id="2295" name="TextBox 5">
            <a:extLst>
              <a:ext uri="{FF2B5EF4-FFF2-40B4-BE49-F238E27FC236}">
                <a16:creationId xmlns:a16="http://schemas.microsoft.com/office/drawing/2014/main" id="{AA73BC69-5F95-07D8-4472-0CAD00C5F071}"/>
              </a:ext>
            </a:extLst>
          </p:cNvPr>
          <p:cNvSpPr txBox="1"/>
          <p:nvPr/>
        </p:nvSpPr>
        <p:spPr>
          <a:xfrm>
            <a:off x="-13356971" y="7610628"/>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17</a:t>
            </a:r>
          </a:p>
        </p:txBody>
      </p:sp>
      <p:sp>
        <p:nvSpPr>
          <p:cNvPr id="2296" name="TextBox 5">
            <a:extLst>
              <a:ext uri="{FF2B5EF4-FFF2-40B4-BE49-F238E27FC236}">
                <a16:creationId xmlns:a16="http://schemas.microsoft.com/office/drawing/2014/main" id="{8A11714F-D66E-75D5-4403-711268375A80}"/>
              </a:ext>
            </a:extLst>
          </p:cNvPr>
          <p:cNvSpPr txBox="1"/>
          <p:nvPr/>
        </p:nvSpPr>
        <p:spPr>
          <a:xfrm>
            <a:off x="-14004899" y="7616840"/>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16</a:t>
            </a:r>
          </a:p>
        </p:txBody>
      </p:sp>
      <p:sp>
        <p:nvSpPr>
          <p:cNvPr id="2297" name="TextBox 5">
            <a:extLst>
              <a:ext uri="{FF2B5EF4-FFF2-40B4-BE49-F238E27FC236}">
                <a16:creationId xmlns:a16="http://schemas.microsoft.com/office/drawing/2014/main" id="{171BACC7-1844-94B0-6D44-BBD0F961EEE3}"/>
              </a:ext>
            </a:extLst>
          </p:cNvPr>
          <p:cNvSpPr txBox="1"/>
          <p:nvPr/>
        </p:nvSpPr>
        <p:spPr>
          <a:xfrm>
            <a:off x="-12728788" y="7594923"/>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18</a:t>
            </a:r>
          </a:p>
        </p:txBody>
      </p:sp>
      <p:sp>
        <p:nvSpPr>
          <p:cNvPr id="2298" name="TextBox 5">
            <a:extLst>
              <a:ext uri="{FF2B5EF4-FFF2-40B4-BE49-F238E27FC236}">
                <a16:creationId xmlns:a16="http://schemas.microsoft.com/office/drawing/2014/main" id="{B76611A3-294C-3F30-19B4-E4306E1B8CC8}"/>
              </a:ext>
            </a:extLst>
          </p:cNvPr>
          <p:cNvSpPr txBox="1"/>
          <p:nvPr/>
        </p:nvSpPr>
        <p:spPr>
          <a:xfrm>
            <a:off x="-12086758" y="7594923"/>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19</a:t>
            </a:r>
          </a:p>
        </p:txBody>
      </p:sp>
      <p:sp>
        <p:nvSpPr>
          <p:cNvPr id="2299" name="TextBox 5">
            <a:extLst>
              <a:ext uri="{FF2B5EF4-FFF2-40B4-BE49-F238E27FC236}">
                <a16:creationId xmlns:a16="http://schemas.microsoft.com/office/drawing/2014/main" id="{A6979E2D-8AE5-A806-C826-1C1AFEE106A6}"/>
              </a:ext>
            </a:extLst>
          </p:cNvPr>
          <p:cNvSpPr txBox="1"/>
          <p:nvPr/>
        </p:nvSpPr>
        <p:spPr>
          <a:xfrm>
            <a:off x="-11535226" y="7599559"/>
            <a:ext cx="591818" cy="531854"/>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20</a:t>
            </a:r>
          </a:p>
        </p:txBody>
      </p:sp>
      <p:sp>
        <p:nvSpPr>
          <p:cNvPr id="2300" name="TextBox 5">
            <a:extLst>
              <a:ext uri="{FF2B5EF4-FFF2-40B4-BE49-F238E27FC236}">
                <a16:creationId xmlns:a16="http://schemas.microsoft.com/office/drawing/2014/main" id="{D68D4B70-E506-228D-1288-9575FABCFB0B}"/>
              </a:ext>
            </a:extLst>
          </p:cNvPr>
          <p:cNvSpPr txBox="1"/>
          <p:nvPr/>
        </p:nvSpPr>
        <p:spPr>
          <a:xfrm>
            <a:off x="-10899959" y="7594922"/>
            <a:ext cx="454891" cy="503325"/>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21</a:t>
            </a:r>
          </a:p>
        </p:txBody>
      </p:sp>
      <p:sp>
        <p:nvSpPr>
          <p:cNvPr id="2301" name="TextBox 5">
            <a:extLst>
              <a:ext uri="{FF2B5EF4-FFF2-40B4-BE49-F238E27FC236}">
                <a16:creationId xmlns:a16="http://schemas.microsoft.com/office/drawing/2014/main" id="{2A76C9F3-4EB5-B3BB-27A3-CC968EE72092}"/>
              </a:ext>
            </a:extLst>
          </p:cNvPr>
          <p:cNvSpPr txBox="1"/>
          <p:nvPr/>
        </p:nvSpPr>
        <p:spPr>
          <a:xfrm>
            <a:off x="-10264690" y="7594922"/>
            <a:ext cx="511090" cy="491341"/>
          </a:xfrm>
          <a:prstGeom prst="rect">
            <a:avLst/>
          </a:prstGeom>
        </p:spPr>
        <p:txBody>
          <a:bodyPr wrap="square" lIns="0" tIns="0" rIns="0" bIns="0" rtlCol="0" anchor="t">
            <a:spAutoFit/>
          </a:bodyPr>
          <a:lstStyle/>
          <a:p>
            <a:pPr algn="just">
              <a:lnSpc>
                <a:spcPts val="4410"/>
              </a:lnSpc>
            </a:pPr>
            <a:r>
              <a:rPr lang="en-US" sz="3200">
                <a:solidFill>
                  <a:srgbClr val="AE5B48"/>
                </a:solidFill>
                <a:latin typeface="Glacial Indifference"/>
                <a:ea typeface="Glacial Indifference"/>
                <a:cs typeface="Glacial Indifference"/>
                <a:sym typeface="Glacial Indifference"/>
              </a:rPr>
              <a:t>22</a:t>
            </a:r>
          </a:p>
        </p:txBody>
      </p:sp>
      <p:sp>
        <p:nvSpPr>
          <p:cNvPr id="2322" name="TextBox 5">
            <a:extLst>
              <a:ext uri="{FF2B5EF4-FFF2-40B4-BE49-F238E27FC236}">
                <a16:creationId xmlns:a16="http://schemas.microsoft.com/office/drawing/2014/main" id="{85D47FE3-91F9-40CC-92C6-33539033E1BA}"/>
              </a:ext>
            </a:extLst>
          </p:cNvPr>
          <p:cNvSpPr txBox="1"/>
          <p:nvPr/>
        </p:nvSpPr>
        <p:spPr>
          <a:xfrm>
            <a:off x="334357" y="7186810"/>
            <a:ext cx="13078327" cy="2186496"/>
          </a:xfrm>
          <a:prstGeom prst="rect">
            <a:avLst/>
          </a:prstGeom>
        </p:spPr>
        <p:txBody>
          <a:bodyPr wrap="square" lIns="0" tIns="0" rIns="0" bIns="0" rtlCol="0" anchor="t">
            <a:spAutoFit/>
          </a:bodyPr>
          <a:lstStyle/>
          <a:p>
            <a:pPr algn="just">
              <a:lnSpc>
                <a:spcPts val="3400"/>
              </a:lnSpc>
            </a:pPr>
            <a:r>
              <a:rPr lang="en-US" sz="3600" dirty="0">
                <a:solidFill>
                  <a:srgbClr val="9D5341"/>
                </a:solidFill>
                <a:latin typeface="Glacial Indifference"/>
                <a:ea typeface="Glacial Indifference"/>
                <a:cs typeface="Glacial Indifference"/>
                <a:sym typeface="Glacial Indifference"/>
              </a:rPr>
              <a:t>	Juvenile-onset Huntington's disease is linked to a </a:t>
            </a:r>
            <a:r>
              <a:rPr lang="en-US" sz="3600" b="1" dirty="0">
                <a:solidFill>
                  <a:srgbClr val="9D5341"/>
                </a:solidFill>
                <a:latin typeface="Glacial Indifference"/>
                <a:ea typeface="Glacial Indifference"/>
                <a:cs typeface="Glacial Indifference"/>
                <a:sym typeface="Glacial Indifference"/>
              </a:rPr>
              <a:t>higher number of CAG repeats</a:t>
            </a:r>
            <a:r>
              <a:rPr lang="en-US" sz="3600" dirty="0">
                <a:solidFill>
                  <a:srgbClr val="9D5341"/>
                </a:solidFill>
                <a:latin typeface="Glacial Indifference"/>
                <a:ea typeface="Glacial Indifference"/>
                <a:cs typeface="Glacial Indifference"/>
                <a:sym typeface="Glacial Indifference"/>
              </a:rPr>
              <a:t>.</a:t>
            </a:r>
          </a:p>
          <a:p>
            <a:pPr algn="just">
              <a:lnSpc>
                <a:spcPts val="3400"/>
              </a:lnSpc>
            </a:pPr>
            <a:endParaRPr lang="en-US" sz="3600" dirty="0">
              <a:solidFill>
                <a:srgbClr val="9D5341"/>
              </a:solidFill>
              <a:latin typeface="Glacial Indifference"/>
              <a:ea typeface="Glacial Indifference"/>
              <a:cs typeface="Glacial Indifference"/>
              <a:sym typeface="Glacial Indifference"/>
            </a:endParaRPr>
          </a:p>
          <a:p>
            <a:pPr algn="just">
              <a:lnSpc>
                <a:spcPts val="3400"/>
              </a:lnSpc>
            </a:pPr>
            <a:r>
              <a:rPr lang="en-US" sz="3600" dirty="0">
                <a:solidFill>
                  <a:srgbClr val="9D5341"/>
                </a:solidFill>
                <a:latin typeface="Glacial Indifference"/>
                <a:ea typeface="Glacial Indifference"/>
                <a:cs typeface="Glacial Indifference"/>
                <a:sym typeface="Glacial Indifference"/>
              </a:rPr>
              <a:t>	The patients show symptoms before the age of </a:t>
            </a:r>
            <a:r>
              <a:rPr lang="en-US" sz="3600" b="1" dirty="0">
                <a:solidFill>
                  <a:srgbClr val="9D5341"/>
                </a:solidFill>
                <a:latin typeface="Glacial Indifference"/>
                <a:ea typeface="Glacial Indifference"/>
                <a:cs typeface="Glacial Indifference"/>
                <a:sym typeface="Glacial Indifference"/>
              </a:rPr>
              <a:t>20</a:t>
            </a:r>
            <a:r>
              <a:rPr lang="en-US" sz="3600" dirty="0">
                <a:solidFill>
                  <a:srgbClr val="9D5341"/>
                </a:solidFill>
                <a:latin typeface="Glacial Indifference"/>
                <a:ea typeface="Glacial Indifference"/>
                <a:cs typeface="Glacial Indifference"/>
                <a:sym typeface="Glacial Indifference"/>
              </a:rPr>
              <a:t> typically having around </a:t>
            </a:r>
            <a:r>
              <a:rPr lang="en-US" sz="3600" b="1" dirty="0">
                <a:solidFill>
                  <a:srgbClr val="9D5341"/>
                </a:solidFill>
                <a:latin typeface="Glacial Indifference"/>
                <a:ea typeface="Glacial Indifference"/>
                <a:cs typeface="Glacial Indifference"/>
                <a:sym typeface="Glacial Indifference"/>
              </a:rPr>
              <a:t>55 repeats</a:t>
            </a:r>
            <a:r>
              <a:rPr lang="en-US" sz="3600" dirty="0">
                <a:solidFill>
                  <a:srgbClr val="9D5341"/>
                </a:solidFill>
                <a:latin typeface="Glacial Indifference"/>
                <a:ea typeface="Glacial Indifference"/>
                <a:cs typeface="Glacial Indifference"/>
                <a:sym typeface="Glacial Indifference"/>
              </a:rPr>
              <a:t>. </a:t>
            </a:r>
          </a:p>
        </p:txBody>
      </p:sp>
      <p:sp>
        <p:nvSpPr>
          <p:cNvPr id="2324" name="TextBox 5">
            <a:extLst>
              <a:ext uri="{FF2B5EF4-FFF2-40B4-BE49-F238E27FC236}">
                <a16:creationId xmlns:a16="http://schemas.microsoft.com/office/drawing/2014/main" id="{B1E28C94-5D83-60D1-A14F-C359139C433B}"/>
              </a:ext>
            </a:extLst>
          </p:cNvPr>
          <p:cNvSpPr txBox="1"/>
          <p:nvPr/>
        </p:nvSpPr>
        <p:spPr>
          <a:xfrm>
            <a:off x="292510" y="9508643"/>
            <a:ext cx="15056589" cy="512961"/>
          </a:xfrm>
          <a:prstGeom prst="rect">
            <a:avLst/>
          </a:prstGeom>
        </p:spPr>
        <p:txBody>
          <a:bodyPr wrap="square" lIns="0" tIns="0" rIns="0" bIns="0" rtlCol="0" anchor="t">
            <a:spAutoFit/>
          </a:bodyPr>
          <a:lstStyle/>
          <a:p>
            <a:pPr algn="just">
              <a:lnSpc>
                <a:spcPts val="4410"/>
              </a:lnSpc>
            </a:pPr>
            <a:r>
              <a:rPr lang="da-DK" sz="2800">
                <a:solidFill>
                  <a:srgbClr val="AE5B48"/>
                </a:solidFill>
                <a:latin typeface="Glacial Indifference"/>
                <a:ea typeface="Glacial Indifference"/>
                <a:cs typeface="Glacial Indifference"/>
                <a:sym typeface="Glacial Indifference"/>
              </a:rPr>
              <a:t>(Langbehn et al., 2010; Young, 2003; Ha et al., 2012; Andrich et al., 2008; Rubinsztein et al., 1996).</a:t>
            </a:r>
          </a:p>
        </p:txBody>
      </p:sp>
      <p:sp>
        <p:nvSpPr>
          <p:cNvPr id="7" name="TextBox 5">
            <a:extLst>
              <a:ext uri="{FF2B5EF4-FFF2-40B4-BE49-F238E27FC236}">
                <a16:creationId xmlns:a16="http://schemas.microsoft.com/office/drawing/2014/main" id="{2A66FC5D-550C-D6BA-036B-A19DAB369A65}"/>
              </a:ext>
            </a:extLst>
          </p:cNvPr>
          <p:cNvSpPr txBox="1"/>
          <p:nvPr/>
        </p:nvSpPr>
        <p:spPr>
          <a:xfrm>
            <a:off x="-20428113" y="1730950"/>
            <a:ext cx="10293513" cy="1615827"/>
          </a:xfrm>
          <a:prstGeom prst="rect">
            <a:avLst/>
          </a:prstGeom>
        </p:spPr>
        <p:txBody>
          <a:bodyPr wrap="square" lIns="0" tIns="0" rIns="0" bIns="0" rtlCol="0" anchor="t">
            <a:spAutoFit/>
          </a:bodyPr>
          <a:lstStyle/>
          <a:p>
            <a:pPr algn="r">
              <a:lnSpc>
                <a:spcPts val="4200"/>
              </a:lnSpc>
            </a:pPr>
            <a:r>
              <a:rPr lang="en-US" sz="3600">
                <a:solidFill>
                  <a:srgbClr val="BE524A"/>
                </a:solidFill>
                <a:latin typeface="Glacial Indifference"/>
                <a:ea typeface="Glacial Indifference"/>
                <a:cs typeface="Glacial Indifference"/>
                <a:sym typeface="Glacial Indifference"/>
              </a:rPr>
              <a:t>Expansion of CAG trinucleotide repeats (encoding glutamine) in exon 1 of the HTT gene on chromosome 4</a:t>
            </a:r>
          </a:p>
        </p:txBody>
      </p:sp>
      <p:sp>
        <p:nvSpPr>
          <p:cNvPr id="2191" name="TextBox 5">
            <a:extLst>
              <a:ext uri="{FF2B5EF4-FFF2-40B4-BE49-F238E27FC236}">
                <a16:creationId xmlns:a16="http://schemas.microsoft.com/office/drawing/2014/main" id="{19A6A94F-B334-2EC1-8AC8-8F0250C5371D}"/>
              </a:ext>
            </a:extLst>
          </p:cNvPr>
          <p:cNvSpPr txBox="1"/>
          <p:nvPr/>
        </p:nvSpPr>
        <p:spPr>
          <a:xfrm>
            <a:off x="299884" y="974837"/>
            <a:ext cx="13948306" cy="1045158"/>
          </a:xfrm>
          <a:prstGeom prst="rect">
            <a:avLst/>
          </a:prstGeom>
        </p:spPr>
        <p:txBody>
          <a:bodyPr wrap="square" lIns="0" tIns="0" rIns="0" bIns="0" rtlCol="0" anchor="t">
            <a:spAutoFit/>
          </a:bodyPr>
          <a:lstStyle/>
          <a:p>
            <a:pPr>
              <a:lnSpc>
                <a:spcPts val="4200"/>
              </a:lnSpc>
            </a:pPr>
            <a:r>
              <a:rPr lang="en-US" sz="3200">
                <a:solidFill>
                  <a:srgbClr val="BE524A"/>
                </a:solidFill>
                <a:latin typeface="Glacial Indifference"/>
                <a:ea typeface="Glacial Indifference"/>
                <a:cs typeface="Glacial Indifference"/>
                <a:sym typeface="Glacial Indifference"/>
              </a:rPr>
              <a:t>Between </a:t>
            </a:r>
            <a:r>
              <a:rPr lang="en-US" sz="3200" b="1">
                <a:solidFill>
                  <a:srgbClr val="BE524A"/>
                </a:solidFill>
                <a:latin typeface="Glacial Indifference"/>
                <a:ea typeface="Glacial Indifference"/>
                <a:cs typeface="Glacial Indifference"/>
                <a:sym typeface="Glacial Indifference"/>
              </a:rPr>
              <a:t>36-39 CAG repeats</a:t>
            </a:r>
            <a:r>
              <a:rPr lang="en-US" sz="3200">
                <a:solidFill>
                  <a:srgbClr val="BE524A"/>
                </a:solidFill>
                <a:latin typeface="Glacial Indifference"/>
                <a:ea typeface="Glacial Indifference"/>
                <a:cs typeface="Glacial Indifference"/>
                <a:sym typeface="Glacial Indifference"/>
              </a:rPr>
              <a:t> is associated with symptom onset between the ages of </a:t>
            </a:r>
            <a:r>
              <a:rPr lang="en-US" sz="3200" b="1">
                <a:solidFill>
                  <a:srgbClr val="BE524A"/>
                </a:solidFill>
                <a:latin typeface="Glacial Indifference"/>
                <a:ea typeface="Glacial Indifference"/>
                <a:cs typeface="Glacial Indifference"/>
                <a:sym typeface="Glacial Indifference"/>
              </a:rPr>
              <a:t>35 </a:t>
            </a:r>
            <a:r>
              <a:rPr lang="en-US" sz="3200">
                <a:solidFill>
                  <a:srgbClr val="BE524A"/>
                </a:solidFill>
                <a:latin typeface="Glacial Indifference"/>
                <a:ea typeface="Glacial Indifference"/>
                <a:cs typeface="Glacial Indifference"/>
                <a:sym typeface="Glacial Indifference"/>
              </a:rPr>
              <a:t>and </a:t>
            </a:r>
            <a:r>
              <a:rPr lang="en-US" sz="3200" b="1">
                <a:solidFill>
                  <a:srgbClr val="BE524A"/>
                </a:solidFill>
                <a:latin typeface="Glacial Indifference"/>
                <a:ea typeface="Glacial Indifference"/>
                <a:cs typeface="Glacial Indifference"/>
                <a:sym typeface="Glacial Indifference"/>
              </a:rPr>
              <a:t>45</a:t>
            </a:r>
            <a:r>
              <a:rPr lang="en-US" sz="3200">
                <a:solidFill>
                  <a:srgbClr val="BE524A"/>
                </a:solidFill>
                <a:latin typeface="Glacial Indifference"/>
                <a:ea typeface="Glacial Indifference"/>
                <a:cs typeface="Glacial Indifference"/>
                <a:sym typeface="Glacial Indifference"/>
              </a:rPr>
              <a:t>.</a:t>
            </a:r>
          </a:p>
        </p:txBody>
      </p:sp>
      <p:sp>
        <p:nvSpPr>
          <p:cNvPr id="2194" name="Freeform 3">
            <a:extLst>
              <a:ext uri="{FF2B5EF4-FFF2-40B4-BE49-F238E27FC236}">
                <a16:creationId xmlns:a16="http://schemas.microsoft.com/office/drawing/2014/main" id="{A8750B33-3286-E727-E052-AD0A6E8E24AA}"/>
              </a:ext>
            </a:extLst>
          </p:cNvPr>
          <p:cNvSpPr/>
          <p:nvPr/>
        </p:nvSpPr>
        <p:spPr>
          <a:xfrm>
            <a:off x="413852" y="7124700"/>
            <a:ext cx="723900" cy="564257"/>
          </a:xfrm>
          <a:custGeom>
            <a:avLst/>
            <a:gdLst/>
            <a:ahLst/>
            <a:cxnLst/>
            <a:rect l="l" t="t" r="r" b="b"/>
            <a:pathLst>
              <a:path w="5782825" h="5938717">
                <a:moveTo>
                  <a:pt x="0" y="0"/>
                </a:moveTo>
                <a:lnTo>
                  <a:pt x="5782825" y="0"/>
                </a:lnTo>
                <a:lnTo>
                  <a:pt x="5782825" y="5938716"/>
                </a:lnTo>
                <a:lnTo>
                  <a:pt x="0" y="59387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2196" name="Freeform 3">
            <a:extLst>
              <a:ext uri="{FF2B5EF4-FFF2-40B4-BE49-F238E27FC236}">
                <a16:creationId xmlns:a16="http://schemas.microsoft.com/office/drawing/2014/main" id="{521EFE46-76F9-AC25-81AD-F7BA75FDD24F}"/>
              </a:ext>
            </a:extLst>
          </p:cNvPr>
          <p:cNvSpPr/>
          <p:nvPr/>
        </p:nvSpPr>
        <p:spPr>
          <a:xfrm>
            <a:off x="401841" y="8390008"/>
            <a:ext cx="723900" cy="564257"/>
          </a:xfrm>
          <a:custGeom>
            <a:avLst/>
            <a:gdLst/>
            <a:ahLst/>
            <a:cxnLst/>
            <a:rect l="l" t="t" r="r" b="b"/>
            <a:pathLst>
              <a:path w="5782825" h="5938717">
                <a:moveTo>
                  <a:pt x="0" y="0"/>
                </a:moveTo>
                <a:lnTo>
                  <a:pt x="5782825" y="0"/>
                </a:lnTo>
                <a:lnTo>
                  <a:pt x="5782825" y="5938716"/>
                </a:lnTo>
                <a:lnTo>
                  <a:pt x="0" y="59387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2197" name="Freeform 6">
            <a:extLst>
              <a:ext uri="{FF2B5EF4-FFF2-40B4-BE49-F238E27FC236}">
                <a16:creationId xmlns:a16="http://schemas.microsoft.com/office/drawing/2014/main" id="{36DF7FC2-265A-EEEB-7AFD-CB5051F5183A}"/>
              </a:ext>
            </a:extLst>
          </p:cNvPr>
          <p:cNvSpPr/>
          <p:nvPr/>
        </p:nvSpPr>
        <p:spPr>
          <a:xfrm rot="3679181">
            <a:off x="15592229" y="-3834721"/>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grpSp>
        <p:nvGrpSpPr>
          <p:cNvPr id="2" name="Grupo 1">
            <a:extLst>
              <a:ext uri="{FF2B5EF4-FFF2-40B4-BE49-F238E27FC236}">
                <a16:creationId xmlns:a16="http://schemas.microsoft.com/office/drawing/2014/main" id="{819C63A4-13BA-DA70-2129-43967B9A562E}"/>
              </a:ext>
            </a:extLst>
          </p:cNvPr>
          <p:cNvGrpSpPr/>
          <p:nvPr/>
        </p:nvGrpSpPr>
        <p:grpSpPr>
          <a:xfrm>
            <a:off x="-2479489" y="2646417"/>
            <a:ext cx="1843068" cy="2086297"/>
            <a:chOff x="835211" y="2646417"/>
            <a:chExt cx="1843068" cy="2086297"/>
          </a:xfrm>
        </p:grpSpPr>
        <p:sp>
          <p:nvSpPr>
            <p:cNvPr id="5" name="Freeform 3">
              <a:extLst>
                <a:ext uri="{FF2B5EF4-FFF2-40B4-BE49-F238E27FC236}">
                  <a16:creationId xmlns:a16="http://schemas.microsoft.com/office/drawing/2014/main" id="{54C5969B-4E61-B0F1-388D-CF4E2FC72005}"/>
                </a:ext>
              </a:extLst>
            </p:cNvPr>
            <p:cNvSpPr/>
            <p:nvPr/>
          </p:nvSpPr>
          <p:spPr>
            <a:xfrm rot="19197805">
              <a:off x="835211" y="2646417"/>
              <a:ext cx="1843068" cy="2086297"/>
            </a:xfrm>
            <a:custGeom>
              <a:avLst/>
              <a:gdLst/>
              <a:ahLst/>
              <a:cxnLst/>
              <a:rect l="l" t="t" r="r" b="b"/>
              <a:pathLst>
                <a:path w="2579389" h="3039045">
                  <a:moveTo>
                    <a:pt x="0" y="0"/>
                  </a:moveTo>
                  <a:lnTo>
                    <a:pt x="2579390" y="0"/>
                  </a:lnTo>
                  <a:lnTo>
                    <a:pt x="2579390" y="3039045"/>
                  </a:lnTo>
                  <a:lnTo>
                    <a:pt x="0" y="303904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a:p>
          </p:txBody>
        </p:sp>
        <p:cxnSp>
          <p:nvCxnSpPr>
            <p:cNvPr id="9" name="Conector recto de flecha 8">
              <a:extLst>
                <a:ext uri="{FF2B5EF4-FFF2-40B4-BE49-F238E27FC236}">
                  <a16:creationId xmlns:a16="http://schemas.microsoft.com/office/drawing/2014/main" id="{39C4A871-F8E1-501A-5964-29983FB55E85}"/>
                </a:ext>
              </a:extLst>
            </p:cNvPr>
            <p:cNvCxnSpPr>
              <a:cxnSpLocks/>
            </p:cNvCxnSpPr>
            <p:nvPr/>
          </p:nvCxnSpPr>
          <p:spPr>
            <a:xfrm>
              <a:off x="1409590" y="2732162"/>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07AA9354-2F66-B0CD-25DA-02C3A5305079}"/>
                </a:ext>
              </a:extLst>
            </p:cNvPr>
            <p:cNvCxnSpPr>
              <a:cxnSpLocks/>
            </p:cNvCxnSpPr>
            <p:nvPr/>
          </p:nvCxnSpPr>
          <p:spPr>
            <a:xfrm>
              <a:off x="1800337" y="2732162"/>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upo 61">
            <a:extLst>
              <a:ext uri="{FF2B5EF4-FFF2-40B4-BE49-F238E27FC236}">
                <a16:creationId xmlns:a16="http://schemas.microsoft.com/office/drawing/2014/main" id="{762A64CC-908B-FB16-7F7D-0B0D202618BC}"/>
              </a:ext>
            </a:extLst>
          </p:cNvPr>
          <p:cNvGrpSpPr/>
          <p:nvPr/>
        </p:nvGrpSpPr>
        <p:grpSpPr>
          <a:xfrm>
            <a:off x="-2418990" y="6323749"/>
            <a:ext cx="1843068" cy="2086297"/>
            <a:chOff x="895710" y="6323749"/>
            <a:chExt cx="1843068" cy="2086297"/>
          </a:xfrm>
        </p:grpSpPr>
        <p:sp>
          <p:nvSpPr>
            <p:cNvPr id="63" name="Freeform 3">
              <a:extLst>
                <a:ext uri="{FF2B5EF4-FFF2-40B4-BE49-F238E27FC236}">
                  <a16:creationId xmlns:a16="http://schemas.microsoft.com/office/drawing/2014/main" id="{C2825ED2-B5D5-5B61-4498-CDD4CC638FE6}"/>
                </a:ext>
              </a:extLst>
            </p:cNvPr>
            <p:cNvSpPr/>
            <p:nvPr/>
          </p:nvSpPr>
          <p:spPr>
            <a:xfrm rot="19197805">
              <a:off x="895710" y="6323749"/>
              <a:ext cx="1843068" cy="2086297"/>
            </a:xfrm>
            <a:custGeom>
              <a:avLst/>
              <a:gdLst/>
              <a:ahLst/>
              <a:cxnLst/>
              <a:rect l="l" t="t" r="r" b="b"/>
              <a:pathLst>
                <a:path w="2579389" h="3039045">
                  <a:moveTo>
                    <a:pt x="0" y="0"/>
                  </a:moveTo>
                  <a:lnTo>
                    <a:pt x="2579390" y="0"/>
                  </a:lnTo>
                  <a:lnTo>
                    <a:pt x="2579390" y="3039045"/>
                  </a:lnTo>
                  <a:lnTo>
                    <a:pt x="0" y="303904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a:p>
          </p:txBody>
        </p:sp>
        <p:cxnSp>
          <p:nvCxnSpPr>
            <p:cNvPr id="1857" name="Conector recto de flecha 1856">
              <a:extLst>
                <a:ext uri="{FF2B5EF4-FFF2-40B4-BE49-F238E27FC236}">
                  <a16:creationId xmlns:a16="http://schemas.microsoft.com/office/drawing/2014/main" id="{47826808-0740-5496-56A4-71CBE04A3EAD}"/>
                </a:ext>
              </a:extLst>
            </p:cNvPr>
            <p:cNvCxnSpPr>
              <a:cxnSpLocks/>
            </p:cNvCxnSpPr>
            <p:nvPr/>
          </p:nvCxnSpPr>
          <p:spPr>
            <a:xfrm>
              <a:off x="1481090" y="6417459"/>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8" name="Conector recto de flecha 1857">
              <a:extLst>
                <a:ext uri="{FF2B5EF4-FFF2-40B4-BE49-F238E27FC236}">
                  <a16:creationId xmlns:a16="http://schemas.microsoft.com/office/drawing/2014/main" id="{AFD68383-4201-1FD8-39AC-D411FC6F7D5A}"/>
                </a:ext>
              </a:extLst>
            </p:cNvPr>
            <p:cNvCxnSpPr>
              <a:cxnSpLocks/>
            </p:cNvCxnSpPr>
            <p:nvPr/>
          </p:nvCxnSpPr>
          <p:spPr>
            <a:xfrm>
              <a:off x="1871836" y="6417459"/>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60" name="TextBox 5">
            <a:extLst>
              <a:ext uri="{FF2B5EF4-FFF2-40B4-BE49-F238E27FC236}">
                <a16:creationId xmlns:a16="http://schemas.microsoft.com/office/drawing/2014/main" id="{F41EB737-F7F4-5797-0151-CA3A6D9D83EA}"/>
              </a:ext>
            </a:extLst>
          </p:cNvPr>
          <p:cNvSpPr txBox="1"/>
          <p:nvPr/>
        </p:nvSpPr>
        <p:spPr>
          <a:xfrm>
            <a:off x="-5559650" y="9278739"/>
            <a:ext cx="15056589" cy="512961"/>
          </a:xfrm>
          <a:prstGeom prst="rect">
            <a:avLst/>
          </a:prstGeom>
        </p:spPr>
        <p:txBody>
          <a:bodyPr wrap="square" lIns="0" tIns="0" rIns="0" bIns="0" rtlCol="0" anchor="t">
            <a:spAutoFit/>
          </a:bodyPr>
          <a:lstStyle/>
          <a:p>
            <a:pPr algn="just">
              <a:lnSpc>
                <a:spcPts val="4410"/>
              </a:lnSpc>
            </a:pPr>
            <a:r>
              <a:rPr lang="da-DK" sz="2800" dirty="0">
                <a:solidFill>
                  <a:srgbClr val="AE5B48"/>
                </a:solidFill>
                <a:latin typeface="Glacial Indifference"/>
                <a:ea typeface="Glacial Indifference"/>
                <a:cs typeface="Glacial Indifference"/>
                <a:sym typeface="Glacial Indifference"/>
              </a:rPr>
              <a:t>(Young, 2003; Goold et al., 2021).</a:t>
            </a:r>
          </a:p>
        </p:txBody>
      </p:sp>
    </p:spTree>
    <p:extLst>
      <p:ext uri="{BB962C8B-B14F-4D97-AF65-F5344CB8AC3E}">
        <p14:creationId xmlns:p14="http://schemas.microsoft.com/office/powerpoint/2010/main" val="1974584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941">
        <p159:morph option="byObject"/>
      </p:transition>
    </mc:Choice>
    <mc:Fallback xmlns="">
      <p:transition spd="slow" advTm="1094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a:extLst>
            <a:ext uri="{FF2B5EF4-FFF2-40B4-BE49-F238E27FC236}">
              <a16:creationId xmlns:a16="http://schemas.microsoft.com/office/drawing/2014/main" id="{9ED1450B-CE59-EB3C-AAA2-12B1B117B612}"/>
            </a:ext>
          </a:extLst>
        </p:cNvPr>
        <p:cNvGrpSpPr/>
        <p:nvPr/>
      </p:nvGrpSpPr>
      <p:grpSpPr>
        <a:xfrm>
          <a:off x="0" y="0"/>
          <a:ext cx="0" cy="0"/>
          <a:chOff x="0" y="0"/>
          <a:chExt cx="0" cy="0"/>
        </a:xfrm>
      </p:grpSpPr>
      <p:sp>
        <p:nvSpPr>
          <p:cNvPr id="2323" name="Rectángulo: esquinas redondeadas 2322">
            <a:extLst>
              <a:ext uri="{FF2B5EF4-FFF2-40B4-BE49-F238E27FC236}">
                <a16:creationId xmlns:a16="http://schemas.microsoft.com/office/drawing/2014/main" id="{055B3260-8616-030C-96F3-36F3E1C6A4CC}"/>
              </a:ext>
            </a:extLst>
          </p:cNvPr>
          <p:cNvSpPr/>
          <p:nvPr/>
        </p:nvSpPr>
        <p:spPr>
          <a:xfrm>
            <a:off x="-1582990" y="1562100"/>
            <a:ext cx="21453979" cy="7640440"/>
          </a:xfrm>
          <a:prstGeom prst="round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3" name="Freeform 2">
            <a:extLst>
              <a:ext uri="{FF2B5EF4-FFF2-40B4-BE49-F238E27FC236}">
                <a16:creationId xmlns:a16="http://schemas.microsoft.com/office/drawing/2014/main" id="{3FE7A50D-8174-E716-4244-FB674812A30C}"/>
              </a:ext>
            </a:extLst>
          </p:cNvPr>
          <p:cNvSpPr/>
          <p:nvPr/>
        </p:nvSpPr>
        <p:spPr>
          <a:xfrm>
            <a:off x="8975909" y="-987012"/>
            <a:ext cx="11519246"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62" name="Freeform 2">
            <a:extLst>
              <a:ext uri="{FF2B5EF4-FFF2-40B4-BE49-F238E27FC236}">
                <a16:creationId xmlns:a16="http://schemas.microsoft.com/office/drawing/2014/main" id="{84FA0186-F742-D9D4-06A5-8F410ADFA052}"/>
              </a:ext>
            </a:extLst>
          </p:cNvPr>
          <p:cNvSpPr/>
          <p:nvPr/>
        </p:nvSpPr>
        <p:spPr>
          <a:xfrm>
            <a:off x="-7925568" y="-2782068"/>
            <a:ext cx="15851135" cy="15851135"/>
          </a:xfrm>
          <a:custGeom>
            <a:avLst/>
            <a:gdLst/>
            <a:ahLst/>
            <a:cxnLst/>
            <a:rect l="l" t="t" r="r" b="b"/>
            <a:pathLst>
              <a:path w="15851135" h="15851135">
                <a:moveTo>
                  <a:pt x="0" y="0"/>
                </a:moveTo>
                <a:lnTo>
                  <a:pt x="15851136" y="0"/>
                </a:lnTo>
                <a:lnTo>
                  <a:pt x="15851136" y="15851136"/>
                </a:lnTo>
                <a:lnTo>
                  <a:pt x="0" y="1585113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dirty="0"/>
          </a:p>
        </p:txBody>
      </p:sp>
      <p:grpSp>
        <p:nvGrpSpPr>
          <p:cNvPr id="2321" name="Grupo 2320">
            <a:extLst>
              <a:ext uri="{FF2B5EF4-FFF2-40B4-BE49-F238E27FC236}">
                <a16:creationId xmlns:a16="http://schemas.microsoft.com/office/drawing/2014/main" id="{5959144E-2252-CBCD-6D0D-BCAFA34FB503}"/>
              </a:ext>
            </a:extLst>
          </p:cNvPr>
          <p:cNvGrpSpPr/>
          <p:nvPr/>
        </p:nvGrpSpPr>
        <p:grpSpPr>
          <a:xfrm>
            <a:off x="-14043346" y="14903493"/>
            <a:ext cx="24327783" cy="14829470"/>
            <a:chOff x="-2565116" y="-246230"/>
            <a:chExt cx="24327783" cy="14829470"/>
          </a:xfrm>
        </p:grpSpPr>
        <p:sp>
          <p:nvSpPr>
            <p:cNvPr id="2320" name="Freeform 2">
              <a:extLst>
                <a:ext uri="{FF2B5EF4-FFF2-40B4-BE49-F238E27FC236}">
                  <a16:creationId xmlns:a16="http://schemas.microsoft.com/office/drawing/2014/main" id="{F58A6E6B-38AD-03A5-093C-9EF601A1A0B6}"/>
                </a:ext>
              </a:extLst>
            </p:cNvPr>
            <p:cNvSpPr/>
            <p:nvPr/>
          </p:nvSpPr>
          <p:spPr>
            <a:xfrm>
              <a:off x="-2565116" y="-246230"/>
              <a:ext cx="19293707"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 name="Freeform 2">
              <a:extLst>
                <a:ext uri="{FF2B5EF4-FFF2-40B4-BE49-F238E27FC236}">
                  <a16:creationId xmlns:a16="http://schemas.microsoft.com/office/drawing/2014/main" id="{0E917B1F-A6D3-055F-0A07-67A6AACAB25F}"/>
                </a:ext>
              </a:extLst>
            </p:cNvPr>
            <p:cNvSpPr/>
            <p:nvPr/>
          </p:nvSpPr>
          <p:spPr>
            <a:xfrm>
              <a:off x="10243421" y="3063994"/>
              <a:ext cx="11519246"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grpSp>
      <p:sp>
        <p:nvSpPr>
          <p:cNvPr id="4" name="TextBox 4">
            <a:extLst>
              <a:ext uri="{FF2B5EF4-FFF2-40B4-BE49-F238E27FC236}">
                <a16:creationId xmlns:a16="http://schemas.microsoft.com/office/drawing/2014/main" id="{4CEB9A66-0085-92F3-61A0-74DDE234AC28}"/>
              </a:ext>
            </a:extLst>
          </p:cNvPr>
          <p:cNvSpPr txBox="1"/>
          <p:nvPr/>
        </p:nvSpPr>
        <p:spPr>
          <a:xfrm>
            <a:off x="457200" y="266700"/>
            <a:ext cx="6807431" cy="1269578"/>
          </a:xfrm>
          <a:prstGeom prst="rect">
            <a:avLst/>
          </a:prstGeom>
        </p:spPr>
        <p:txBody>
          <a:bodyPr wrap="square" lIns="0" tIns="0" rIns="0" bIns="0" rtlCol="0" anchor="t">
            <a:spAutoFit/>
          </a:bodyPr>
          <a:lstStyle/>
          <a:p>
            <a:pPr marL="0" lvl="0" indent="0" algn="l">
              <a:lnSpc>
                <a:spcPts val="9909"/>
              </a:lnSpc>
              <a:spcBef>
                <a:spcPct val="0"/>
              </a:spcBef>
            </a:pPr>
            <a:r>
              <a:rPr lang="en-US" sz="7200">
                <a:solidFill>
                  <a:srgbClr val="9E5442"/>
                </a:solidFill>
                <a:latin typeface="UKIJ Chiwer Kesme"/>
                <a:ea typeface="UKIJ Chiwer Kesme"/>
                <a:cs typeface="UKIJ Chiwer Kesme"/>
                <a:sym typeface="UKIJ Chiwer Kesme"/>
              </a:rPr>
              <a:t>Background</a:t>
            </a:r>
          </a:p>
        </p:txBody>
      </p:sp>
      <p:sp>
        <p:nvSpPr>
          <p:cNvPr id="2322" name="TextBox 5">
            <a:extLst>
              <a:ext uri="{FF2B5EF4-FFF2-40B4-BE49-F238E27FC236}">
                <a16:creationId xmlns:a16="http://schemas.microsoft.com/office/drawing/2014/main" id="{9444BF78-7604-9A01-CA44-4D55D3277F4A}"/>
              </a:ext>
            </a:extLst>
          </p:cNvPr>
          <p:cNvSpPr txBox="1"/>
          <p:nvPr/>
        </p:nvSpPr>
        <p:spPr>
          <a:xfrm>
            <a:off x="7615449" y="2043982"/>
            <a:ext cx="6500696" cy="1314462"/>
          </a:xfrm>
          <a:prstGeom prst="rect">
            <a:avLst/>
          </a:prstGeom>
        </p:spPr>
        <p:txBody>
          <a:bodyPr wrap="square" lIns="0" tIns="0" rIns="0" bIns="0" rtlCol="0" anchor="t">
            <a:spAutoFit/>
          </a:bodyPr>
          <a:lstStyle/>
          <a:p>
            <a:pPr algn="r">
              <a:lnSpc>
                <a:spcPts val="3400"/>
              </a:lnSpc>
            </a:pPr>
            <a:r>
              <a:rPr lang="en-US" sz="3600" dirty="0">
                <a:solidFill>
                  <a:srgbClr val="9D5341"/>
                </a:solidFill>
                <a:latin typeface="Glacial Indifference"/>
                <a:ea typeface="Glacial Indifference"/>
                <a:cs typeface="Glacial Indifference"/>
                <a:sym typeface="Glacial Indifference"/>
              </a:rPr>
              <a:t>Juvenile-onset Huntington's disease </a:t>
            </a:r>
            <a:r>
              <a:rPr lang="en-US" sz="3600" b="1" dirty="0">
                <a:solidFill>
                  <a:srgbClr val="9D5341"/>
                </a:solidFill>
                <a:latin typeface="Glacial Indifference"/>
                <a:ea typeface="Glacial Indifference"/>
                <a:cs typeface="Glacial Indifference"/>
                <a:sym typeface="Glacial Indifference"/>
              </a:rPr>
              <a:t>progresses more rapidly</a:t>
            </a:r>
            <a:r>
              <a:rPr lang="en-US" sz="3600" dirty="0">
                <a:solidFill>
                  <a:srgbClr val="9D5341"/>
                </a:solidFill>
                <a:latin typeface="Glacial Indifference"/>
                <a:ea typeface="Glacial Indifference"/>
                <a:cs typeface="Glacial Indifference"/>
                <a:sym typeface="Glacial Indifference"/>
              </a:rPr>
              <a:t>.</a:t>
            </a:r>
          </a:p>
        </p:txBody>
      </p:sp>
      <p:sp>
        <p:nvSpPr>
          <p:cNvPr id="2324" name="TextBox 5">
            <a:extLst>
              <a:ext uri="{FF2B5EF4-FFF2-40B4-BE49-F238E27FC236}">
                <a16:creationId xmlns:a16="http://schemas.microsoft.com/office/drawing/2014/main" id="{8A8B1EF0-848C-DEF1-377C-10DF48379772}"/>
              </a:ext>
            </a:extLst>
          </p:cNvPr>
          <p:cNvSpPr txBox="1"/>
          <p:nvPr/>
        </p:nvSpPr>
        <p:spPr>
          <a:xfrm>
            <a:off x="292510" y="9278739"/>
            <a:ext cx="15056589" cy="512961"/>
          </a:xfrm>
          <a:prstGeom prst="rect">
            <a:avLst/>
          </a:prstGeom>
        </p:spPr>
        <p:txBody>
          <a:bodyPr wrap="square" lIns="0" tIns="0" rIns="0" bIns="0" rtlCol="0" anchor="t">
            <a:spAutoFit/>
          </a:bodyPr>
          <a:lstStyle/>
          <a:p>
            <a:pPr algn="just">
              <a:lnSpc>
                <a:spcPts val="4410"/>
              </a:lnSpc>
            </a:pPr>
            <a:r>
              <a:rPr lang="da-DK" sz="2800" dirty="0">
                <a:solidFill>
                  <a:srgbClr val="AE5B48"/>
                </a:solidFill>
                <a:latin typeface="Glacial Indifference"/>
                <a:ea typeface="Glacial Indifference"/>
                <a:cs typeface="Glacial Indifference"/>
                <a:sym typeface="Glacial Indifference"/>
              </a:rPr>
              <a:t>(Young, 2003; Goold et al., 2021).</a:t>
            </a:r>
          </a:p>
        </p:txBody>
      </p:sp>
      <p:grpSp>
        <p:nvGrpSpPr>
          <p:cNvPr id="2190" name="Grupo 2189">
            <a:extLst>
              <a:ext uri="{FF2B5EF4-FFF2-40B4-BE49-F238E27FC236}">
                <a16:creationId xmlns:a16="http://schemas.microsoft.com/office/drawing/2014/main" id="{A312B261-E0D5-E8B8-173B-0DF25BC464EE}"/>
              </a:ext>
            </a:extLst>
          </p:cNvPr>
          <p:cNvGrpSpPr/>
          <p:nvPr/>
        </p:nvGrpSpPr>
        <p:grpSpPr>
          <a:xfrm>
            <a:off x="-32638835" y="2141614"/>
            <a:ext cx="12717353" cy="4404689"/>
            <a:chOff x="2012020" y="2219698"/>
            <a:chExt cx="12717353" cy="4404689"/>
          </a:xfrm>
        </p:grpSpPr>
        <p:grpSp>
          <p:nvGrpSpPr>
            <p:cNvPr id="2183" name="Grupo 2182">
              <a:extLst>
                <a:ext uri="{FF2B5EF4-FFF2-40B4-BE49-F238E27FC236}">
                  <a16:creationId xmlns:a16="http://schemas.microsoft.com/office/drawing/2014/main" id="{83EA530A-3B9D-6DA7-E60B-A0F13E5C65BA}"/>
                </a:ext>
              </a:extLst>
            </p:cNvPr>
            <p:cNvGrpSpPr/>
            <p:nvPr/>
          </p:nvGrpSpPr>
          <p:grpSpPr>
            <a:xfrm>
              <a:off x="2012020" y="2219698"/>
              <a:ext cx="12717353" cy="4404689"/>
              <a:chOff x="78854" y="1081089"/>
              <a:chExt cx="10200041" cy="3242679"/>
            </a:xfrm>
          </p:grpSpPr>
          <p:grpSp>
            <p:nvGrpSpPr>
              <p:cNvPr id="38" name="Grupo 37">
                <a:extLst>
                  <a:ext uri="{FF2B5EF4-FFF2-40B4-BE49-F238E27FC236}">
                    <a16:creationId xmlns:a16="http://schemas.microsoft.com/office/drawing/2014/main" id="{8676CB46-A33A-A4A5-378B-1D73AA6D4CA8}"/>
                  </a:ext>
                </a:extLst>
              </p:cNvPr>
              <p:cNvGrpSpPr/>
              <p:nvPr/>
            </p:nvGrpSpPr>
            <p:grpSpPr>
              <a:xfrm>
                <a:off x="117958" y="2174853"/>
                <a:ext cx="1416063" cy="615891"/>
                <a:chOff x="1081619" y="2883412"/>
                <a:chExt cx="1416063" cy="615891"/>
              </a:xfrm>
            </p:grpSpPr>
            <p:sp>
              <p:nvSpPr>
                <p:cNvPr id="11" name="Freeform 16">
                  <a:extLst>
                    <a:ext uri="{FF2B5EF4-FFF2-40B4-BE49-F238E27FC236}">
                      <a16:creationId xmlns:a16="http://schemas.microsoft.com/office/drawing/2014/main" id="{0FB4C384-67C8-6F5F-DBE2-95515F44949B}"/>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4" name="Elipse 13">
                  <a:extLst>
                    <a:ext uri="{FF2B5EF4-FFF2-40B4-BE49-F238E27FC236}">
                      <a16:creationId xmlns:a16="http://schemas.microsoft.com/office/drawing/2014/main" id="{CE69477C-ABED-C133-719A-76B81385F141}"/>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37" name="Grupo 36">
                <a:extLst>
                  <a:ext uri="{FF2B5EF4-FFF2-40B4-BE49-F238E27FC236}">
                    <a16:creationId xmlns:a16="http://schemas.microsoft.com/office/drawing/2014/main" id="{4CF12E84-B36A-AB4E-CEFF-52DA603B4774}"/>
                  </a:ext>
                </a:extLst>
              </p:cNvPr>
              <p:cNvGrpSpPr/>
              <p:nvPr/>
            </p:nvGrpSpPr>
            <p:grpSpPr>
              <a:xfrm>
                <a:off x="903807" y="2180643"/>
                <a:ext cx="1416063" cy="615891"/>
                <a:chOff x="1867468" y="2889202"/>
                <a:chExt cx="1416063" cy="615891"/>
              </a:xfrm>
            </p:grpSpPr>
            <p:sp>
              <p:nvSpPr>
                <p:cNvPr id="12" name="Freeform 16">
                  <a:extLst>
                    <a:ext uri="{FF2B5EF4-FFF2-40B4-BE49-F238E27FC236}">
                      <a16:creationId xmlns:a16="http://schemas.microsoft.com/office/drawing/2014/main" id="{C3E913AE-31F0-D092-754A-0E1AB3AE8559}"/>
                    </a:ext>
                  </a:extLst>
                </p:cNvPr>
                <p:cNvSpPr/>
                <p:nvPr/>
              </p:nvSpPr>
              <p:spPr>
                <a:xfrm rot="20304082">
                  <a:off x="1867468" y="288920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35" name="Elipse 34">
                  <a:extLst>
                    <a:ext uri="{FF2B5EF4-FFF2-40B4-BE49-F238E27FC236}">
                      <a16:creationId xmlns:a16="http://schemas.microsoft.com/office/drawing/2014/main" id="{9B3EF4DC-7072-FCF5-D550-0031A3D5E7AD}"/>
                    </a:ext>
                  </a:extLst>
                </p:cNvPr>
                <p:cNvSpPr/>
                <p:nvPr/>
              </p:nvSpPr>
              <p:spPr>
                <a:xfrm>
                  <a:off x="2166793" y="3281183"/>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1" name="Grupo 50">
                <a:extLst>
                  <a:ext uri="{FF2B5EF4-FFF2-40B4-BE49-F238E27FC236}">
                    <a16:creationId xmlns:a16="http://schemas.microsoft.com/office/drawing/2014/main" id="{D3328247-BBC6-5E9C-88D7-1335DF210D92}"/>
                  </a:ext>
                </a:extLst>
              </p:cNvPr>
              <p:cNvGrpSpPr/>
              <p:nvPr/>
            </p:nvGrpSpPr>
            <p:grpSpPr>
              <a:xfrm>
                <a:off x="520041" y="2548567"/>
                <a:ext cx="1416063" cy="615891"/>
                <a:chOff x="1483702" y="3257126"/>
                <a:chExt cx="1416063" cy="615891"/>
              </a:xfrm>
            </p:grpSpPr>
            <p:sp>
              <p:nvSpPr>
                <p:cNvPr id="13" name="Freeform 16">
                  <a:extLst>
                    <a:ext uri="{FF2B5EF4-FFF2-40B4-BE49-F238E27FC236}">
                      <a16:creationId xmlns:a16="http://schemas.microsoft.com/office/drawing/2014/main" id="{E7D9C4A5-5DA6-F3C0-8BB6-04276F8628EE}"/>
                    </a:ext>
                  </a:extLst>
                </p:cNvPr>
                <p:cNvSpPr/>
                <p:nvPr/>
              </p:nvSpPr>
              <p:spPr>
                <a:xfrm rot="21273430">
                  <a:off x="1483702" y="3257126"/>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50" name="Elipse 49">
                  <a:extLst>
                    <a:ext uri="{FF2B5EF4-FFF2-40B4-BE49-F238E27FC236}">
                      <a16:creationId xmlns:a16="http://schemas.microsoft.com/office/drawing/2014/main" id="{E483AC9E-29B9-2DC7-DAE3-F26A1B2E63C8}"/>
                    </a:ext>
                  </a:extLst>
                </p:cNvPr>
                <p:cNvSpPr/>
                <p:nvPr/>
              </p:nvSpPr>
              <p:spPr>
                <a:xfrm rot="723217">
                  <a:off x="1761148" y="3548603"/>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2" name="Grupo 51">
                <a:extLst>
                  <a:ext uri="{FF2B5EF4-FFF2-40B4-BE49-F238E27FC236}">
                    <a16:creationId xmlns:a16="http://schemas.microsoft.com/office/drawing/2014/main" id="{1AD18BD3-18B9-9750-C159-B77CA21C958B}"/>
                  </a:ext>
                </a:extLst>
              </p:cNvPr>
              <p:cNvGrpSpPr/>
              <p:nvPr/>
            </p:nvGrpSpPr>
            <p:grpSpPr>
              <a:xfrm rot="851443">
                <a:off x="78854" y="2801637"/>
                <a:ext cx="1416063" cy="615891"/>
                <a:chOff x="1081619" y="2883412"/>
                <a:chExt cx="1416063" cy="615891"/>
              </a:xfrm>
            </p:grpSpPr>
            <p:sp>
              <p:nvSpPr>
                <p:cNvPr id="53" name="Freeform 16">
                  <a:extLst>
                    <a:ext uri="{FF2B5EF4-FFF2-40B4-BE49-F238E27FC236}">
                      <a16:creationId xmlns:a16="http://schemas.microsoft.com/office/drawing/2014/main" id="{876FE1FC-C4A7-4041-651E-CB787A644434}"/>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54" name="Elipse 53">
                  <a:extLst>
                    <a:ext uri="{FF2B5EF4-FFF2-40B4-BE49-F238E27FC236}">
                      <a16:creationId xmlns:a16="http://schemas.microsoft.com/office/drawing/2014/main" id="{1835981E-784E-E238-9367-BAC441A16002}"/>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5" name="Grupo 54">
                <a:extLst>
                  <a:ext uri="{FF2B5EF4-FFF2-40B4-BE49-F238E27FC236}">
                    <a16:creationId xmlns:a16="http://schemas.microsoft.com/office/drawing/2014/main" id="{5CB91875-C162-E542-21D0-5049CDF86FF8}"/>
                  </a:ext>
                </a:extLst>
              </p:cNvPr>
              <p:cNvGrpSpPr/>
              <p:nvPr/>
            </p:nvGrpSpPr>
            <p:grpSpPr>
              <a:xfrm rot="607332">
                <a:off x="412127" y="3111518"/>
                <a:ext cx="1416063" cy="615891"/>
                <a:chOff x="1081619" y="2883412"/>
                <a:chExt cx="1416063" cy="615891"/>
              </a:xfrm>
            </p:grpSpPr>
            <p:sp>
              <p:nvSpPr>
                <p:cNvPr id="56" name="Freeform 16">
                  <a:extLst>
                    <a:ext uri="{FF2B5EF4-FFF2-40B4-BE49-F238E27FC236}">
                      <a16:creationId xmlns:a16="http://schemas.microsoft.com/office/drawing/2014/main" id="{801E18E1-7FC0-1B22-F6A9-C775728D6594}"/>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57" name="Elipse 56">
                  <a:extLst>
                    <a:ext uri="{FF2B5EF4-FFF2-40B4-BE49-F238E27FC236}">
                      <a16:creationId xmlns:a16="http://schemas.microsoft.com/office/drawing/2014/main" id="{ED055719-A7AC-8371-9431-2AA129510579}"/>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8" name="Grupo 57">
                <a:extLst>
                  <a:ext uri="{FF2B5EF4-FFF2-40B4-BE49-F238E27FC236}">
                    <a16:creationId xmlns:a16="http://schemas.microsoft.com/office/drawing/2014/main" id="{1E139FF4-3BE8-0539-9CF5-C4CD3BDBA76E}"/>
                  </a:ext>
                </a:extLst>
              </p:cNvPr>
              <p:cNvGrpSpPr/>
              <p:nvPr/>
            </p:nvGrpSpPr>
            <p:grpSpPr>
              <a:xfrm>
                <a:off x="884197" y="2832972"/>
                <a:ext cx="1416063" cy="615891"/>
                <a:chOff x="1081619" y="2883412"/>
                <a:chExt cx="1416063" cy="615891"/>
              </a:xfrm>
            </p:grpSpPr>
            <p:sp>
              <p:nvSpPr>
                <p:cNvPr id="59" name="Freeform 16">
                  <a:extLst>
                    <a:ext uri="{FF2B5EF4-FFF2-40B4-BE49-F238E27FC236}">
                      <a16:creationId xmlns:a16="http://schemas.microsoft.com/office/drawing/2014/main" id="{CFC242E7-18AE-454B-80A9-337DDDF96D83}"/>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60" name="Elipse 59">
                  <a:extLst>
                    <a:ext uri="{FF2B5EF4-FFF2-40B4-BE49-F238E27FC236}">
                      <a16:creationId xmlns:a16="http://schemas.microsoft.com/office/drawing/2014/main" id="{4158DDA3-E058-2E72-43AF-35CD833FF2C9}"/>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11" name="Grupo 1910">
                <a:extLst>
                  <a:ext uri="{FF2B5EF4-FFF2-40B4-BE49-F238E27FC236}">
                    <a16:creationId xmlns:a16="http://schemas.microsoft.com/office/drawing/2014/main" id="{6A79B4BF-BF1F-8D4A-C1F5-A0421B38D72C}"/>
                  </a:ext>
                </a:extLst>
              </p:cNvPr>
              <p:cNvGrpSpPr/>
              <p:nvPr/>
            </p:nvGrpSpPr>
            <p:grpSpPr>
              <a:xfrm>
                <a:off x="2903399" y="2128360"/>
                <a:ext cx="1416063" cy="615891"/>
                <a:chOff x="1081619" y="2883412"/>
                <a:chExt cx="1416063" cy="615891"/>
              </a:xfrm>
            </p:grpSpPr>
            <p:sp>
              <p:nvSpPr>
                <p:cNvPr id="1913" name="Freeform 16">
                  <a:extLst>
                    <a:ext uri="{FF2B5EF4-FFF2-40B4-BE49-F238E27FC236}">
                      <a16:creationId xmlns:a16="http://schemas.microsoft.com/office/drawing/2014/main" id="{AB2AC886-A37F-EB60-313C-C50CB6DEEAFB}"/>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14" name="Elipse 1913">
                  <a:extLst>
                    <a:ext uri="{FF2B5EF4-FFF2-40B4-BE49-F238E27FC236}">
                      <a16:creationId xmlns:a16="http://schemas.microsoft.com/office/drawing/2014/main" id="{13C54870-5A2A-ECCA-FF73-FDF4311EF053}"/>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16" name="Grupo 1915">
                <a:extLst>
                  <a:ext uri="{FF2B5EF4-FFF2-40B4-BE49-F238E27FC236}">
                    <a16:creationId xmlns:a16="http://schemas.microsoft.com/office/drawing/2014/main" id="{CEE8402D-994A-AA14-BAF3-865585D7E970}"/>
                  </a:ext>
                </a:extLst>
              </p:cNvPr>
              <p:cNvGrpSpPr/>
              <p:nvPr/>
            </p:nvGrpSpPr>
            <p:grpSpPr>
              <a:xfrm>
                <a:off x="3689248" y="2134150"/>
                <a:ext cx="1416063" cy="615891"/>
                <a:chOff x="1867468" y="2889202"/>
                <a:chExt cx="1416063" cy="615891"/>
              </a:xfrm>
            </p:grpSpPr>
            <p:sp>
              <p:nvSpPr>
                <p:cNvPr id="1918" name="Freeform 16">
                  <a:extLst>
                    <a:ext uri="{FF2B5EF4-FFF2-40B4-BE49-F238E27FC236}">
                      <a16:creationId xmlns:a16="http://schemas.microsoft.com/office/drawing/2014/main" id="{0A4ED1F2-C2E9-DA7C-62A7-F652BEBF5619}"/>
                    </a:ext>
                  </a:extLst>
                </p:cNvPr>
                <p:cNvSpPr/>
                <p:nvPr/>
              </p:nvSpPr>
              <p:spPr>
                <a:xfrm rot="20304082">
                  <a:off x="1867468" y="288920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19" name="Elipse 1918">
                  <a:extLst>
                    <a:ext uri="{FF2B5EF4-FFF2-40B4-BE49-F238E27FC236}">
                      <a16:creationId xmlns:a16="http://schemas.microsoft.com/office/drawing/2014/main" id="{54AFBD63-88D5-A8B3-E06A-93CA088BE2D5}"/>
                    </a:ext>
                  </a:extLst>
                </p:cNvPr>
                <p:cNvSpPr/>
                <p:nvPr/>
              </p:nvSpPr>
              <p:spPr>
                <a:xfrm>
                  <a:off x="2166793" y="3281183"/>
                  <a:ext cx="152400" cy="100470"/>
                </a:xfrm>
                <a:prstGeom prst="ellipse">
                  <a:avLst/>
                </a:prstGeom>
                <a:solidFill>
                  <a:srgbClr val="F89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20" name="Grupo 1919">
                <a:extLst>
                  <a:ext uri="{FF2B5EF4-FFF2-40B4-BE49-F238E27FC236}">
                    <a16:creationId xmlns:a16="http://schemas.microsoft.com/office/drawing/2014/main" id="{618C5BD5-1A83-4C63-B0D7-6B2CBD84BB57}"/>
                  </a:ext>
                </a:extLst>
              </p:cNvPr>
              <p:cNvGrpSpPr/>
              <p:nvPr/>
            </p:nvGrpSpPr>
            <p:grpSpPr>
              <a:xfrm>
                <a:off x="3305482" y="2502074"/>
                <a:ext cx="1416063" cy="615891"/>
                <a:chOff x="1483702" y="3257126"/>
                <a:chExt cx="1416063" cy="615891"/>
              </a:xfrm>
            </p:grpSpPr>
            <p:sp>
              <p:nvSpPr>
                <p:cNvPr id="1921" name="Freeform 16">
                  <a:extLst>
                    <a:ext uri="{FF2B5EF4-FFF2-40B4-BE49-F238E27FC236}">
                      <a16:creationId xmlns:a16="http://schemas.microsoft.com/office/drawing/2014/main" id="{A398991F-D78C-7646-53D9-5494D7608E38}"/>
                    </a:ext>
                  </a:extLst>
                </p:cNvPr>
                <p:cNvSpPr/>
                <p:nvPr/>
              </p:nvSpPr>
              <p:spPr>
                <a:xfrm rot="21273430">
                  <a:off x="1483702" y="3257126"/>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22" name="Elipse 1921">
                  <a:extLst>
                    <a:ext uri="{FF2B5EF4-FFF2-40B4-BE49-F238E27FC236}">
                      <a16:creationId xmlns:a16="http://schemas.microsoft.com/office/drawing/2014/main" id="{1597141F-E15B-9A8E-0B28-90A7C6812C07}"/>
                    </a:ext>
                  </a:extLst>
                </p:cNvPr>
                <p:cNvSpPr/>
                <p:nvPr/>
              </p:nvSpPr>
              <p:spPr>
                <a:xfrm rot="723217">
                  <a:off x="1761148" y="3548603"/>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32" name="Grupo 1931">
                <a:extLst>
                  <a:ext uri="{FF2B5EF4-FFF2-40B4-BE49-F238E27FC236}">
                    <a16:creationId xmlns:a16="http://schemas.microsoft.com/office/drawing/2014/main" id="{C0C9CD3C-6D99-926C-362C-A86A3F1F7B29}"/>
                  </a:ext>
                </a:extLst>
              </p:cNvPr>
              <p:cNvGrpSpPr/>
              <p:nvPr/>
            </p:nvGrpSpPr>
            <p:grpSpPr>
              <a:xfrm rot="851443">
                <a:off x="2864295" y="2755144"/>
                <a:ext cx="1416063" cy="615891"/>
                <a:chOff x="1081619" y="2883412"/>
                <a:chExt cx="1416063" cy="615891"/>
              </a:xfrm>
            </p:grpSpPr>
            <p:sp>
              <p:nvSpPr>
                <p:cNvPr id="1934" name="Freeform 16">
                  <a:extLst>
                    <a:ext uri="{FF2B5EF4-FFF2-40B4-BE49-F238E27FC236}">
                      <a16:creationId xmlns:a16="http://schemas.microsoft.com/office/drawing/2014/main" id="{CE5EE764-803F-7644-965D-6D17A5F75F24}"/>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45" name="Elipse 1944">
                  <a:extLst>
                    <a:ext uri="{FF2B5EF4-FFF2-40B4-BE49-F238E27FC236}">
                      <a16:creationId xmlns:a16="http://schemas.microsoft.com/office/drawing/2014/main" id="{072A6334-200F-F258-0ED4-22E7A1497CE7}"/>
                    </a:ext>
                  </a:extLst>
                </p:cNvPr>
                <p:cNvSpPr/>
                <p:nvPr/>
              </p:nvSpPr>
              <p:spPr>
                <a:xfrm>
                  <a:off x="1380055" y="3274040"/>
                  <a:ext cx="152400" cy="100470"/>
                </a:xfrm>
                <a:prstGeom prst="ellipse">
                  <a:avLst/>
                </a:prstGeom>
                <a:solidFill>
                  <a:srgbClr val="F89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47" name="Grupo 1946">
                <a:extLst>
                  <a:ext uri="{FF2B5EF4-FFF2-40B4-BE49-F238E27FC236}">
                    <a16:creationId xmlns:a16="http://schemas.microsoft.com/office/drawing/2014/main" id="{E02D70C6-F904-3818-6CE1-70C735F1C565}"/>
                  </a:ext>
                </a:extLst>
              </p:cNvPr>
              <p:cNvGrpSpPr/>
              <p:nvPr/>
            </p:nvGrpSpPr>
            <p:grpSpPr>
              <a:xfrm rot="607332">
                <a:off x="3197568" y="3065025"/>
                <a:ext cx="1416063" cy="615891"/>
                <a:chOff x="1081619" y="2883412"/>
                <a:chExt cx="1416063" cy="615891"/>
              </a:xfrm>
            </p:grpSpPr>
            <p:sp>
              <p:nvSpPr>
                <p:cNvPr id="1950" name="Freeform 16">
                  <a:extLst>
                    <a:ext uri="{FF2B5EF4-FFF2-40B4-BE49-F238E27FC236}">
                      <a16:creationId xmlns:a16="http://schemas.microsoft.com/office/drawing/2014/main" id="{CF7ABD51-C93F-5CD8-F617-DBF3D57D2142}"/>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59" name="Elipse 1958">
                  <a:extLst>
                    <a:ext uri="{FF2B5EF4-FFF2-40B4-BE49-F238E27FC236}">
                      <a16:creationId xmlns:a16="http://schemas.microsoft.com/office/drawing/2014/main" id="{55A2992D-D46D-A934-4681-15F2BEE1EAE3}"/>
                    </a:ext>
                  </a:extLst>
                </p:cNvPr>
                <p:cNvSpPr/>
                <p:nvPr/>
              </p:nvSpPr>
              <p:spPr>
                <a:xfrm>
                  <a:off x="1380055" y="3274040"/>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61" name="Grupo 1960">
                <a:extLst>
                  <a:ext uri="{FF2B5EF4-FFF2-40B4-BE49-F238E27FC236}">
                    <a16:creationId xmlns:a16="http://schemas.microsoft.com/office/drawing/2014/main" id="{BBE14C46-4ED1-8ABE-2EA5-0618B0374E35}"/>
                  </a:ext>
                </a:extLst>
              </p:cNvPr>
              <p:cNvGrpSpPr/>
              <p:nvPr/>
            </p:nvGrpSpPr>
            <p:grpSpPr>
              <a:xfrm>
                <a:off x="3669638" y="2786479"/>
                <a:ext cx="1416063" cy="615891"/>
                <a:chOff x="1081619" y="2883412"/>
                <a:chExt cx="1416063" cy="615891"/>
              </a:xfrm>
            </p:grpSpPr>
            <p:sp>
              <p:nvSpPr>
                <p:cNvPr id="1962" name="Freeform 16">
                  <a:extLst>
                    <a:ext uri="{FF2B5EF4-FFF2-40B4-BE49-F238E27FC236}">
                      <a16:creationId xmlns:a16="http://schemas.microsoft.com/office/drawing/2014/main" id="{1BA641D7-80A2-7F35-4590-3073E06EB396}"/>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67" name="Elipse 1966">
                  <a:extLst>
                    <a:ext uri="{FF2B5EF4-FFF2-40B4-BE49-F238E27FC236}">
                      <a16:creationId xmlns:a16="http://schemas.microsoft.com/office/drawing/2014/main" id="{70341944-AF0E-7E7A-49F0-5C2C1AFAACE1}"/>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75" name="Grupo 1974">
                <a:extLst>
                  <a:ext uri="{FF2B5EF4-FFF2-40B4-BE49-F238E27FC236}">
                    <a16:creationId xmlns:a16="http://schemas.microsoft.com/office/drawing/2014/main" id="{A4617FDE-0D2D-E049-3BF0-72D5C65CCA64}"/>
                  </a:ext>
                </a:extLst>
              </p:cNvPr>
              <p:cNvGrpSpPr/>
              <p:nvPr/>
            </p:nvGrpSpPr>
            <p:grpSpPr>
              <a:xfrm>
                <a:off x="5758731" y="2168465"/>
                <a:ext cx="1416063" cy="615891"/>
                <a:chOff x="1081619" y="2883412"/>
                <a:chExt cx="1416063" cy="615891"/>
              </a:xfrm>
            </p:grpSpPr>
            <p:sp>
              <p:nvSpPr>
                <p:cNvPr id="1978" name="Freeform 16">
                  <a:extLst>
                    <a:ext uri="{FF2B5EF4-FFF2-40B4-BE49-F238E27FC236}">
                      <a16:creationId xmlns:a16="http://schemas.microsoft.com/office/drawing/2014/main" id="{7E428692-620F-4116-60CD-3D8BE1DA5565}"/>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79" name="Elipse 1978">
                  <a:extLst>
                    <a:ext uri="{FF2B5EF4-FFF2-40B4-BE49-F238E27FC236}">
                      <a16:creationId xmlns:a16="http://schemas.microsoft.com/office/drawing/2014/main" id="{A1AEA2B7-8969-E332-DF59-A5F19DCFCA54}"/>
                    </a:ext>
                  </a:extLst>
                </p:cNvPr>
                <p:cNvSpPr/>
                <p:nvPr/>
              </p:nvSpPr>
              <p:spPr>
                <a:xfrm>
                  <a:off x="1380055" y="3274040"/>
                  <a:ext cx="152400" cy="100470"/>
                </a:xfrm>
                <a:prstGeom prst="ellipse">
                  <a:avLst/>
                </a:prstGeom>
                <a:solidFill>
                  <a:srgbClr val="F8A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83" name="Grupo 1982">
                <a:extLst>
                  <a:ext uri="{FF2B5EF4-FFF2-40B4-BE49-F238E27FC236}">
                    <a16:creationId xmlns:a16="http://schemas.microsoft.com/office/drawing/2014/main" id="{CBB4B598-BFD1-D70D-FAF4-3664F8C88C3B}"/>
                  </a:ext>
                </a:extLst>
              </p:cNvPr>
              <p:cNvGrpSpPr/>
              <p:nvPr/>
            </p:nvGrpSpPr>
            <p:grpSpPr>
              <a:xfrm>
                <a:off x="6544580" y="2174255"/>
                <a:ext cx="1416063" cy="615891"/>
                <a:chOff x="1867468" y="2889202"/>
                <a:chExt cx="1416063" cy="615891"/>
              </a:xfrm>
            </p:grpSpPr>
            <p:sp>
              <p:nvSpPr>
                <p:cNvPr id="1988" name="Freeform 16">
                  <a:extLst>
                    <a:ext uri="{FF2B5EF4-FFF2-40B4-BE49-F238E27FC236}">
                      <a16:creationId xmlns:a16="http://schemas.microsoft.com/office/drawing/2014/main" id="{FB1242D2-6789-DF9F-B8E6-236D31D3E32D}"/>
                    </a:ext>
                  </a:extLst>
                </p:cNvPr>
                <p:cNvSpPr/>
                <p:nvPr/>
              </p:nvSpPr>
              <p:spPr>
                <a:xfrm rot="20304082">
                  <a:off x="1867468" y="288920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90" name="Elipse 1989">
                  <a:extLst>
                    <a:ext uri="{FF2B5EF4-FFF2-40B4-BE49-F238E27FC236}">
                      <a16:creationId xmlns:a16="http://schemas.microsoft.com/office/drawing/2014/main" id="{520C4607-B449-3933-CC73-919B382D3512}"/>
                    </a:ext>
                  </a:extLst>
                </p:cNvPr>
                <p:cNvSpPr/>
                <p:nvPr/>
              </p:nvSpPr>
              <p:spPr>
                <a:xfrm>
                  <a:off x="2166793" y="3281183"/>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92" name="Grupo 1991">
                <a:extLst>
                  <a:ext uri="{FF2B5EF4-FFF2-40B4-BE49-F238E27FC236}">
                    <a16:creationId xmlns:a16="http://schemas.microsoft.com/office/drawing/2014/main" id="{A6D25696-A113-15B4-48B2-C730499AC067}"/>
                  </a:ext>
                </a:extLst>
              </p:cNvPr>
              <p:cNvGrpSpPr/>
              <p:nvPr/>
            </p:nvGrpSpPr>
            <p:grpSpPr>
              <a:xfrm>
                <a:off x="6160814" y="2542179"/>
                <a:ext cx="1416063" cy="615891"/>
                <a:chOff x="1483702" y="3257126"/>
                <a:chExt cx="1416063" cy="615891"/>
              </a:xfrm>
            </p:grpSpPr>
            <p:sp>
              <p:nvSpPr>
                <p:cNvPr id="2007" name="Freeform 16">
                  <a:extLst>
                    <a:ext uri="{FF2B5EF4-FFF2-40B4-BE49-F238E27FC236}">
                      <a16:creationId xmlns:a16="http://schemas.microsoft.com/office/drawing/2014/main" id="{4F98BBD5-411C-BC78-BF8A-F0721A61767F}"/>
                    </a:ext>
                  </a:extLst>
                </p:cNvPr>
                <p:cNvSpPr/>
                <p:nvPr/>
              </p:nvSpPr>
              <p:spPr>
                <a:xfrm rot="21273430">
                  <a:off x="1483702" y="3257126"/>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011" name="Elipse 2010">
                  <a:extLst>
                    <a:ext uri="{FF2B5EF4-FFF2-40B4-BE49-F238E27FC236}">
                      <a16:creationId xmlns:a16="http://schemas.microsoft.com/office/drawing/2014/main" id="{9359CDE0-E361-B4ED-6D57-2579C11D2D9F}"/>
                    </a:ext>
                  </a:extLst>
                </p:cNvPr>
                <p:cNvSpPr/>
                <p:nvPr/>
              </p:nvSpPr>
              <p:spPr>
                <a:xfrm rot="723217">
                  <a:off x="1761148" y="3548603"/>
                  <a:ext cx="152400" cy="100470"/>
                </a:xfrm>
                <a:prstGeom prst="ellipse">
                  <a:avLst/>
                </a:prstGeom>
                <a:solidFill>
                  <a:srgbClr val="BE524A">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14" name="Grupo 2013">
                <a:extLst>
                  <a:ext uri="{FF2B5EF4-FFF2-40B4-BE49-F238E27FC236}">
                    <a16:creationId xmlns:a16="http://schemas.microsoft.com/office/drawing/2014/main" id="{7183BD6A-0FB6-7560-D6B6-23C3611337BD}"/>
                  </a:ext>
                </a:extLst>
              </p:cNvPr>
              <p:cNvGrpSpPr/>
              <p:nvPr/>
            </p:nvGrpSpPr>
            <p:grpSpPr>
              <a:xfrm rot="851443">
                <a:off x="5719627" y="2795249"/>
                <a:ext cx="1416063" cy="615891"/>
                <a:chOff x="1081619" y="2883412"/>
                <a:chExt cx="1416063" cy="615891"/>
              </a:xfrm>
            </p:grpSpPr>
            <p:sp>
              <p:nvSpPr>
                <p:cNvPr id="2015" name="Freeform 16">
                  <a:extLst>
                    <a:ext uri="{FF2B5EF4-FFF2-40B4-BE49-F238E27FC236}">
                      <a16:creationId xmlns:a16="http://schemas.microsoft.com/office/drawing/2014/main" id="{C36302E5-85F3-8347-6FD6-5561CA6D4A01}"/>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017" name="Elipse 2016">
                  <a:extLst>
                    <a:ext uri="{FF2B5EF4-FFF2-40B4-BE49-F238E27FC236}">
                      <a16:creationId xmlns:a16="http://schemas.microsoft.com/office/drawing/2014/main" id="{88FF4969-69FA-C5F1-09A9-A87DF8B871B9}"/>
                    </a:ext>
                  </a:extLst>
                </p:cNvPr>
                <p:cNvSpPr/>
                <p:nvPr/>
              </p:nvSpPr>
              <p:spPr>
                <a:xfrm>
                  <a:off x="1380055" y="3274040"/>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22" name="Grupo 2021">
                <a:extLst>
                  <a:ext uri="{FF2B5EF4-FFF2-40B4-BE49-F238E27FC236}">
                    <a16:creationId xmlns:a16="http://schemas.microsoft.com/office/drawing/2014/main" id="{889F546A-BC3F-8D38-F9D6-53159AB20808}"/>
                  </a:ext>
                </a:extLst>
              </p:cNvPr>
              <p:cNvGrpSpPr/>
              <p:nvPr/>
            </p:nvGrpSpPr>
            <p:grpSpPr>
              <a:xfrm rot="607332">
                <a:off x="6052900" y="3105130"/>
                <a:ext cx="1416063" cy="615891"/>
                <a:chOff x="1081619" y="2883412"/>
                <a:chExt cx="1416063" cy="615891"/>
              </a:xfrm>
            </p:grpSpPr>
            <p:sp>
              <p:nvSpPr>
                <p:cNvPr id="2023" name="Freeform 16">
                  <a:extLst>
                    <a:ext uri="{FF2B5EF4-FFF2-40B4-BE49-F238E27FC236}">
                      <a16:creationId xmlns:a16="http://schemas.microsoft.com/office/drawing/2014/main" id="{55CD81DE-BA7D-D2E4-3E22-3D09D3B04139}"/>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024" name="Elipse 2023">
                  <a:extLst>
                    <a:ext uri="{FF2B5EF4-FFF2-40B4-BE49-F238E27FC236}">
                      <a16:creationId xmlns:a16="http://schemas.microsoft.com/office/drawing/2014/main" id="{08F9AD7A-8E22-E71B-0AAF-23EC7ACAEF01}"/>
                    </a:ext>
                  </a:extLst>
                </p:cNvPr>
                <p:cNvSpPr/>
                <p:nvPr/>
              </p:nvSpPr>
              <p:spPr>
                <a:xfrm>
                  <a:off x="1380055" y="3274040"/>
                  <a:ext cx="152400" cy="100470"/>
                </a:xfrm>
                <a:prstGeom prst="ellipse">
                  <a:avLst/>
                </a:prstGeom>
                <a:solidFill>
                  <a:srgbClr val="BE524A">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025" name="Grupo 2024">
                <a:extLst>
                  <a:ext uri="{FF2B5EF4-FFF2-40B4-BE49-F238E27FC236}">
                    <a16:creationId xmlns:a16="http://schemas.microsoft.com/office/drawing/2014/main" id="{2B199806-030F-FA4A-9886-50A7F63B84FC}"/>
                  </a:ext>
                </a:extLst>
              </p:cNvPr>
              <p:cNvGrpSpPr/>
              <p:nvPr/>
            </p:nvGrpSpPr>
            <p:grpSpPr>
              <a:xfrm>
                <a:off x="6524970" y="2826584"/>
                <a:ext cx="1416063" cy="615891"/>
                <a:chOff x="1081619" y="2883412"/>
                <a:chExt cx="1416063" cy="615891"/>
              </a:xfrm>
            </p:grpSpPr>
            <p:sp>
              <p:nvSpPr>
                <p:cNvPr id="2031" name="Freeform 16">
                  <a:extLst>
                    <a:ext uri="{FF2B5EF4-FFF2-40B4-BE49-F238E27FC236}">
                      <a16:creationId xmlns:a16="http://schemas.microsoft.com/office/drawing/2014/main" id="{A3EDFC3D-6BE6-5167-059B-E9AD8596E9A5}"/>
                    </a:ext>
                  </a:extLst>
                </p:cNvPr>
                <p:cNvSpPr/>
                <p:nvPr/>
              </p:nvSpPr>
              <p:spPr>
                <a:xfrm rot="20304082">
                  <a:off x="1081619" y="2883412"/>
                  <a:ext cx="1416063" cy="615891"/>
                </a:xfrm>
                <a:custGeom>
                  <a:avLst/>
                  <a:gdLst/>
                  <a:ahLst/>
                  <a:cxnLst/>
                  <a:rect l="l" t="t" r="r" b="b"/>
                  <a:pathLst>
                    <a:path w="3080042" h="1436070">
                      <a:moveTo>
                        <a:pt x="0" y="0"/>
                      </a:moveTo>
                      <a:lnTo>
                        <a:pt x="3080042" y="0"/>
                      </a:lnTo>
                      <a:lnTo>
                        <a:pt x="3080042" y="1436070"/>
                      </a:lnTo>
                      <a:lnTo>
                        <a:pt x="0" y="1436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034" name="Elipse 2033">
                  <a:extLst>
                    <a:ext uri="{FF2B5EF4-FFF2-40B4-BE49-F238E27FC236}">
                      <a16:creationId xmlns:a16="http://schemas.microsoft.com/office/drawing/2014/main" id="{53653AEC-0EBB-4FC2-308C-3B0280DC2A3F}"/>
                    </a:ext>
                  </a:extLst>
                </p:cNvPr>
                <p:cNvSpPr/>
                <p:nvPr/>
              </p:nvSpPr>
              <p:spPr>
                <a:xfrm>
                  <a:off x="1380055" y="3274040"/>
                  <a:ext cx="152400" cy="100470"/>
                </a:xfrm>
                <a:prstGeom prst="ellipse">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041" name="Triángulo isósceles 2040">
                <a:extLst>
                  <a:ext uri="{FF2B5EF4-FFF2-40B4-BE49-F238E27FC236}">
                    <a16:creationId xmlns:a16="http://schemas.microsoft.com/office/drawing/2014/main" id="{AEE5E74E-9EF8-6511-328C-AABF144A295B}"/>
                  </a:ext>
                </a:extLst>
              </p:cNvPr>
              <p:cNvSpPr/>
              <p:nvPr/>
            </p:nvSpPr>
            <p:spPr>
              <a:xfrm rot="16200000">
                <a:off x="3951239" y="215329"/>
                <a:ext cx="228600" cy="7924800"/>
              </a:xfrm>
              <a:prstGeom prst="triangle">
                <a:avLst/>
              </a:prstGeom>
              <a:gradFill>
                <a:gsLst>
                  <a:gs pos="0">
                    <a:srgbClr val="F8A45E"/>
                  </a:gs>
                  <a:gs pos="41000">
                    <a:srgbClr val="F8923E"/>
                  </a:gs>
                  <a:gs pos="83000">
                    <a:srgbClr val="BE524A"/>
                  </a:gs>
                  <a:gs pos="100000">
                    <a:srgbClr val="A6443C"/>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2048" name="TextBox 5">
                <a:extLst>
                  <a:ext uri="{FF2B5EF4-FFF2-40B4-BE49-F238E27FC236}">
                    <a16:creationId xmlns:a16="http://schemas.microsoft.com/office/drawing/2014/main" id="{462ECB88-5C46-0947-F977-AF869E4DD5CA}"/>
                  </a:ext>
                </a:extLst>
              </p:cNvPr>
              <p:cNvSpPr txBox="1"/>
              <p:nvPr/>
            </p:nvSpPr>
            <p:spPr>
              <a:xfrm>
                <a:off x="2082213" y="3974455"/>
                <a:ext cx="5654140" cy="349313"/>
              </a:xfrm>
              <a:prstGeom prst="rect">
                <a:avLst/>
              </a:prstGeom>
            </p:spPr>
            <p:txBody>
              <a:bodyPr wrap="square" lIns="0" tIns="0" rIns="0" bIns="0" rtlCol="0" anchor="t">
                <a:spAutoFit/>
              </a:bodyPr>
              <a:lstStyle/>
              <a:p>
                <a:pPr algn="just">
                  <a:lnSpc>
                    <a:spcPts val="3700"/>
                  </a:lnSpc>
                </a:pPr>
                <a:r>
                  <a:rPr lang="en-US" sz="3200">
                    <a:solidFill>
                      <a:srgbClr val="682B26"/>
                    </a:solidFill>
                    <a:latin typeface="Glacial Indifference"/>
                    <a:ea typeface="Glacial Indifference"/>
                    <a:cs typeface="Glacial Indifference"/>
                    <a:sym typeface="Glacial Indifference"/>
                  </a:rPr>
                  <a:t>Repeat expansion over time</a:t>
                </a:r>
              </a:p>
            </p:txBody>
          </p:sp>
          <p:grpSp>
            <p:nvGrpSpPr>
              <p:cNvPr id="2127" name="Grupo 2126">
                <a:extLst>
                  <a:ext uri="{FF2B5EF4-FFF2-40B4-BE49-F238E27FC236}">
                    <a16:creationId xmlns:a16="http://schemas.microsoft.com/office/drawing/2014/main" id="{9F406521-7064-5EDC-C2B1-26F5084AFAC5}"/>
                  </a:ext>
                </a:extLst>
              </p:cNvPr>
              <p:cNvGrpSpPr/>
              <p:nvPr/>
            </p:nvGrpSpPr>
            <p:grpSpPr>
              <a:xfrm>
                <a:off x="2922539" y="1538733"/>
                <a:ext cx="2326477" cy="153008"/>
                <a:chOff x="5081590" y="2495552"/>
                <a:chExt cx="2326477" cy="153008"/>
              </a:xfrm>
            </p:grpSpPr>
            <p:cxnSp>
              <p:nvCxnSpPr>
                <p:cNvPr id="2111" name="Conector recto 2110">
                  <a:extLst>
                    <a:ext uri="{FF2B5EF4-FFF2-40B4-BE49-F238E27FC236}">
                      <a16:creationId xmlns:a16="http://schemas.microsoft.com/office/drawing/2014/main" id="{A5B44E62-0EFD-BFB5-ABEF-8625BF8E63CB}"/>
                    </a:ext>
                  </a:extLst>
                </p:cNvPr>
                <p:cNvCxnSpPr>
                  <a:cxnSpLocks/>
                </p:cNvCxnSpPr>
                <p:nvPr/>
              </p:nvCxnSpPr>
              <p:spPr>
                <a:xfrm>
                  <a:off x="6798467" y="2569367"/>
                  <a:ext cx="6096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20" name="Conector recto 2119">
                  <a:extLst>
                    <a:ext uri="{FF2B5EF4-FFF2-40B4-BE49-F238E27FC236}">
                      <a16:creationId xmlns:a16="http://schemas.microsoft.com/office/drawing/2014/main" id="{91369512-9EFB-1AF2-DB91-9282AEEDD861}"/>
                    </a:ext>
                  </a:extLst>
                </p:cNvPr>
                <p:cNvCxnSpPr>
                  <a:cxnSpLocks/>
                </p:cNvCxnSpPr>
                <p:nvPr/>
              </p:nvCxnSpPr>
              <p:spPr>
                <a:xfrm>
                  <a:off x="5081590" y="2569367"/>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085" name="Grupo 2084">
                  <a:extLst>
                    <a:ext uri="{FF2B5EF4-FFF2-40B4-BE49-F238E27FC236}">
                      <a16:creationId xmlns:a16="http://schemas.microsoft.com/office/drawing/2014/main" id="{4AD8FC8B-35F6-4F86-6197-02FCAEB8B126}"/>
                    </a:ext>
                  </a:extLst>
                </p:cNvPr>
                <p:cNvGrpSpPr/>
                <p:nvPr/>
              </p:nvGrpSpPr>
              <p:grpSpPr>
                <a:xfrm>
                  <a:off x="5297753" y="2495552"/>
                  <a:ext cx="1672165" cy="153008"/>
                  <a:chOff x="5319182" y="2586933"/>
                  <a:chExt cx="1672165" cy="153008"/>
                </a:xfrm>
              </p:grpSpPr>
              <p:sp>
                <p:nvSpPr>
                  <p:cNvPr id="2078" name="Rectángulo 2077">
                    <a:extLst>
                      <a:ext uri="{FF2B5EF4-FFF2-40B4-BE49-F238E27FC236}">
                        <a16:creationId xmlns:a16="http://schemas.microsoft.com/office/drawing/2014/main" id="{9F1C477C-D385-C5B5-A088-03783738660C}"/>
                      </a:ext>
                    </a:extLst>
                  </p:cNvPr>
                  <p:cNvSpPr/>
                  <p:nvPr/>
                </p:nvSpPr>
                <p:spPr>
                  <a:xfrm>
                    <a:off x="5319182" y="2586933"/>
                    <a:ext cx="1672165"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79" name="Rectángulo 2078">
                    <a:extLst>
                      <a:ext uri="{FF2B5EF4-FFF2-40B4-BE49-F238E27FC236}">
                        <a16:creationId xmlns:a16="http://schemas.microsoft.com/office/drawing/2014/main" id="{45721F17-1E1A-4602-E4A3-520B7F54A9E2}"/>
                      </a:ext>
                    </a:extLst>
                  </p:cNvPr>
                  <p:cNvSpPr/>
                  <p:nvPr/>
                </p:nvSpPr>
                <p:spPr>
                  <a:xfrm>
                    <a:off x="5439674" y="2586933"/>
                    <a:ext cx="503925" cy="153008"/>
                  </a:xfrm>
                  <a:prstGeom prst="rect">
                    <a:avLst/>
                  </a:prstGeom>
                  <a:solidFill>
                    <a:srgbClr val="BE52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26" name="Grupo 2125">
                <a:extLst>
                  <a:ext uri="{FF2B5EF4-FFF2-40B4-BE49-F238E27FC236}">
                    <a16:creationId xmlns:a16="http://schemas.microsoft.com/office/drawing/2014/main" id="{7852ADDC-6965-FC59-8C82-4D7EF0044DD5}"/>
                  </a:ext>
                </a:extLst>
              </p:cNvPr>
              <p:cNvGrpSpPr/>
              <p:nvPr/>
            </p:nvGrpSpPr>
            <p:grpSpPr>
              <a:xfrm>
                <a:off x="2922539" y="1234541"/>
                <a:ext cx="2333620" cy="152400"/>
                <a:chOff x="5081590" y="2310635"/>
                <a:chExt cx="2333620" cy="152400"/>
              </a:xfrm>
            </p:grpSpPr>
            <p:cxnSp>
              <p:nvCxnSpPr>
                <p:cNvPr id="2106" name="Conector recto 2105">
                  <a:extLst>
                    <a:ext uri="{FF2B5EF4-FFF2-40B4-BE49-F238E27FC236}">
                      <a16:creationId xmlns:a16="http://schemas.microsoft.com/office/drawing/2014/main" id="{D559C1BB-267E-B043-0DDA-4B2F39FDD917}"/>
                    </a:ext>
                  </a:extLst>
                </p:cNvPr>
                <p:cNvCxnSpPr>
                  <a:cxnSpLocks/>
                </p:cNvCxnSpPr>
                <p:nvPr/>
              </p:nvCxnSpPr>
              <p:spPr>
                <a:xfrm>
                  <a:off x="6653210" y="2383633"/>
                  <a:ext cx="7620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13" name="Conector recto 2112">
                  <a:extLst>
                    <a:ext uri="{FF2B5EF4-FFF2-40B4-BE49-F238E27FC236}">
                      <a16:creationId xmlns:a16="http://schemas.microsoft.com/office/drawing/2014/main" id="{A39110A1-5962-65FE-C06C-7738B166B039}"/>
                    </a:ext>
                  </a:extLst>
                </p:cNvPr>
                <p:cNvCxnSpPr>
                  <a:cxnSpLocks/>
                </p:cNvCxnSpPr>
                <p:nvPr/>
              </p:nvCxnSpPr>
              <p:spPr>
                <a:xfrm>
                  <a:off x="5081590" y="2383633"/>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066" name="Grupo 2065">
                  <a:extLst>
                    <a:ext uri="{FF2B5EF4-FFF2-40B4-BE49-F238E27FC236}">
                      <a16:creationId xmlns:a16="http://schemas.microsoft.com/office/drawing/2014/main" id="{D64AE451-1C4A-E224-CD19-7E8B266C0E06}"/>
                    </a:ext>
                  </a:extLst>
                </p:cNvPr>
                <p:cNvGrpSpPr/>
                <p:nvPr/>
              </p:nvGrpSpPr>
              <p:grpSpPr>
                <a:xfrm>
                  <a:off x="5298285" y="2310635"/>
                  <a:ext cx="1356360" cy="152400"/>
                  <a:chOff x="1463040" y="2499360"/>
                  <a:chExt cx="1356360" cy="152400"/>
                </a:xfrm>
              </p:grpSpPr>
              <p:sp>
                <p:nvSpPr>
                  <p:cNvPr id="2067" name="Rectángulo 2066">
                    <a:extLst>
                      <a:ext uri="{FF2B5EF4-FFF2-40B4-BE49-F238E27FC236}">
                        <a16:creationId xmlns:a16="http://schemas.microsoft.com/office/drawing/2014/main" id="{B1EE763C-0E0B-417B-6D44-A02C9685FB0F}"/>
                      </a:ext>
                    </a:extLst>
                  </p:cNvPr>
                  <p:cNvSpPr/>
                  <p:nvPr/>
                </p:nvSpPr>
                <p:spPr>
                  <a:xfrm>
                    <a:off x="1463040" y="2499360"/>
                    <a:ext cx="135636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8" name="Rectángulo 2067">
                    <a:extLst>
                      <a:ext uri="{FF2B5EF4-FFF2-40B4-BE49-F238E27FC236}">
                        <a16:creationId xmlns:a16="http://schemas.microsoft.com/office/drawing/2014/main" id="{B6697444-CD87-7F9E-6B7E-22A1D639034A}"/>
                      </a:ext>
                    </a:extLst>
                  </p:cNvPr>
                  <p:cNvSpPr/>
                  <p:nvPr/>
                </p:nvSpPr>
                <p:spPr>
                  <a:xfrm>
                    <a:off x="1600200" y="2499360"/>
                    <a:ext cx="152400" cy="152400"/>
                  </a:xfrm>
                  <a:prstGeom prst="rect">
                    <a:avLst/>
                  </a:prstGeom>
                  <a:solidFill>
                    <a:srgbClr val="FAB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31" name="Grupo 2130">
                <a:extLst>
                  <a:ext uri="{FF2B5EF4-FFF2-40B4-BE49-F238E27FC236}">
                    <a16:creationId xmlns:a16="http://schemas.microsoft.com/office/drawing/2014/main" id="{110204B4-8FD7-4FA6-C15B-4E292C6B4B94}"/>
                  </a:ext>
                </a:extLst>
              </p:cNvPr>
              <p:cNvGrpSpPr/>
              <p:nvPr/>
            </p:nvGrpSpPr>
            <p:grpSpPr>
              <a:xfrm>
                <a:off x="124568" y="1232766"/>
                <a:ext cx="2340771" cy="152400"/>
                <a:chOff x="1240629" y="2308860"/>
                <a:chExt cx="2340771" cy="152400"/>
              </a:xfrm>
            </p:grpSpPr>
            <p:cxnSp>
              <p:nvCxnSpPr>
                <p:cNvPr id="2092" name="Conector recto 2091">
                  <a:extLst>
                    <a:ext uri="{FF2B5EF4-FFF2-40B4-BE49-F238E27FC236}">
                      <a16:creationId xmlns:a16="http://schemas.microsoft.com/office/drawing/2014/main" id="{2A1D792B-ACD5-EA9F-892C-2767328619DB}"/>
                    </a:ext>
                  </a:extLst>
                </p:cNvPr>
                <p:cNvCxnSpPr>
                  <a:cxnSpLocks/>
                </p:cNvCxnSpPr>
                <p:nvPr/>
              </p:nvCxnSpPr>
              <p:spPr>
                <a:xfrm>
                  <a:off x="2819400" y="2386014"/>
                  <a:ext cx="7620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097" name="Conector recto 2096">
                  <a:extLst>
                    <a:ext uri="{FF2B5EF4-FFF2-40B4-BE49-F238E27FC236}">
                      <a16:creationId xmlns:a16="http://schemas.microsoft.com/office/drawing/2014/main" id="{82ED11BF-B457-04B4-28B5-99C19EA96144}"/>
                    </a:ext>
                  </a:extLst>
                </p:cNvPr>
                <p:cNvCxnSpPr>
                  <a:cxnSpLocks/>
                </p:cNvCxnSpPr>
                <p:nvPr/>
              </p:nvCxnSpPr>
              <p:spPr>
                <a:xfrm>
                  <a:off x="1240629" y="2386014"/>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058" name="Grupo 2057">
                  <a:extLst>
                    <a:ext uri="{FF2B5EF4-FFF2-40B4-BE49-F238E27FC236}">
                      <a16:creationId xmlns:a16="http://schemas.microsoft.com/office/drawing/2014/main" id="{2403B340-EC44-5D22-AB60-279E65BEC7A1}"/>
                    </a:ext>
                  </a:extLst>
                </p:cNvPr>
                <p:cNvGrpSpPr/>
                <p:nvPr/>
              </p:nvGrpSpPr>
              <p:grpSpPr>
                <a:xfrm>
                  <a:off x="1470660" y="2308860"/>
                  <a:ext cx="1356360" cy="152400"/>
                  <a:chOff x="1463040" y="2499360"/>
                  <a:chExt cx="1356360" cy="152400"/>
                </a:xfrm>
              </p:grpSpPr>
              <p:sp>
                <p:nvSpPr>
                  <p:cNvPr id="2049" name="Rectángulo 2048">
                    <a:extLst>
                      <a:ext uri="{FF2B5EF4-FFF2-40B4-BE49-F238E27FC236}">
                        <a16:creationId xmlns:a16="http://schemas.microsoft.com/office/drawing/2014/main" id="{EA1FD787-6E94-89BD-2DFE-CEE907712911}"/>
                      </a:ext>
                    </a:extLst>
                  </p:cNvPr>
                  <p:cNvSpPr/>
                  <p:nvPr/>
                </p:nvSpPr>
                <p:spPr>
                  <a:xfrm>
                    <a:off x="1463040" y="2499360"/>
                    <a:ext cx="135636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3" name="Rectángulo 2052">
                    <a:extLst>
                      <a:ext uri="{FF2B5EF4-FFF2-40B4-BE49-F238E27FC236}">
                        <a16:creationId xmlns:a16="http://schemas.microsoft.com/office/drawing/2014/main" id="{0A4BCBC7-3782-D7F4-1C35-85C178FA8A75}"/>
                      </a:ext>
                    </a:extLst>
                  </p:cNvPr>
                  <p:cNvSpPr/>
                  <p:nvPr/>
                </p:nvSpPr>
                <p:spPr>
                  <a:xfrm>
                    <a:off x="1600200" y="2499360"/>
                    <a:ext cx="152400" cy="152400"/>
                  </a:xfrm>
                  <a:prstGeom prst="rect">
                    <a:avLst/>
                  </a:prstGeom>
                  <a:solidFill>
                    <a:srgbClr val="FAB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35" name="Grupo 2134">
                <a:extLst>
                  <a:ext uri="{FF2B5EF4-FFF2-40B4-BE49-F238E27FC236}">
                    <a16:creationId xmlns:a16="http://schemas.microsoft.com/office/drawing/2014/main" id="{9FB3BDA2-C79E-5D67-382B-2220605D3BCC}"/>
                  </a:ext>
                </a:extLst>
              </p:cNvPr>
              <p:cNvGrpSpPr/>
              <p:nvPr/>
            </p:nvGrpSpPr>
            <p:grpSpPr>
              <a:xfrm>
                <a:off x="124568" y="1536348"/>
                <a:ext cx="2340771" cy="153008"/>
                <a:chOff x="1240629" y="2493167"/>
                <a:chExt cx="2340771" cy="153008"/>
              </a:xfrm>
            </p:grpSpPr>
            <p:cxnSp>
              <p:nvCxnSpPr>
                <p:cNvPr id="2094" name="Conector recto 2093">
                  <a:extLst>
                    <a:ext uri="{FF2B5EF4-FFF2-40B4-BE49-F238E27FC236}">
                      <a16:creationId xmlns:a16="http://schemas.microsoft.com/office/drawing/2014/main" id="{76551B08-7A67-B6E4-6160-1DA0F1E08B1C}"/>
                    </a:ext>
                  </a:extLst>
                </p:cNvPr>
                <p:cNvCxnSpPr>
                  <a:cxnSpLocks/>
                </p:cNvCxnSpPr>
                <p:nvPr/>
              </p:nvCxnSpPr>
              <p:spPr>
                <a:xfrm>
                  <a:off x="2971800" y="2571748"/>
                  <a:ext cx="6096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04" name="Conector recto 2103">
                  <a:extLst>
                    <a:ext uri="{FF2B5EF4-FFF2-40B4-BE49-F238E27FC236}">
                      <a16:creationId xmlns:a16="http://schemas.microsoft.com/office/drawing/2014/main" id="{1B6A0D29-C9A6-D2E9-B4CD-FA747B8B0F4D}"/>
                    </a:ext>
                  </a:extLst>
                </p:cNvPr>
                <p:cNvCxnSpPr>
                  <a:cxnSpLocks/>
                </p:cNvCxnSpPr>
                <p:nvPr/>
              </p:nvCxnSpPr>
              <p:spPr>
                <a:xfrm>
                  <a:off x="1240629" y="2571748"/>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065" name="Grupo 2064">
                  <a:extLst>
                    <a:ext uri="{FF2B5EF4-FFF2-40B4-BE49-F238E27FC236}">
                      <a16:creationId xmlns:a16="http://schemas.microsoft.com/office/drawing/2014/main" id="{67396C96-0E31-6C16-822F-1161FDA710DE}"/>
                    </a:ext>
                  </a:extLst>
                </p:cNvPr>
                <p:cNvGrpSpPr/>
                <p:nvPr/>
              </p:nvGrpSpPr>
              <p:grpSpPr>
                <a:xfrm>
                  <a:off x="1471610" y="2493167"/>
                  <a:ext cx="1500190" cy="153008"/>
                  <a:chOff x="1471610" y="2500310"/>
                  <a:chExt cx="1500190" cy="153008"/>
                </a:xfrm>
              </p:grpSpPr>
              <p:sp>
                <p:nvSpPr>
                  <p:cNvPr id="2063" name="Rectángulo 2062">
                    <a:extLst>
                      <a:ext uri="{FF2B5EF4-FFF2-40B4-BE49-F238E27FC236}">
                        <a16:creationId xmlns:a16="http://schemas.microsoft.com/office/drawing/2014/main" id="{BF3BFBCC-404F-1BB1-4462-BC9D30A9C2BE}"/>
                      </a:ext>
                    </a:extLst>
                  </p:cNvPr>
                  <p:cNvSpPr/>
                  <p:nvPr/>
                </p:nvSpPr>
                <p:spPr>
                  <a:xfrm>
                    <a:off x="1471610" y="2500310"/>
                    <a:ext cx="150019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4" name="Rectángulo 2063">
                    <a:extLst>
                      <a:ext uri="{FF2B5EF4-FFF2-40B4-BE49-F238E27FC236}">
                        <a16:creationId xmlns:a16="http://schemas.microsoft.com/office/drawing/2014/main" id="{89F05693-CE1E-5439-C726-67EA1B2E710A}"/>
                      </a:ext>
                    </a:extLst>
                  </p:cNvPr>
                  <p:cNvSpPr/>
                  <p:nvPr/>
                </p:nvSpPr>
                <p:spPr>
                  <a:xfrm>
                    <a:off x="1596865" y="2500310"/>
                    <a:ext cx="381000" cy="153008"/>
                  </a:xfrm>
                  <a:prstGeom prst="rect">
                    <a:avLst/>
                  </a:prstGeom>
                  <a:solidFill>
                    <a:srgbClr val="F892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36" name="Grupo 2135">
                <a:extLst>
                  <a:ext uri="{FF2B5EF4-FFF2-40B4-BE49-F238E27FC236}">
                    <a16:creationId xmlns:a16="http://schemas.microsoft.com/office/drawing/2014/main" id="{4542E882-3914-E8B4-9945-CFF93A2FCB24}"/>
                  </a:ext>
                </a:extLst>
              </p:cNvPr>
              <p:cNvGrpSpPr/>
              <p:nvPr/>
            </p:nvGrpSpPr>
            <p:grpSpPr>
              <a:xfrm>
                <a:off x="5618119" y="1519681"/>
                <a:ext cx="2326477" cy="153616"/>
                <a:chOff x="5081590" y="2495552"/>
                <a:chExt cx="2326477" cy="153616"/>
              </a:xfrm>
            </p:grpSpPr>
            <p:cxnSp>
              <p:nvCxnSpPr>
                <p:cNvPr id="2137" name="Conector recto 2136">
                  <a:extLst>
                    <a:ext uri="{FF2B5EF4-FFF2-40B4-BE49-F238E27FC236}">
                      <a16:creationId xmlns:a16="http://schemas.microsoft.com/office/drawing/2014/main" id="{641409DE-F513-394E-FA61-E616B94C1515}"/>
                    </a:ext>
                  </a:extLst>
                </p:cNvPr>
                <p:cNvCxnSpPr>
                  <a:cxnSpLocks/>
                </p:cNvCxnSpPr>
                <p:nvPr/>
              </p:nvCxnSpPr>
              <p:spPr>
                <a:xfrm>
                  <a:off x="6798467" y="2569367"/>
                  <a:ext cx="6096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42" name="Conector recto 2141">
                  <a:extLst>
                    <a:ext uri="{FF2B5EF4-FFF2-40B4-BE49-F238E27FC236}">
                      <a16:creationId xmlns:a16="http://schemas.microsoft.com/office/drawing/2014/main" id="{198A1D04-C221-6852-535F-1AFE103849B7}"/>
                    </a:ext>
                  </a:extLst>
                </p:cNvPr>
                <p:cNvCxnSpPr>
                  <a:cxnSpLocks/>
                </p:cNvCxnSpPr>
                <p:nvPr/>
              </p:nvCxnSpPr>
              <p:spPr>
                <a:xfrm>
                  <a:off x="5081590" y="2569367"/>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147" name="Grupo 2146">
                  <a:extLst>
                    <a:ext uri="{FF2B5EF4-FFF2-40B4-BE49-F238E27FC236}">
                      <a16:creationId xmlns:a16="http://schemas.microsoft.com/office/drawing/2014/main" id="{ED5EB3FF-1A0C-614C-BE7E-6D3ADEDDC2D5}"/>
                    </a:ext>
                  </a:extLst>
                </p:cNvPr>
                <p:cNvGrpSpPr/>
                <p:nvPr/>
              </p:nvGrpSpPr>
              <p:grpSpPr>
                <a:xfrm>
                  <a:off x="5297753" y="2495552"/>
                  <a:ext cx="1884096" cy="153616"/>
                  <a:chOff x="5319182" y="2586933"/>
                  <a:chExt cx="1884096" cy="153616"/>
                </a:xfrm>
              </p:grpSpPr>
              <p:sp>
                <p:nvSpPr>
                  <p:cNvPr id="2150" name="Rectángulo 2149">
                    <a:extLst>
                      <a:ext uri="{FF2B5EF4-FFF2-40B4-BE49-F238E27FC236}">
                        <a16:creationId xmlns:a16="http://schemas.microsoft.com/office/drawing/2014/main" id="{A863D241-4731-F5DA-8FC3-D6AE290AB345}"/>
                      </a:ext>
                    </a:extLst>
                  </p:cNvPr>
                  <p:cNvSpPr/>
                  <p:nvPr/>
                </p:nvSpPr>
                <p:spPr>
                  <a:xfrm>
                    <a:off x="5319182" y="2586933"/>
                    <a:ext cx="1884096"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52" name="Rectángulo 2151">
                    <a:extLst>
                      <a:ext uri="{FF2B5EF4-FFF2-40B4-BE49-F238E27FC236}">
                        <a16:creationId xmlns:a16="http://schemas.microsoft.com/office/drawing/2014/main" id="{404F0E68-DE86-295F-7DC1-87AC033A2C87}"/>
                      </a:ext>
                    </a:extLst>
                  </p:cNvPr>
                  <p:cNvSpPr/>
                  <p:nvPr/>
                </p:nvSpPr>
                <p:spPr>
                  <a:xfrm>
                    <a:off x="5439674" y="2587541"/>
                    <a:ext cx="696804" cy="153008"/>
                  </a:xfrm>
                  <a:prstGeom prst="rect">
                    <a:avLst/>
                  </a:prstGeom>
                  <a:solidFill>
                    <a:srgbClr val="682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158" name="Grupo 2157">
                <a:extLst>
                  <a:ext uri="{FF2B5EF4-FFF2-40B4-BE49-F238E27FC236}">
                    <a16:creationId xmlns:a16="http://schemas.microsoft.com/office/drawing/2014/main" id="{89B8557A-CB03-9151-E5E9-F4847D80C3E6}"/>
                  </a:ext>
                </a:extLst>
              </p:cNvPr>
              <p:cNvGrpSpPr/>
              <p:nvPr/>
            </p:nvGrpSpPr>
            <p:grpSpPr>
              <a:xfrm>
                <a:off x="5618119" y="1214881"/>
                <a:ext cx="2333620" cy="152400"/>
                <a:chOff x="5081590" y="2310635"/>
                <a:chExt cx="2333620" cy="152400"/>
              </a:xfrm>
            </p:grpSpPr>
            <p:cxnSp>
              <p:nvCxnSpPr>
                <p:cNvPr id="2159" name="Conector recto 2158">
                  <a:extLst>
                    <a:ext uri="{FF2B5EF4-FFF2-40B4-BE49-F238E27FC236}">
                      <a16:creationId xmlns:a16="http://schemas.microsoft.com/office/drawing/2014/main" id="{88BACCE3-71A4-7589-9331-D8EB6443E943}"/>
                    </a:ext>
                  </a:extLst>
                </p:cNvPr>
                <p:cNvCxnSpPr>
                  <a:cxnSpLocks/>
                </p:cNvCxnSpPr>
                <p:nvPr/>
              </p:nvCxnSpPr>
              <p:spPr>
                <a:xfrm>
                  <a:off x="6653210" y="2383633"/>
                  <a:ext cx="76200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cxnSp>
              <p:nvCxnSpPr>
                <p:cNvPr id="2161" name="Conector recto 2160">
                  <a:extLst>
                    <a:ext uri="{FF2B5EF4-FFF2-40B4-BE49-F238E27FC236}">
                      <a16:creationId xmlns:a16="http://schemas.microsoft.com/office/drawing/2014/main" id="{57B69C07-157B-D047-42FC-B15A27427A5B}"/>
                    </a:ext>
                  </a:extLst>
                </p:cNvPr>
                <p:cNvCxnSpPr>
                  <a:cxnSpLocks/>
                </p:cNvCxnSpPr>
                <p:nvPr/>
              </p:nvCxnSpPr>
              <p:spPr>
                <a:xfrm>
                  <a:off x="5081590" y="2383633"/>
                  <a:ext cx="252410" cy="0"/>
                </a:xfrm>
                <a:prstGeom prst="line">
                  <a:avLst/>
                </a:prstGeom>
                <a:ln w="19050">
                  <a:solidFill>
                    <a:srgbClr val="682B26"/>
                  </a:solidFill>
                </a:ln>
              </p:spPr>
              <p:style>
                <a:lnRef idx="1">
                  <a:schemeClr val="accent1"/>
                </a:lnRef>
                <a:fillRef idx="0">
                  <a:schemeClr val="accent1"/>
                </a:fillRef>
                <a:effectRef idx="0">
                  <a:schemeClr val="accent1"/>
                </a:effectRef>
                <a:fontRef idx="minor">
                  <a:schemeClr val="tx1"/>
                </a:fontRef>
              </p:style>
            </p:cxnSp>
            <p:grpSp>
              <p:nvGrpSpPr>
                <p:cNvPr id="2173" name="Grupo 2172">
                  <a:extLst>
                    <a:ext uri="{FF2B5EF4-FFF2-40B4-BE49-F238E27FC236}">
                      <a16:creationId xmlns:a16="http://schemas.microsoft.com/office/drawing/2014/main" id="{71978167-7B62-2651-27E4-B6E99266A481}"/>
                    </a:ext>
                  </a:extLst>
                </p:cNvPr>
                <p:cNvGrpSpPr/>
                <p:nvPr/>
              </p:nvGrpSpPr>
              <p:grpSpPr>
                <a:xfrm>
                  <a:off x="5298285" y="2310635"/>
                  <a:ext cx="1356360" cy="152400"/>
                  <a:chOff x="1463040" y="2499360"/>
                  <a:chExt cx="1356360" cy="152400"/>
                </a:xfrm>
              </p:grpSpPr>
              <p:sp>
                <p:nvSpPr>
                  <p:cNvPr id="2174" name="Rectángulo 2173">
                    <a:extLst>
                      <a:ext uri="{FF2B5EF4-FFF2-40B4-BE49-F238E27FC236}">
                        <a16:creationId xmlns:a16="http://schemas.microsoft.com/office/drawing/2014/main" id="{BD9D828B-C50D-B2D1-ED14-F58CB3A5CBB1}"/>
                      </a:ext>
                    </a:extLst>
                  </p:cNvPr>
                  <p:cNvSpPr/>
                  <p:nvPr/>
                </p:nvSpPr>
                <p:spPr>
                  <a:xfrm>
                    <a:off x="1463040" y="2499360"/>
                    <a:ext cx="1356360" cy="152400"/>
                  </a:xfrm>
                  <a:prstGeom prst="rect">
                    <a:avLst/>
                  </a:prstGeom>
                  <a:solidFill>
                    <a:srgbClr val="D8AB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76" name="Rectángulo 2175">
                    <a:extLst>
                      <a:ext uri="{FF2B5EF4-FFF2-40B4-BE49-F238E27FC236}">
                        <a16:creationId xmlns:a16="http://schemas.microsoft.com/office/drawing/2014/main" id="{AF215E87-0A62-B064-EAEA-3911C3B18F0F}"/>
                      </a:ext>
                    </a:extLst>
                  </p:cNvPr>
                  <p:cNvSpPr/>
                  <p:nvPr/>
                </p:nvSpPr>
                <p:spPr>
                  <a:xfrm>
                    <a:off x="1600200" y="2499360"/>
                    <a:ext cx="152400" cy="152400"/>
                  </a:xfrm>
                  <a:prstGeom prst="rect">
                    <a:avLst/>
                  </a:prstGeom>
                  <a:solidFill>
                    <a:srgbClr val="FAB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
            <p:nvSpPr>
              <p:cNvPr id="2177" name="TextBox 5">
                <a:extLst>
                  <a:ext uri="{FF2B5EF4-FFF2-40B4-BE49-F238E27FC236}">
                    <a16:creationId xmlns:a16="http://schemas.microsoft.com/office/drawing/2014/main" id="{851B0F47-ACA5-748C-4816-C27A5BC8FF99}"/>
                  </a:ext>
                </a:extLst>
              </p:cNvPr>
              <p:cNvSpPr txBox="1"/>
              <p:nvPr/>
            </p:nvSpPr>
            <p:spPr>
              <a:xfrm>
                <a:off x="8015239" y="1081089"/>
                <a:ext cx="1176435" cy="318630"/>
              </a:xfrm>
              <a:prstGeom prst="rect">
                <a:avLst/>
              </a:prstGeom>
            </p:spPr>
            <p:txBody>
              <a:bodyPr wrap="square" lIns="0" tIns="0" rIns="0" bIns="0" rtlCol="0" anchor="t">
                <a:spAutoFit/>
              </a:bodyPr>
              <a:lstStyle/>
              <a:p>
                <a:pPr algn="just">
                  <a:lnSpc>
                    <a:spcPts val="3700"/>
                  </a:lnSpc>
                </a:pPr>
                <a:r>
                  <a:rPr lang="en-US" sz="2400">
                    <a:solidFill>
                      <a:srgbClr val="682B26"/>
                    </a:solidFill>
                    <a:latin typeface="Glacial Indifference"/>
                    <a:ea typeface="Glacial Indifference"/>
                    <a:cs typeface="Glacial Indifference"/>
                    <a:sym typeface="Glacial Indifference"/>
                  </a:rPr>
                  <a:t>Wild type</a:t>
                </a:r>
              </a:p>
            </p:txBody>
          </p:sp>
          <p:sp>
            <p:nvSpPr>
              <p:cNvPr id="2180" name="TextBox 5">
                <a:extLst>
                  <a:ext uri="{FF2B5EF4-FFF2-40B4-BE49-F238E27FC236}">
                    <a16:creationId xmlns:a16="http://schemas.microsoft.com/office/drawing/2014/main" id="{0696226E-022C-B847-027D-DAE5662C274F}"/>
                  </a:ext>
                </a:extLst>
              </p:cNvPr>
              <p:cNvSpPr txBox="1"/>
              <p:nvPr/>
            </p:nvSpPr>
            <p:spPr>
              <a:xfrm>
                <a:off x="8027939" y="1369606"/>
                <a:ext cx="2250956" cy="318630"/>
              </a:xfrm>
              <a:prstGeom prst="rect">
                <a:avLst/>
              </a:prstGeom>
            </p:spPr>
            <p:txBody>
              <a:bodyPr wrap="square" lIns="0" tIns="0" rIns="0" bIns="0" rtlCol="0" anchor="t">
                <a:spAutoFit/>
              </a:bodyPr>
              <a:lstStyle/>
              <a:p>
                <a:pPr algn="just">
                  <a:lnSpc>
                    <a:spcPts val="3700"/>
                  </a:lnSpc>
                </a:pPr>
                <a:r>
                  <a:rPr lang="en-US" sz="2400">
                    <a:solidFill>
                      <a:srgbClr val="682B26"/>
                    </a:solidFill>
                    <a:latin typeface="Glacial Indifference"/>
                    <a:ea typeface="Glacial Indifference"/>
                    <a:cs typeface="Glacial Indifference"/>
                    <a:sym typeface="Glacial Indifference"/>
                  </a:rPr>
                  <a:t>Huntington disease</a:t>
                </a:r>
              </a:p>
            </p:txBody>
          </p:sp>
        </p:grpSp>
        <p:sp>
          <p:nvSpPr>
            <p:cNvPr id="2186" name="TextBox 5">
              <a:extLst>
                <a:ext uri="{FF2B5EF4-FFF2-40B4-BE49-F238E27FC236}">
                  <a16:creationId xmlns:a16="http://schemas.microsoft.com/office/drawing/2014/main" id="{76DCDB84-D062-2786-B197-2B507C1CC8B8}"/>
                </a:ext>
              </a:extLst>
            </p:cNvPr>
            <p:cNvSpPr txBox="1"/>
            <p:nvPr/>
          </p:nvSpPr>
          <p:spPr>
            <a:xfrm>
              <a:off x="8847936" y="5722988"/>
              <a:ext cx="3004498" cy="461665"/>
            </a:xfrm>
            <a:prstGeom prst="rect">
              <a:avLst/>
            </a:prstGeom>
          </p:spPr>
          <p:txBody>
            <a:bodyPr wrap="square" lIns="0" tIns="0" rIns="0" bIns="0" rtlCol="0" anchor="t">
              <a:spAutoFit/>
            </a:bodyPr>
            <a:lstStyle/>
            <a:p>
              <a:pPr algn="r">
                <a:lnSpc>
                  <a:spcPts val="4200"/>
                </a:lnSpc>
              </a:pPr>
              <a:r>
                <a:rPr lang="en-US">
                  <a:solidFill>
                    <a:srgbClr val="BE524A"/>
                  </a:solidFill>
                  <a:latin typeface="Glacial Indifference"/>
                  <a:ea typeface="Glacial Indifference"/>
                  <a:cs typeface="Glacial Indifference"/>
                  <a:sym typeface="Glacial Indifference"/>
                </a:rPr>
                <a:t>Striatal neuron degeneration</a:t>
              </a:r>
            </a:p>
          </p:txBody>
        </p:sp>
      </p:grpSp>
      <p:sp>
        <p:nvSpPr>
          <p:cNvPr id="2191" name="TextBox 5">
            <a:extLst>
              <a:ext uri="{FF2B5EF4-FFF2-40B4-BE49-F238E27FC236}">
                <a16:creationId xmlns:a16="http://schemas.microsoft.com/office/drawing/2014/main" id="{1258EC00-E765-361A-3D64-15F0EED360DB}"/>
              </a:ext>
            </a:extLst>
          </p:cNvPr>
          <p:cNvSpPr txBox="1"/>
          <p:nvPr/>
        </p:nvSpPr>
        <p:spPr>
          <a:xfrm>
            <a:off x="-32994600" y="974837"/>
            <a:ext cx="13948306" cy="1045158"/>
          </a:xfrm>
          <a:prstGeom prst="rect">
            <a:avLst/>
          </a:prstGeom>
        </p:spPr>
        <p:txBody>
          <a:bodyPr wrap="square" lIns="0" tIns="0" rIns="0" bIns="0" rtlCol="0" anchor="t">
            <a:spAutoFit/>
          </a:bodyPr>
          <a:lstStyle/>
          <a:p>
            <a:pPr>
              <a:lnSpc>
                <a:spcPts val="4200"/>
              </a:lnSpc>
            </a:pPr>
            <a:r>
              <a:rPr lang="en-US" sz="3200">
                <a:solidFill>
                  <a:srgbClr val="BE524A"/>
                </a:solidFill>
                <a:latin typeface="Glacial Indifference"/>
                <a:ea typeface="Glacial Indifference"/>
                <a:cs typeface="Glacial Indifference"/>
                <a:sym typeface="Glacial Indifference"/>
              </a:rPr>
              <a:t>Between </a:t>
            </a:r>
            <a:r>
              <a:rPr lang="en-US" sz="3200" b="1">
                <a:solidFill>
                  <a:srgbClr val="BE524A"/>
                </a:solidFill>
                <a:latin typeface="Glacial Indifference"/>
                <a:ea typeface="Glacial Indifference"/>
                <a:cs typeface="Glacial Indifference"/>
                <a:sym typeface="Glacial Indifference"/>
              </a:rPr>
              <a:t>36-39 CAG repeats</a:t>
            </a:r>
            <a:r>
              <a:rPr lang="en-US" sz="3200">
                <a:solidFill>
                  <a:srgbClr val="BE524A"/>
                </a:solidFill>
                <a:latin typeface="Glacial Indifference"/>
                <a:ea typeface="Glacial Indifference"/>
                <a:cs typeface="Glacial Indifference"/>
                <a:sym typeface="Glacial Indifference"/>
              </a:rPr>
              <a:t> is associated with symptom onset between the ages of </a:t>
            </a:r>
            <a:r>
              <a:rPr lang="en-US" sz="3200" b="1">
                <a:solidFill>
                  <a:srgbClr val="BE524A"/>
                </a:solidFill>
                <a:latin typeface="Glacial Indifference"/>
                <a:ea typeface="Glacial Indifference"/>
                <a:cs typeface="Glacial Indifference"/>
                <a:sym typeface="Glacial Indifference"/>
              </a:rPr>
              <a:t>35 </a:t>
            </a:r>
            <a:r>
              <a:rPr lang="en-US" sz="3200">
                <a:solidFill>
                  <a:srgbClr val="BE524A"/>
                </a:solidFill>
                <a:latin typeface="Glacial Indifference"/>
                <a:ea typeface="Glacial Indifference"/>
                <a:cs typeface="Glacial Indifference"/>
                <a:sym typeface="Glacial Indifference"/>
              </a:rPr>
              <a:t>and </a:t>
            </a:r>
            <a:r>
              <a:rPr lang="en-US" sz="3200" b="1">
                <a:solidFill>
                  <a:srgbClr val="BE524A"/>
                </a:solidFill>
                <a:latin typeface="Glacial Indifference"/>
                <a:ea typeface="Glacial Indifference"/>
                <a:cs typeface="Glacial Indifference"/>
                <a:sym typeface="Glacial Indifference"/>
              </a:rPr>
              <a:t>45</a:t>
            </a:r>
            <a:r>
              <a:rPr lang="en-US" sz="3200">
                <a:solidFill>
                  <a:srgbClr val="BE524A"/>
                </a:solidFill>
                <a:latin typeface="Glacial Indifference"/>
                <a:ea typeface="Glacial Indifference"/>
                <a:cs typeface="Glacial Indifference"/>
                <a:sym typeface="Glacial Indifference"/>
              </a:rPr>
              <a:t>.</a:t>
            </a:r>
          </a:p>
        </p:txBody>
      </p:sp>
      <p:sp>
        <p:nvSpPr>
          <p:cNvPr id="2197" name="Freeform 6">
            <a:extLst>
              <a:ext uri="{FF2B5EF4-FFF2-40B4-BE49-F238E27FC236}">
                <a16:creationId xmlns:a16="http://schemas.microsoft.com/office/drawing/2014/main" id="{537B1BD4-1527-26E2-DC85-4B7F4516AD8F}"/>
              </a:ext>
            </a:extLst>
          </p:cNvPr>
          <p:cNvSpPr/>
          <p:nvPr/>
        </p:nvSpPr>
        <p:spPr>
          <a:xfrm rot="3679181">
            <a:off x="15592229" y="-3834721"/>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5" name="TextBox 5">
            <a:extLst>
              <a:ext uri="{FF2B5EF4-FFF2-40B4-BE49-F238E27FC236}">
                <a16:creationId xmlns:a16="http://schemas.microsoft.com/office/drawing/2014/main" id="{70EF3D02-A368-4522-95D7-01764E4C0690}"/>
              </a:ext>
            </a:extLst>
          </p:cNvPr>
          <p:cNvSpPr txBox="1"/>
          <p:nvPr/>
        </p:nvSpPr>
        <p:spPr>
          <a:xfrm>
            <a:off x="8848403" y="6907436"/>
            <a:ext cx="6500696" cy="1314462"/>
          </a:xfrm>
          <a:prstGeom prst="rect">
            <a:avLst/>
          </a:prstGeom>
        </p:spPr>
        <p:txBody>
          <a:bodyPr wrap="square" lIns="0" tIns="0" rIns="0" bIns="0" rtlCol="0" anchor="t">
            <a:spAutoFit/>
          </a:bodyPr>
          <a:lstStyle/>
          <a:p>
            <a:pPr algn="r">
              <a:lnSpc>
                <a:spcPts val="3400"/>
              </a:lnSpc>
            </a:pPr>
            <a:r>
              <a:rPr lang="en-US" sz="3600" dirty="0">
                <a:solidFill>
                  <a:srgbClr val="9D5341"/>
                </a:solidFill>
                <a:latin typeface="Glacial Indifference"/>
                <a:ea typeface="Glacial Indifference"/>
                <a:cs typeface="Glacial Indifference"/>
                <a:sym typeface="Glacial Indifference"/>
              </a:rPr>
              <a:t>Impacts the </a:t>
            </a:r>
            <a:r>
              <a:rPr lang="en-US" sz="3600" b="1" dirty="0">
                <a:solidFill>
                  <a:srgbClr val="9D5341"/>
                </a:solidFill>
                <a:latin typeface="Glacial Indifference"/>
                <a:ea typeface="Glacial Indifference"/>
                <a:cs typeface="Glacial Indifference"/>
                <a:sym typeface="Glacial Indifference"/>
              </a:rPr>
              <a:t>quality of life </a:t>
            </a:r>
            <a:r>
              <a:rPr lang="en-US" sz="3600" dirty="0">
                <a:solidFill>
                  <a:srgbClr val="9D5341"/>
                </a:solidFill>
                <a:latin typeface="Glacial Indifference"/>
                <a:ea typeface="Glacial Indifference"/>
                <a:cs typeface="Glacial Indifference"/>
                <a:sym typeface="Glacial Indifference"/>
              </a:rPr>
              <a:t>and </a:t>
            </a:r>
            <a:r>
              <a:rPr lang="en-US" sz="3600" b="1" dirty="0">
                <a:solidFill>
                  <a:srgbClr val="9D5341"/>
                </a:solidFill>
                <a:latin typeface="Glacial Indifference"/>
                <a:ea typeface="Glacial Indifference"/>
                <a:cs typeface="Glacial Indifference"/>
                <a:sym typeface="Glacial Indifference"/>
              </a:rPr>
              <a:t>limits </a:t>
            </a:r>
            <a:r>
              <a:rPr lang="en-US" sz="3600" dirty="0">
                <a:solidFill>
                  <a:srgbClr val="9D5341"/>
                </a:solidFill>
                <a:latin typeface="Glacial Indifference"/>
                <a:ea typeface="Glacial Indifference"/>
                <a:cs typeface="Glacial Indifference"/>
                <a:sym typeface="Glacial Indifference"/>
              </a:rPr>
              <a:t>opportunities for </a:t>
            </a:r>
            <a:r>
              <a:rPr lang="en-US" sz="3600" b="1" dirty="0">
                <a:solidFill>
                  <a:srgbClr val="9D5341"/>
                </a:solidFill>
                <a:latin typeface="Glacial Indifference"/>
                <a:ea typeface="Glacial Indifference"/>
                <a:cs typeface="Glacial Indifference"/>
                <a:sym typeface="Glacial Indifference"/>
              </a:rPr>
              <a:t>effective therapeutic </a:t>
            </a:r>
            <a:r>
              <a:rPr lang="en-US" sz="3600" dirty="0">
                <a:solidFill>
                  <a:srgbClr val="9D5341"/>
                </a:solidFill>
                <a:latin typeface="Glacial Indifference"/>
                <a:ea typeface="Glacial Indifference"/>
                <a:cs typeface="Glacial Indifference"/>
                <a:sym typeface="Glacial Indifference"/>
              </a:rPr>
              <a:t>intervention.</a:t>
            </a:r>
          </a:p>
        </p:txBody>
      </p:sp>
      <p:sp>
        <p:nvSpPr>
          <p:cNvPr id="61" name="TextBox 5">
            <a:extLst>
              <a:ext uri="{FF2B5EF4-FFF2-40B4-BE49-F238E27FC236}">
                <a16:creationId xmlns:a16="http://schemas.microsoft.com/office/drawing/2014/main" id="{CA47EEB9-9DD3-996A-5E31-3F6DDCEFEF43}"/>
              </a:ext>
            </a:extLst>
          </p:cNvPr>
          <p:cNvSpPr txBox="1"/>
          <p:nvPr/>
        </p:nvSpPr>
        <p:spPr>
          <a:xfrm>
            <a:off x="7118991" y="4161422"/>
            <a:ext cx="6500696" cy="442429"/>
          </a:xfrm>
          <a:prstGeom prst="rect">
            <a:avLst/>
          </a:prstGeom>
        </p:spPr>
        <p:txBody>
          <a:bodyPr wrap="square" lIns="0" tIns="0" rIns="0" bIns="0" rtlCol="0" anchor="t">
            <a:spAutoFit/>
          </a:bodyPr>
          <a:lstStyle/>
          <a:p>
            <a:pPr algn="r">
              <a:lnSpc>
                <a:spcPts val="3400"/>
              </a:lnSpc>
            </a:pPr>
            <a:r>
              <a:rPr lang="en-US" sz="3600" dirty="0">
                <a:solidFill>
                  <a:srgbClr val="9D5341"/>
                </a:solidFill>
                <a:latin typeface="Glacial Indifference"/>
                <a:ea typeface="Glacial Indifference"/>
                <a:cs typeface="Glacial Indifference"/>
                <a:sym typeface="Glacial Indifference"/>
              </a:rPr>
              <a:t>Affect patients </a:t>
            </a:r>
            <a:r>
              <a:rPr lang="en-US" sz="3600" b="1" dirty="0">
                <a:solidFill>
                  <a:srgbClr val="9D5341"/>
                </a:solidFill>
                <a:latin typeface="Glacial Indifference"/>
                <a:ea typeface="Glacial Indifference"/>
                <a:cs typeface="Glacial Indifference"/>
                <a:sym typeface="Glacial Indifference"/>
              </a:rPr>
              <a:t>early in life.</a:t>
            </a:r>
          </a:p>
        </p:txBody>
      </p:sp>
      <p:sp>
        <p:nvSpPr>
          <p:cNvPr id="62" name="TextBox 5">
            <a:extLst>
              <a:ext uri="{FF2B5EF4-FFF2-40B4-BE49-F238E27FC236}">
                <a16:creationId xmlns:a16="http://schemas.microsoft.com/office/drawing/2014/main" id="{3A1742FE-39CD-FBFE-E8C0-B5A09F097C17}"/>
              </a:ext>
            </a:extLst>
          </p:cNvPr>
          <p:cNvSpPr txBox="1"/>
          <p:nvPr/>
        </p:nvSpPr>
        <p:spPr>
          <a:xfrm>
            <a:off x="7193242" y="5303596"/>
            <a:ext cx="6500696" cy="904094"/>
          </a:xfrm>
          <a:prstGeom prst="rect">
            <a:avLst/>
          </a:prstGeom>
        </p:spPr>
        <p:txBody>
          <a:bodyPr wrap="square" lIns="0" tIns="0" rIns="0" bIns="0" rtlCol="0" anchor="t">
            <a:spAutoFit/>
          </a:bodyPr>
          <a:lstStyle/>
          <a:p>
            <a:pPr algn="r">
              <a:lnSpc>
                <a:spcPts val="3400"/>
              </a:lnSpc>
            </a:pPr>
            <a:r>
              <a:rPr lang="en-US" sz="3600" b="1" dirty="0">
                <a:solidFill>
                  <a:srgbClr val="9D5341"/>
                </a:solidFill>
                <a:latin typeface="Glacial Indifference"/>
                <a:ea typeface="Glacial Indifference"/>
                <a:cs typeface="Glacial Indifference"/>
                <a:sym typeface="Glacial Indifference"/>
              </a:rPr>
              <a:t>Exacerbates</a:t>
            </a:r>
            <a:r>
              <a:rPr lang="en-US" sz="3600" dirty="0">
                <a:solidFill>
                  <a:srgbClr val="9D5341"/>
                </a:solidFill>
                <a:latin typeface="Glacial Indifference"/>
                <a:ea typeface="Glacial Indifference"/>
                <a:cs typeface="Glacial Indifference"/>
                <a:sym typeface="Glacial Indifference"/>
              </a:rPr>
              <a:t> motor, cognitive, and behavioral </a:t>
            </a:r>
            <a:r>
              <a:rPr lang="en-US" sz="3600" b="1" dirty="0">
                <a:solidFill>
                  <a:srgbClr val="9D5341"/>
                </a:solidFill>
                <a:latin typeface="Glacial Indifference"/>
                <a:ea typeface="Glacial Indifference"/>
                <a:cs typeface="Glacial Indifference"/>
                <a:sym typeface="Glacial Indifference"/>
              </a:rPr>
              <a:t>symptoms</a:t>
            </a:r>
            <a:r>
              <a:rPr lang="en-US" sz="3600" dirty="0">
                <a:solidFill>
                  <a:srgbClr val="9D5341"/>
                </a:solidFill>
                <a:latin typeface="Glacial Indifference"/>
                <a:ea typeface="Glacial Indifference"/>
                <a:cs typeface="Glacial Indifference"/>
                <a:sym typeface="Glacial Indifference"/>
              </a:rPr>
              <a:t>. </a:t>
            </a:r>
          </a:p>
        </p:txBody>
      </p:sp>
      <p:grpSp>
        <p:nvGrpSpPr>
          <p:cNvPr id="1884" name="Grupo 1883">
            <a:extLst>
              <a:ext uri="{FF2B5EF4-FFF2-40B4-BE49-F238E27FC236}">
                <a16:creationId xmlns:a16="http://schemas.microsoft.com/office/drawing/2014/main" id="{653AA7A5-2F70-F2D0-4423-00C9375D0342}"/>
              </a:ext>
            </a:extLst>
          </p:cNvPr>
          <p:cNvGrpSpPr/>
          <p:nvPr/>
        </p:nvGrpSpPr>
        <p:grpSpPr>
          <a:xfrm>
            <a:off x="3168597" y="2339889"/>
            <a:ext cx="499136" cy="2188048"/>
            <a:chOff x="1092538" y="1846932"/>
            <a:chExt cx="310337" cy="1445053"/>
          </a:xfrm>
        </p:grpSpPr>
        <p:sp>
          <p:nvSpPr>
            <p:cNvPr id="1858" name="Freeform 10">
              <a:extLst>
                <a:ext uri="{FF2B5EF4-FFF2-40B4-BE49-F238E27FC236}">
                  <a16:creationId xmlns:a16="http://schemas.microsoft.com/office/drawing/2014/main" id="{B2CFD25C-4E66-7F27-8B5F-4234EB498155}"/>
                </a:ext>
              </a:extLst>
            </p:cNvPr>
            <p:cNvSpPr/>
            <p:nvPr/>
          </p:nvSpPr>
          <p:spPr>
            <a:xfrm rot="20768458">
              <a:off x="1116152" y="1846932"/>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1860" name="Freeform 10">
              <a:extLst>
                <a:ext uri="{FF2B5EF4-FFF2-40B4-BE49-F238E27FC236}">
                  <a16:creationId xmlns:a16="http://schemas.microsoft.com/office/drawing/2014/main" id="{1123AC96-2787-7031-2637-C92E895FCD30}"/>
                </a:ext>
              </a:extLst>
            </p:cNvPr>
            <p:cNvSpPr/>
            <p:nvPr/>
          </p:nvSpPr>
          <p:spPr>
            <a:xfrm rot="20768458">
              <a:off x="1093292" y="2362207"/>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864" name="Freeform 10">
              <a:extLst>
                <a:ext uri="{FF2B5EF4-FFF2-40B4-BE49-F238E27FC236}">
                  <a16:creationId xmlns:a16="http://schemas.microsoft.com/office/drawing/2014/main" id="{4888B8E5-55A7-AF70-26E7-F3AF5CD8BF5A}"/>
                </a:ext>
              </a:extLst>
            </p:cNvPr>
            <p:cNvSpPr/>
            <p:nvPr/>
          </p:nvSpPr>
          <p:spPr>
            <a:xfrm rot="20768458">
              <a:off x="1092538" y="2809873"/>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grpSp>
      <p:grpSp>
        <p:nvGrpSpPr>
          <p:cNvPr id="1883" name="Grupo 1882">
            <a:extLst>
              <a:ext uri="{FF2B5EF4-FFF2-40B4-BE49-F238E27FC236}">
                <a16:creationId xmlns:a16="http://schemas.microsoft.com/office/drawing/2014/main" id="{3C37D3FD-2C19-7E0B-7F5E-E7DC04398E0C}"/>
              </a:ext>
            </a:extLst>
          </p:cNvPr>
          <p:cNvGrpSpPr/>
          <p:nvPr/>
        </p:nvGrpSpPr>
        <p:grpSpPr>
          <a:xfrm>
            <a:off x="3058900" y="5986941"/>
            <a:ext cx="515343" cy="2827893"/>
            <a:chOff x="970413" y="3493557"/>
            <a:chExt cx="320414" cy="1867626"/>
          </a:xfrm>
        </p:grpSpPr>
        <p:sp>
          <p:nvSpPr>
            <p:cNvPr id="1868" name="Freeform 10">
              <a:extLst>
                <a:ext uri="{FF2B5EF4-FFF2-40B4-BE49-F238E27FC236}">
                  <a16:creationId xmlns:a16="http://schemas.microsoft.com/office/drawing/2014/main" id="{05702256-3C97-DB59-F118-2D01FE3CE6DB}"/>
                </a:ext>
              </a:extLst>
            </p:cNvPr>
            <p:cNvSpPr/>
            <p:nvPr/>
          </p:nvSpPr>
          <p:spPr>
            <a:xfrm rot="20768458">
              <a:off x="994392" y="3961014"/>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871" name="Freeform 10">
              <a:extLst>
                <a:ext uri="{FF2B5EF4-FFF2-40B4-BE49-F238E27FC236}">
                  <a16:creationId xmlns:a16="http://schemas.microsoft.com/office/drawing/2014/main" id="{8C2CC10E-EE93-B723-7111-7769B7C90A40}"/>
                </a:ext>
              </a:extLst>
            </p:cNvPr>
            <p:cNvSpPr/>
            <p:nvPr/>
          </p:nvSpPr>
          <p:spPr>
            <a:xfrm rot="20768458">
              <a:off x="984680" y="4426743"/>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878" name="Freeform 10">
              <a:extLst>
                <a:ext uri="{FF2B5EF4-FFF2-40B4-BE49-F238E27FC236}">
                  <a16:creationId xmlns:a16="http://schemas.microsoft.com/office/drawing/2014/main" id="{2B11193D-E27E-A81E-2118-10706D6298A2}"/>
                </a:ext>
              </a:extLst>
            </p:cNvPr>
            <p:cNvSpPr/>
            <p:nvPr/>
          </p:nvSpPr>
          <p:spPr>
            <a:xfrm rot="20768458">
              <a:off x="1004104" y="3493557"/>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1880" name="Freeform 10">
              <a:extLst>
                <a:ext uri="{FF2B5EF4-FFF2-40B4-BE49-F238E27FC236}">
                  <a16:creationId xmlns:a16="http://schemas.microsoft.com/office/drawing/2014/main" id="{F18B7CB5-00D9-D124-81FE-81CC6BCC5C11}"/>
                </a:ext>
              </a:extLst>
            </p:cNvPr>
            <p:cNvSpPr/>
            <p:nvPr/>
          </p:nvSpPr>
          <p:spPr>
            <a:xfrm rot="20768458">
              <a:off x="970413" y="4879071"/>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grpSp>
      <p:sp>
        <p:nvSpPr>
          <p:cNvPr id="1893" name="Elipse 1892">
            <a:extLst>
              <a:ext uri="{FF2B5EF4-FFF2-40B4-BE49-F238E27FC236}">
                <a16:creationId xmlns:a16="http://schemas.microsoft.com/office/drawing/2014/main" id="{472CCC87-97C5-2419-70A0-FD2DFC71936A}"/>
              </a:ext>
            </a:extLst>
          </p:cNvPr>
          <p:cNvSpPr/>
          <p:nvPr/>
        </p:nvSpPr>
        <p:spPr>
          <a:xfrm>
            <a:off x="4530452" y="242645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4" name="Elipse 1893">
            <a:extLst>
              <a:ext uri="{FF2B5EF4-FFF2-40B4-BE49-F238E27FC236}">
                <a16:creationId xmlns:a16="http://schemas.microsoft.com/office/drawing/2014/main" id="{1FE248E9-195A-68C0-BC82-E5604580EC08}"/>
              </a:ext>
            </a:extLst>
          </p:cNvPr>
          <p:cNvSpPr/>
          <p:nvPr/>
        </p:nvSpPr>
        <p:spPr>
          <a:xfrm>
            <a:off x="4709108" y="242645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7" name="Elipse 1896">
            <a:extLst>
              <a:ext uri="{FF2B5EF4-FFF2-40B4-BE49-F238E27FC236}">
                <a16:creationId xmlns:a16="http://schemas.microsoft.com/office/drawing/2014/main" id="{5B5340E6-3E4F-B36D-2B19-D462321BFCF9}"/>
              </a:ext>
            </a:extLst>
          </p:cNvPr>
          <p:cNvSpPr/>
          <p:nvPr/>
        </p:nvSpPr>
        <p:spPr>
          <a:xfrm>
            <a:off x="4864782" y="2512757"/>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9" name="Elipse 1898">
            <a:extLst>
              <a:ext uri="{FF2B5EF4-FFF2-40B4-BE49-F238E27FC236}">
                <a16:creationId xmlns:a16="http://schemas.microsoft.com/office/drawing/2014/main" id="{7B68B7C2-252D-214C-F4E8-4E29E96AF63F}"/>
              </a:ext>
            </a:extLst>
          </p:cNvPr>
          <p:cNvSpPr/>
          <p:nvPr/>
        </p:nvSpPr>
        <p:spPr>
          <a:xfrm>
            <a:off x="4965261" y="2666141"/>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10" name="Elipse 1909">
            <a:extLst>
              <a:ext uri="{FF2B5EF4-FFF2-40B4-BE49-F238E27FC236}">
                <a16:creationId xmlns:a16="http://schemas.microsoft.com/office/drawing/2014/main" id="{23594531-51B0-5A0F-D88A-6B58BB7A9092}"/>
              </a:ext>
            </a:extLst>
          </p:cNvPr>
          <p:cNvSpPr/>
          <p:nvPr/>
        </p:nvSpPr>
        <p:spPr>
          <a:xfrm>
            <a:off x="5048469" y="2830134"/>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3" name="Elipse 2042">
            <a:extLst>
              <a:ext uri="{FF2B5EF4-FFF2-40B4-BE49-F238E27FC236}">
                <a16:creationId xmlns:a16="http://schemas.microsoft.com/office/drawing/2014/main" id="{FF5D421D-AC7E-D7E2-5CCA-F4669C1A35EF}"/>
              </a:ext>
            </a:extLst>
          </p:cNvPr>
          <p:cNvSpPr/>
          <p:nvPr/>
        </p:nvSpPr>
        <p:spPr>
          <a:xfrm>
            <a:off x="5215787" y="2922569"/>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9" name="Elipse 2058">
            <a:extLst>
              <a:ext uri="{FF2B5EF4-FFF2-40B4-BE49-F238E27FC236}">
                <a16:creationId xmlns:a16="http://schemas.microsoft.com/office/drawing/2014/main" id="{1AD10C0D-70EC-388B-8879-47B511349741}"/>
              </a:ext>
            </a:extLst>
          </p:cNvPr>
          <p:cNvSpPr/>
          <p:nvPr/>
        </p:nvSpPr>
        <p:spPr>
          <a:xfrm>
            <a:off x="5388396" y="286089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0" name="Elipse 2059">
            <a:extLst>
              <a:ext uri="{FF2B5EF4-FFF2-40B4-BE49-F238E27FC236}">
                <a16:creationId xmlns:a16="http://schemas.microsoft.com/office/drawing/2014/main" id="{BA3A4128-F455-D2DD-DC76-B1B2CCF05501}"/>
              </a:ext>
            </a:extLst>
          </p:cNvPr>
          <p:cNvSpPr/>
          <p:nvPr/>
        </p:nvSpPr>
        <p:spPr>
          <a:xfrm>
            <a:off x="5574454" y="2839251"/>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1" name="Elipse 2060">
            <a:extLst>
              <a:ext uri="{FF2B5EF4-FFF2-40B4-BE49-F238E27FC236}">
                <a16:creationId xmlns:a16="http://schemas.microsoft.com/office/drawing/2014/main" id="{69AB44C7-EEAF-C235-9281-B479057C1112}"/>
              </a:ext>
            </a:extLst>
          </p:cNvPr>
          <p:cNvSpPr/>
          <p:nvPr/>
        </p:nvSpPr>
        <p:spPr>
          <a:xfrm>
            <a:off x="5741772" y="2912259"/>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2" name="Elipse 2061">
            <a:extLst>
              <a:ext uri="{FF2B5EF4-FFF2-40B4-BE49-F238E27FC236}">
                <a16:creationId xmlns:a16="http://schemas.microsoft.com/office/drawing/2014/main" id="{30DB6335-28AF-752C-31B5-74352BFE8A12}"/>
              </a:ext>
            </a:extLst>
          </p:cNvPr>
          <p:cNvSpPr/>
          <p:nvPr/>
        </p:nvSpPr>
        <p:spPr>
          <a:xfrm>
            <a:off x="5817915" y="3077703"/>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9" name="Elipse 2068">
            <a:extLst>
              <a:ext uri="{FF2B5EF4-FFF2-40B4-BE49-F238E27FC236}">
                <a16:creationId xmlns:a16="http://schemas.microsoft.com/office/drawing/2014/main" id="{D68B7668-12B6-F921-9379-131AB01FE28B}"/>
              </a:ext>
            </a:extLst>
          </p:cNvPr>
          <p:cNvSpPr/>
          <p:nvPr/>
        </p:nvSpPr>
        <p:spPr>
          <a:xfrm>
            <a:off x="5817915" y="3249898"/>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8" name="Elipse 2087">
            <a:extLst>
              <a:ext uri="{FF2B5EF4-FFF2-40B4-BE49-F238E27FC236}">
                <a16:creationId xmlns:a16="http://schemas.microsoft.com/office/drawing/2014/main" id="{DF2DC3C6-007A-4134-BA76-7942409FA4B0}"/>
              </a:ext>
            </a:extLst>
          </p:cNvPr>
          <p:cNvSpPr/>
          <p:nvPr/>
        </p:nvSpPr>
        <p:spPr>
          <a:xfrm>
            <a:off x="5679713" y="3352009"/>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3" name="Elipse 2092">
            <a:extLst>
              <a:ext uri="{FF2B5EF4-FFF2-40B4-BE49-F238E27FC236}">
                <a16:creationId xmlns:a16="http://schemas.microsoft.com/office/drawing/2014/main" id="{BDC178E2-0E12-C929-858F-AD23D3AAE0FC}"/>
              </a:ext>
            </a:extLst>
          </p:cNvPr>
          <p:cNvSpPr/>
          <p:nvPr/>
        </p:nvSpPr>
        <p:spPr>
          <a:xfrm>
            <a:off x="5528186" y="343623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5" name="Elipse 2094">
            <a:extLst>
              <a:ext uri="{FF2B5EF4-FFF2-40B4-BE49-F238E27FC236}">
                <a16:creationId xmlns:a16="http://schemas.microsoft.com/office/drawing/2014/main" id="{91FC9D2B-B1D5-B4B8-3803-4009154486C2}"/>
              </a:ext>
            </a:extLst>
          </p:cNvPr>
          <p:cNvSpPr/>
          <p:nvPr/>
        </p:nvSpPr>
        <p:spPr>
          <a:xfrm>
            <a:off x="5367511" y="352531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3" name="Elipse 2102">
            <a:extLst>
              <a:ext uri="{FF2B5EF4-FFF2-40B4-BE49-F238E27FC236}">
                <a16:creationId xmlns:a16="http://schemas.microsoft.com/office/drawing/2014/main" id="{9066BFCF-DA37-212A-2951-67FFED0577F7}"/>
              </a:ext>
            </a:extLst>
          </p:cNvPr>
          <p:cNvSpPr/>
          <p:nvPr/>
        </p:nvSpPr>
        <p:spPr>
          <a:xfrm>
            <a:off x="5193595" y="3462673"/>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3" name="Elipse 2122">
            <a:extLst>
              <a:ext uri="{FF2B5EF4-FFF2-40B4-BE49-F238E27FC236}">
                <a16:creationId xmlns:a16="http://schemas.microsoft.com/office/drawing/2014/main" id="{93B38005-7711-2029-A011-F06EBAADB081}"/>
              </a:ext>
            </a:extLst>
          </p:cNvPr>
          <p:cNvSpPr/>
          <p:nvPr/>
        </p:nvSpPr>
        <p:spPr>
          <a:xfrm>
            <a:off x="5007211" y="3432881"/>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8" name="Elipse 2207">
            <a:extLst>
              <a:ext uri="{FF2B5EF4-FFF2-40B4-BE49-F238E27FC236}">
                <a16:creationId xmlns:a16="http://schemas.microsoft.com/office/drawing/2014/main" id="{7E8C486F-0711-1ED3-FD09-1982CF6EB4AA}"/>
              </a:ext>
            </a:extLst>
          </p:cNvPr>
          <p:cNvSpPr/>
          <p:nvPr/>
        </p:nvSpPr>
        <p:spPr>
          <a:xfrm>
            <a:off x="4846537" y="3507915"/>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9" name="Elipse 2208">
            <a:extLst>
              <a:ext uri="{FF2B5EF4-FFF2-40B4-BE49-F238E27FC236}">
                <a16:creationId xmlns:a16="http://schemas.microsoft.com/office/drawing/2014/main" id="{28FDB7C6-F59A-F587-4600-015B421866C6}"/>
              </a:ext>
            </a:extLst>
          </p:cNvPr>
          <p:cNvSpPr/>
          <p:nvPr/>
        </p:nvSpPr>
        <p:spPr>
          <a:xfrm>
            <a:off x="4812989" y="3660684"/>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1" name="Elipse 2210">
            <a:extLst>
              <a:ext uri="{FF2B5EF4-FFF2-40B4-BE49-F238E27FC236}">
                <a16:creationId xmlns:a16="http://schemas.microsoft.com/office/drawing/2014/main" id="{8758C11A-0514-079E-C666-B7F8DC5DA196}"/>
              </a:ext>
            </a:extLst>
          </p:cNvPr>
          <p:cNvSpPr/>
          <p:nvPr/>
        </p:nvSpPr>
        <p:spPr>
          <a:xfrm>
            <a:off x="4812989" y="3826298"/>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2" name="Elipse 2211">
            <a:extLst>
              <a:ext uri="{FF2B5EF4-FFF2-40B4-BE49-F238E27FC236}">
                <a16:creationId xmlns:a16="http://schemas.microsoft.com/office/drawing/2014/main" id="{18417A81-2110-A8A4-A281-B6134E829787}"/>
              </a:ext>
            </a:extLst>
          </p:cNvPr>
          <p:cNvSpPr/>
          <p:nvPr/>
        </p:nvSpPr>
        <p:spPr>
          <a:xfrm>
            <a:off x="4977067" y="3911593"/>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3" name="Elipse 2212">
            <a:extLst>
              <a:ext uri="{FF2B5EF4-FFF2-40B4-BE49-F238E27FC236}">
                <a16:creationId xmlns:a16="http://schemas.microsoft.com/office/drawing/2014/main" id="{2F40A0FA-2A24-6D33-9A89-4BD3A9A47F25}"/>
              </a:ext>
            </a:extLst>
          </p:cNvPr>
          <p:cNvSpPr/>
          <p:nvPr/>
        </p:nvSpPr>
        <p:spPr>
          <a:xfrm>
            <a:off x="5145154" y="3972985"/>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5" name="Elipse 2214">
            <a:extLst>
              <a:ext uri="{FF2B5EF4-FFF2-40B4-BE49-F238E27FC236}">
                <a16:creationId xmlns:a16="http://schemas.microsoft.com/office/drawing/2014/main" id="{42378777-8BA7-ED48-97D0-822A36A5BA19}"/>
              </a:ext>
            </a:extLst>
          </p:cNvPr>
          <p:cNvSpPr/>
          <p:nvPr/>
        </p:nvSpPr>
        <p:spPr>
          <a:xfrm>
            <a:off x="5299874" y="4058217"/>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6" name="Elipse 2215">
            <a:extLst>
              <a:ext uri="{FF2B5EF4-FFF2-40B4-BE49-F238E27FC236}">
                <a16:creationId xmlns:a16="http://schemas.microsoft.com/office/drawing/2014/main" id="{A31013F7-DC3E-4593-C185-9A9FACBAF3DB}"/>
              </a:ext>
            </a:extLst>
          </p:cNvPr>
          <p:cNvSpPr/>
          <p:nvPr/>
        </p:nvSpPr>
        <p:spPr>
          <a:xfrm>
            <a:off x="5367616" y="4217029"/>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7" name="Elipse 2216">
            <a:extLst>
              <a:ext uri="{FF2B5EF4-FFF2-40B4-BE49-F238E27FC236}">
                <a16:creationId xmlns:a16="http://schemas.microsoft.com/office/drawing/2014/main" id="{743E2755-3B18-662A-F176-A8C02D197119}"/>
              </a:ext>
            </a:extLst>
          </p:cNvPr>
          <p:cNvSpPr/>
          <p:nvPr/>
        </p:nvSpPr>
        <p:spPr>
          <a:xfrm>
            <a:off x="5338950" y="4368538"/>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9" name="Elipse 2218">
            <a:extLst>
              <a:ext uri="{FF2B5EF4-FFF2-40B4-BE49-F238E27FC236}">
                <a16:creationId xmlns:a16="http://schemas.microsoft.com/office/drawing/2014/main" id="{227535E8-04BA-5356-AC07-5E2789DB1036}"/>
              </a:ext>
            </a:extLst>
          </p:cNvPr>
          <p:cNvSpPr/>
          <p:nvPr/>
        </p:nvSpPr>
        <p:spPr>
          <a:xfrm>
            <a:off x="5329304" y="4527349"/>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0" name="Elipse 2219">
            <a:extLst>
              <a:ext uri="{FF2B5EF4-FFF2-40B4-BE49-F238E27FC236}">
                <a16:creationId xmlns:a16="http://schemas.microsoft.com/office/drawing/2014/main" id="{531D53E4-06A4-1436-4840-5BD457CC00F5}"/>
              </a:ext>
            </a:extLst>
          </p:cNvPr>
          <p:cNvSpPr/>
          <p:nvPr/>
        </p:nvSpPr>
        <p:spPr>
          <a:xfrm>
            <a:off x="5337285" y="4705947"/>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5" name="Elipse 2224">
            <a:extLst>
              <a:ext uri="{FF2B5EF4-FFF2-40B4-BE49-F238E27FC236}">
                <a16:creationId xmlns:a16="http://schemas.microsoft.com/office/drawing/2014/main" id="{5C9F846F-A05C-C502-A035-DD1E6963305A}"/>
              </a:ext>
            </a:extLst>
          </p:cNvPr>
          <p:cNvSpPr/>
          <p:nvPr/>
        </p:nvSpPr>
        <p:spPr>
          <a:xfrm>
            <a:off x="4505395" y="6453628"/>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6" name="Elipse 2225">
            <a:extLst>
              <a:ext uri="{FF2B5EF4-FFF2-40B4-BE49-F238E27FC236}">
                <a16:creationId xmlns:a16="http://schemas.microsoft.com/office/drawing/2014/main" id="{B6D8A48F-902A-E01F-BD83-5D706D17C04E}"/>
              </a:ext>
            </a:extLst>
          </p:cNvPr>
          <p:cNvSpPr/>
          <p:nvPr/>
        </p:nvSpPr>
        <p:spPr>
          <a:xfrm>
            <a:off x="4684051" y="6469156"/>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8" name="Elipse 2227">
            <a:extLst>
              <a:ext uri="{FF2B5EF4-FFF2-40B4-BE49-F238E27FC236}">
                <a16:creationId xmlns:a16="http://schemas.microsoft.com/office/drawing/2014/main" id="{8044AD10-8D4C-0DCF-5DA9-947E78F2F21F}"/>
              </a:ext>
            </a:extLst>
          </p:cNvPr>
          <p:cNvSpPr/>
          <p:nvPr/>
        </p:nvSpPr>
        <p:spPr>
          <a:xfrm>
            <a:off x="4839725" y="6563222"/>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9" name="Elipse 2228">
            <a:extLst>
              <a:ext uri="{FF2B5EF4-FFF2-40B4-BE49-F238E27FC236}">
                <a16:creationId xmlns:a16="http://schemas.microsoft.com/office/drawing/2014/main" id="{B68B3CF3-187E-B190-C26B-52BBE63E4A36}"/>
              </a:ext>
            </a:extLst>
          </p:cNvPr>
          <p:cNvSpPr/>
          <p:nvPr/>
        </p:nvSpPr>
        <p:spPr>
          <a:xfrm>
            <a:off x="4940204" y="6716605"/>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1" name="Elipse 2230">
            <a:extLst>
              <a:ext uri="{FF2B5EF4-FFF2-40B4-BE49-F238E27FC236}">
                <a16:creationId xmlns:a16="http://schemas.microsoft.com/office/drawing/2014/main" id="{1E92D6E6-3CD7-6063-B316-5C60EE02C351}"/>
              </a:ext>
            </a:extLst>
          </p:cNvPr>
          <p:cNvSpPr/>
          <p:nvPr/>
        </p:nvSpPr>
        <p:spPr>
          <a:xfrm>
            <a:off x="5038090" y="6872834"/>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2" name="Elipse 2231">
            <a:extLst>
              <a:ext uri="{FF2B5EF4-FFF2-40B4-BE49-F238E27FC236}">
                <a16:creationId xmlns:a16="http://schemas.microsoft.com/office/drawing/2014/main" id="{D6B97F06-F01E-6ACD-9A6B-120F5AC249B1}"/>
              </a:ext>
            </a:extLst>
          </p:cNvPr>
          <p:cNvSpPr/>
          <p:nvPr/>
        </p:nvSpPr>
        <p:spPr>
          <a:xfrm>
            <a:off x="5205408" y="6949741"/>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3" name="Elipse 2232">
            <a:extLst>
              <a:ext uri="{FF2B5EF4-FFF2-40B4-BE49-F238E27FC236}">
                <a16:creationId xmlns:a16="http://schemas.microsoft.com/office/drawing/2014/main" id="{D32B8036-F630-09DC-816A-758E8EFC03A6}"/>
              </a:ext>
            </a:extLst>
          </p:cNvPr>
          <p:cNvSpPr/>
          <p:nvPr/>
        </p:nvSpPr>
        <p:spPr>
          <a:xfrm>
            <a:off x="5389883" y="6931571"/>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4" name="Elipse 2233">
            <a:extLst>
              <a:ext uri="{FF2B5EF4-FFF2-40B4-BE49-F238E27FC236}">
                <a16:creationId xmlns:a16="http://schemas.microsoft.com/office/drawing/2014/main" id="{52EE43F9-0AA9-9BCC-F425-770123B18EEE}"/>
              </a:ext>
            </a:extLst>
          </p:cNvPr>
          <p:cNvSpPr/>
          <p:nvPr/>
        </p:nvSpPr>
        <p:spPr>
          <a:xfrm>
            <a:off x="5549396" y="6866423"/>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9" name="Elipse 2238">
            <a:extLst>
              <a:ext uri="{FF2B5EF4-FFF2-40B4-BE49-F238E27FC236}">
                <a16:creationId xmlns:a16="http://schemas.microsoft.com/office/drawing/2014/main" id="{5DCDBB35-1875-2636-00C7-580D81A82DA9}"/>
              </a:ext>
            </a:extLst>
          </p:cNvPr>
          <p:cNvSpPr/>
          <p:nvPr/>
        </p:nvSpPr>
        <p:spPr>
          <a:xfrm>
            <a:off x="5645070" y="6729270"/>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4" name="Elipse 2243">
            <a:extLst>
              <a:ext uri="{FF2B5EF4-FFF2-40B4-BE49-F238E27FC236}">
                <a16:creationId xmlns:a16="http://schemas.microsoft.com/office/drawing/2014/main" id="{6E5F238E-8BBD-5733-55E4-D426C7C9B5FF}"/>
              </a:ext>
            </a:extLst>
          </p:cNvPr>
          <p:cNvSpPr/>
          <p:nvPr/>
        </p:nvSpPr>
        <p:spPr>
          <a:xfrm>
            <a:off x="5820025" y="6700242"/>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7" name="Elipse 2246">
            <a:extLst>
              <a:ext uri="{FF2B5EF4-FFF2-40B4-BE49-F238E27FC236}">
                <a16:creationId xmlns:a16="http://schemas.microsoft.com/office/drawing/2014/main" id="{D1E61390-2E95-227D-EEBD-434D1F02AF48}"/>
              </a:ext>
            </a:extLst>
          </p:cNvPr>
          <p:cNvSpPr/>
          <p:nvPr/>
        </p:nvSpPr>
        <p:spPr>
          <a:xfrm>
            <a:off x="5969811" y="7328047"/>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9" name="Elipse 2248">
            <a:extLst>
              <a:ext uri="{FF2B5EF4-FFF2-40B4-BE49-F238E27FC236}">
                <a16:creationId xmlns:a16="http://schemas.microsoft.com/office/drawing/2014/main" id="{C767618D-93C4-9112-9937-105DAACCC266}"/>
              </a:ext>
            </a:extLst>
          </p:cNvPr>
          <p:cNvSpPr/>
          <p:nvPr/>
        </p:nvSpPr>
        <p:spPr>
          <a:xfrm>
            <a:off x="5840289" y="7408948"/>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1" name="Elipse 2250">
            <a:extLst>
              <a:ext uri="{FF2B5EF4-FFF2-40B4-BE49-F238E27FC236}">
                <a16:creationId xmlns:a16="http://schemas.microsoft.com/office/drawing/2014/main" id="{1D592B3E-BE33-4B51-02B4-AD028A498DB6}"/>
              </a:ext>
            </a:extLst>
          </p:cNvPr>
          <p:cNvSpPr/>
          <p:nvPr/>
        </p:nvSpPr>
        <p:spPr>
          <a:xfrm>
            <a:off x="5205177" y="7289806"/>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5" name="Elipse 2254">
            <a:extLst>
              <a:ext uri="{FF2B5EF4-FFF2-40B4-BE49-F238E27FC236}">
                <a16:creationId xmlns:a16="http://schemas.microsoft.com/office/drawing/2014/main" id="{65823EA3-A454-E761-0A3F-D4F738989CE0}"/>
              </a:ext>
            </a:extLst>
          </p:cNvPr>
          <p:cNvSpPr/>
          <p:nvPr/>
        </p:nvSpPr>
        <p:spPr>
          <a:xfrm>
            <a:off x="5013829" y="7292583"/>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6" name="Elipse 2255">
            <a:extLst>
              <a:ext uri="{FF2B5EF4-FFF2-40B4-BE49-F238E27FC236}">
                <a16:creationId xmlns:a16="http://schemas.microsoft.com/office/drawing/2014/main" id="{D654325E-B86E-9DC5-B259-849591E60398}"/>
              </a:ext>
            </a:extLst>
          </p:cNvPr>
          <p:cNvSpPr/>
          <p:nvPr/>
        </p:nvSpPr>
        <p:spPr>
          <a:xfrm>
            <a:off x="4670705" y="7215138"/>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7" name="Elipse 2256">
            <a:extLst>
              <a:ext uri="{FF2B5EF4-FFF2-40B4-BE49-F238E27FC236}">
                <a16:creationId xmlns:a16="http://schemas.microsoft.com/office/drawing/2014/main" id="{D36F671D-814B-1FA1-97DF-2B3C4F584434}"/>
              </a:ext>
            </a:extLst>
          </p:cNvPr>
          <p:cNvSpPr/>
          <p:nvPr/>
        </p:nvSpPr>
        <p:spPr>
          <a:xfrm>
            <a:off x="4835479" y="7231188"/>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2" name="Elipse 2261">
            <a:extLst>
              <a:ext uri="{FF2B5EF4-FFF2-40B4-BE49-F238E27FC236}">
                <a16:creationId xmlns:a16="http://schemas.microsoft.com/office/drawing/2014/main" id="{5C0F27B7-75B2-5BEE-FC9F-2CCC8D66A53C}"/>
              </a:ext>
            </a:extLst>
          </p:cNvPr>
          <p:cNvSpPr/>
          <p:nvPr/>
        </p:nvSpPr>
        <p:spPr>
          <a:xfrm>
            <a:off x="4515608" y="7284838"/>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6" name="Elipse 2265">
            <a:extLst>
              <a:ext uri="{FF2B5EF4-FFF2-40B4-BE49-F238E27FC236}">
                <a16:creationId xmlns:a16="http://schemas.microsoft.com/office/drawing/2014/main" id="{47A04B5B-1A1A-22AE-ED05-497AEAE52ED1}"/>
              </a:ext>
            </a:extLst>
          </p:cNvPr>
          <p:cNvSpPr/>
          <p:nvPr/>
        </p:nvSpPr>
        <p:spPr>
          <a:xfrm>
            <a:off x="4516401" y="7439123"/>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9" name="Elipse 2268">
            <a:extLst>
              <a:ext uri="{FF2B5EF4-FFF2-40B4-BE49-F238E27FC236}">
                <a16:creationId xmlns:a16="http://schemas.microsoft.com/office/drawing/2014/main" id="{4A1C0910-FF1F-594F-33ED-72F89C811DD8}"/>
              </a:ext>
            </a:extLst>
          </p:cNvPr>
          <p:cNvSpPr/>
          <p:nvPr/>
        </p:nvSpPr>
        <p:spPr>
          <a:xfrm>
            <a:off x="4616461" y="7569730"/>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7" name="Elipse 2276">
            <a:extLst>
              <a:ext uri="{FF2B5EF4-FFF2-40B4-BE49-F238E27FC236}">
                <a16:creationId xmlns:a16="http://schemas.microsoft.com/office/drawing/2014/main" id="{6F3F4D17-D77B-473B-14B8-0EA858BC0F79}"/>
              </a:ext>
            </a:extLst>
          </p:cNvPr>
          <p:cNvSpPr/>
          <p:nvPr/>
        </p:nvSpPr>
        <p:spPr>
          <a:xfrm>
            <a:off x="4768122" y="7606792"/>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8" name="Elipse 2277">
            <a:extLst>
              <a:ext uri="{FF2B5EF4-FFF2-40B4-BE49-F238E27FC236}">
                <a16:creationId xmlns:a16="http://schemas.microsoft.com/office/drawing/2014/main" id="{5E33793C-9588-EC0B-480C-860356421317}"/>
              </a:ext>
            </a:extLst>
          </p:cNvPr>
          <p:cNvSpPr/>
          <p:nvPr/>
        </p:nvSpPr>
        <p:spPr>
          <a:xfrm>
            <a:off x="4940904" y="7669299"/>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9" name="Elipse 2278">
            <a:extLst>
              <a:ext uri="{FF2B5EF4-FFF2-40B4-BE49-F238E27FC236}">
                <a16:creationId xmlns:a16="http://schemas.microsoft.com/office/drawing/2014/main" id="{710B803E-3D95-4D04-E242-9BCDF8486B7D}"/>
              </a:ext>
            </a:extLst>
          </p:cNvPr>
          <p:cNvSpPr/>
          <p:nvPr/>
        </p:nvSpPr>
        <p:spPr>
          <a:xfrm>
            <a:off x="5053453" y="7802491"/>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89" name="Elipse 2288">
            <a:extLst>
              <a:ext uri="{FF2B5EF4-FFF2-40B4-BE49-F238E27FC236}">
                <a16:creationId xmlns:a16="http://schemas.microsoft.com/office/drawing/2014/main" id="{90275763-77B1-CB59-7162-556DD61E4A3C}"/>
              </a:ext>
            </a:extLst>
          </p:cNvPr>
          <p:cNvSpPr/>
          <p:nvPr/>
        </p:nvSpPr>
        <p:spPr>
          <a:xfrm>
            <a:off x="5057807" y="7955355"/>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02" name="Elipse 2301">
            <a:extLst>
              <a:ext uri="{FF2B5EF4-FFF2-40B4-BE49-F238E27FC236}">
                <a16:creationId xmlns:a16="http://schemas.microsoft.com/office/drawing/2014/main" id="{1C283756-BF78-A286-8706-5DC5FCA06A22}"/>
              </a:ext>
            </a:extLst>
          </p:cNvPr>
          <p:cNvSpPr/>
          <p:nvPr/>
        </p:nvSpPr>
        <p:spPr>
          <a:xfrm>
            <a:off x="5045154" y="8093050"/>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5" name="Elipse 2324">
            <a:extLst>
              <a:ext uri="{FF2B5EF4-FFF2-40B4-BE49-F238E27FC236}">
                <a16:creationId xmlns:a16="http://schemas.microsoft.com/office/drawing/2014/main" id="{D1CE11AE-F5E0-84E0-8BFF-F5F922339570}"/>
              </a:ext>
            </a:extLst>
          </p:cNvPr>
          <p:cNvSpPr/>
          <p:nvPr/>
        </p:nvSpPr>
        <p:spPr>
          <a:xfrm>
            <a:off x="5031261" y="8253520"/>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6" name="Elipse 2325">
            <a:extLst>
              <a:ext uri="{FF2B5EF4-FFF2-40B4-BE49-F238E27FC236}">
                <a16:creationId xmlns:a16="http://schemas.microsoft.com/office/drawing/2014/main" id="{66B418B8-CF1A-5BD1-4E44-3AE3375CB49E}"/>
              </a:ext>
            </a:extLst>
          </p:cNvPr>
          <p:cNvSpPr/>
          <p:nvPr/>
        </p:nvSpPr>
        <p:spPr>
          <a:xfrm>
            <a:off x="5006080" y="8400404"/>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7" name="Elipse 2326">
            <a:extLst>
              <a:ext uri="{FF2B5EF4-FFF2-40B4-BE49-F238E27FC236}">
                <a16:creationId xmlns:a16="http://schemas.microsoft.com/office/drawing/2014/main" id="{FB852753-0D6C-F2B3-8FDE-1B8BF9851024}"/>
              </a:ext>
            </a:extLst>
          </p:cNvPr>
          <p:cNvSpPr/>
          <p:nvPr/>
        </p:nvSpPr>
        <p:spPr>
          <a:xfrm>
            <a:off x="5977932" y="6751298"/>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8" name="Elipse 2327">
            <a:extLst>
              <a:ext uri="{FF2B5EF4-FFF2-40B4-BE49-F238E27FC236}">
                <a16:creationId xmlns:a16="http://schemas.microsoft.com/office/drawing/2014/main" id="{D01286D0-6CAF-12C1-D254-963122A712FD}"/>
              </a:ext>
            </a:extLst>
          </p:cNvPr>
          <p:cNvSpPr/>
          <p:nvPr/>
        </p:nvSpPr>
        <p:spPr>
          <a:xfrm>
            <a:off x="6067909" y="6901034"/>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9" name="Elipse 2328">
            <a:extLst>
              <a:ext uri="{FF2B5EF4-FFF2-40B4-BE49-F238E27FC236}">
                <a16:creationId xmlns:a16="http://schemas.microsoft.com/office/drawing/2014/main" id="{80024B52-3763-FAFD-EA62-B959BBBE3AFC}"/>
              </a:ext>
            </a:extLst>
          </p:cNvPr>
          <p:cNvSpPr/>
          <p:nvPr/>
        </p:nvSpPr>
        <p:spPr>
          <a:xfrm>
            <a:off x="6100468" y="7053802"/>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30" name="Elipse 2329">
            <a:extLst>
              <a:ext uri="{FF2B5EF4-FFF2-40B4-BE49-F238E27FC236}">
                <a16:creationId xmlns:a16="http://schemas.microsoft.com/office/drawing/2014/main" id="{33F5435B-0880-E47A-8AC4-50AFBC11AC38}"/>
              </a:ext>
            </a:extLst>
          </p:cNvPr>
          <p:cNvSpPr/>
          <p:nvPr/>
        </p:nvSpPr>
        <p:spPr>
          <a:xfrm>
            <a:off x="6081741" y="7204035"/>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31" name="Elipse 2330">
            <a:extLst>
              <a:ext uri="{FF2B5EF4-FFF2-40B4-BE49-F238E27FC236}">
                <a16:creationId xmlns:a16="http://schemas.microsoft.com/office/drawing/2014/main" id="{450C7A26-9B29-0C35-2957-7B1F0B6474F2}"/>
              </a:ext>
            </a:extLst>
          </p:cNvPr>
          <p:cNvSpPr/>
          <p:nvPr/>
        </p:nvSpPr>
        <p:spPr>
          <a:xfrm>
            <a:off x="5672675" y="7429746"/>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32" name="Elipse 2331">
            <a:extLst>
              <a:ext uri="{FF2B5EF4-FFF2-40B4-BE49-F238E27FC236}">
                <a16:creationId xmlns:a16="http://schemas.microsoft.com/office/drawing/2014/main" id="{357EAF6C-6771-59A8-5EB7-874BAAC4999C}"/>
              </a:ext>
            </a:extLst>
          </p:cNvPr>
          <p:cNvSpPr/>
          <p:nvPr/>
        </p:nvSpPr>
        <p:spPr>
          <a:xfrm>
            <a:off x="5505060" y="7408948"/>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33" name="Elipse 2332">
            <a:extLst>
              <a:ext uri="{FF2B5EF4-FFF2-40B4-BE49-F238E27FC236}">
                <a16:creationId xmlns:a16="http://schemas.microsoft.com/office/drawing/2014/main" id="{373CB0BC-4943-1C63-041C-E0091A1DE554}"/>
              </a:ext>
            </a:extLst>
          </p:cNvPr>
          <p:cNvSpPr/>
          <p:nvPr/>
        </p:nvSpPr>
        <p:spPr>
          <a:xfrm>
            <a:off x="5369923" y="7292583"/>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337" name="Conector recto de flecha 2336">
            <a:extLst>
              <a:ext uri="{FF2B5EF4-FFF2-40B4-BE49-F238E27FC236}">
                <a16:creationId xmlns:a16="http://schemas.microsoft.com/office/drawing/2014/main" id="{6C2ABD83-0921-9EB4-0591-3863BD65E8AF}"/>
              </a:ext>
            </a:extLst>
          </p:cNvPr>
          <p:cNvCxnSpPr>
            <a:cxnSpLocks/>
          </p:cNvCxnSpPr>
          <p:nvPr/>
        </p:nvCxnSpPr>
        <p:spPr>
          <a:xfrm>
            <a:off x="2174515" y="2732162"/>
            <a:ext cx="1224157" cy="286392"/>
          </a:xfrm>
          <a:prstGeom prst="straightConnector1">
            <a:avLst/>
          </a:prstGeom>
          <a:ln w="28575">
            <a:solidFill>
              <a:srgbClr val="AB5A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9" name="Conector recto de flecha 2338">
            <a:extLst>
              <a:ext uri="{FF2B5EF4-FFF2-40B4-BE49-F238E27FC236}">
                <a16:creationId xmlns:a16="http://schemas.microsoft.com/office/drawing/2014/main" id="{30D4B2A9-2C4F-567B-09F2-6E5A404C6198}"/>
              </a:ext>
            </a:extLst>
          </p:cNvPr>
          <p:cNvCxnSpPr/>
          <p:nvPr/>
        </p:nvCxnSpPr>
        <p:spPr>
          <a:xfrm>
            <a:off x="3586427" y="3524054"/>
            <a:ext cx="855956" cy="0"/>
          </a:xfrm>
          <a:prstGeom prst="straightConnector1">
            <a:avLst/>
          </a:prstGeom>
          <a:ln w="28575">
            <a:solidFill>
              <a:srgbClr val="AB5A47"/>
            </a:solidFill>
            <a:tailEnd type="triangle"/>
          </a:ln>
        </p:spPr>
        <p:style>
          <a:lnRef idx="1">
            <a:schemeClr val="accent1"/>
          </a:lnRef>
          <a:fillRef idx="0">
            <a:schemeClr val="accent1"/>
          </a:fillRef>
          <a:effectRef idx="0">
            <a:schemeClr val="accent1"/>
          </a:effectRef>
          <a:fontRef idx="minor">
            <a:schemeClr val="tx1"/>
          </a:fontRef>
        </p:style>
      </p:cxnSp>
      <p:cxnSp>
        <p:nvCxnSpPr>
          <p:cNvPr id="2340" name="Conector recto de flecha 2339">
            <a:extLst>
              <a:ext uri="{FF2B5EF4-FFF2-40B4-BE49-F238E27FC236}">
                <a16:creationId xmlns:a16="http://schemas.microsoft.com/office/drawing/2014/main" id="{CFDB5677-280B-1FDE-DECA-350987B1714C}"/>
              </a:ext>
            </a:extLst>
          </p:cNvPr>
          <p:cNvCxnSpPr/>
          <p:nvPr/>
        </p:nvCxnSpPr>
        <p:spPr>
          <a:xfrm>
            <a:off x="3586427" y="7255933"/>
            <a:ext cx="855956" cy="0"/>
          </a:xfrm>
          <a:prstGeom prst="straightConnector1">
            <a:avLst/>
          </a:prstGeom>
          <a:ln w="28575">
            <a:solidFill>
              <a:srgbClr val="AB5A47"/>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upo 2">
            <a:extLst>
              <a:ext uri="{FF2B5EF4-FFF2-40B4-BE49-F238E27FC236}">
                <a16:creationId xmlns:a16="http://schemas.microsoft.com/office/drawing/2014/main" id="{4A0A17F1-89D3-D87C-32ED-4304623CDCB3}"/>
              </a:ext>
            </a:extLst>
          </p:cNvPr>
          <p:cNvGrpSpPr/>
          <p:nvPr/>
        </p:nvGrpSpPr>
        <p:grpSpPr>
          <a:xfrm>
            <a:off x="835211" y="2646417"/>
            <a:ext cx="1843068" cy="2086297"/>
            <a:chOff x="835211" y="2646417"/>
            <a:chExt cx="1843068" cy="2086297"/>
          </a:xfrm>
        </p:grpSpPr>
        <p:sp>
          <p:nvSpPr>
            <p:cNvPr id="1887" name="Freeform 3">
              <a:extLst>
                <a:ext uri="{FF2B5EF4-FFF2-40B4-BE49-F238E27FC236}">
                  <a16:creationId xmlns:a16="http://schemas.microsoft.com/office/drawing/2014/main" id="{CFDDEC1C-4683-24E3-0F86-8AB3D3BD9D3F}"/>
                </a:ext>
              </a:extLst>
            </p:cNvPr>
            <p:cNvSpPr/>
            <p:nvPr/>
          </p:nvSpPr>
          <p:spPr>
            <a:xfrm rot="19197805">
              <a:off x="835211" y="2646417"/>
              <a:ext cx="1843068" cy="2086297"/>
            </a:xfrm>
            <a:custGeom>
              <a:avLst/>
              <a:gdLst/>
              <a:ahLst/>
              <a:cxnLst/>
              <a:rect l="l" t="t" r="r" b="b"/>
              <a:pathLst>
                <a:path w="2579389" h="3039045">
                  <a:moveTo>
                    <a:pt x="0" y="0"/>
                  </a:moveTo>
                  <a:lnTo>
                    <a:pt x="2579390" y="0"/>
                  </a:lnTo>
                  <a:lnTo>
                    <a:pt x="2579390" y="3039045"/>
                  </a:lnTo>
                  <a:lnTo>
                    <a:pt x="0" y="30390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cxnSp>
          <p:nvCxnSpPr>
            <p:cNvPr id="2341" name="Conector recto de flecha 2340">
              <a:extLst>
                <a:ext uri="{FF2B5EF4-FFF2-40B4-BE49-F238E27FC236}">
                  <a16:creationId xmlns:a16="http://schemas.microsoft.com/office/drawing/2014/main" id="{5C541DD8-57F3-0A29-467F-4B9F4CC4B38F}"/>
                </a:ext>
              </a:extLst>
            </p:cNvPr>
            <p:cNvCxnSpPr>
              <a:cxnSpLocks/>
            </p:cNvCxnSpPr>
            <p:nvPr/>
          </p:nvCxnSpPr>
          <p:spPr>
            <a:xfrm>
              <a:off x="1409590" y="2732162"/>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4" name="Conector recto de flecha 2343">
              <a:extLst>
                <a:ext uri="{FF2B5EF4-FFF2-40B4-BE49-F238E27FC236}">
                  <a16:creationId xmlns:a16="http://schemas.microsoft.com/office/drawing/2014/main" id="{172EBABC-D961-0163-8732-EDD13DB2D3FF}"/>
                </a:ext>
              </a:extLst>
            </p:cNvPr>
            <p:cNvCxnSpPr>
              <a:cxnSpLocks/>
            </p:cNvCxnSpPr>
            <p:nvPr/>
          </p:nvCxnSpPr>
          <p:spPr>
            <a:xfrm>
              <a:off x="1800337" y="2732162"/>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upo 5">
            <a:extLst>
              <a:ext uri="{FF2B5EF4-FFF2-40B4-BE49-F238E27FC236}">
                <a16:creationId xmlns:a16="http://schemas.microsoft.com/office/drawing/2014/main" id="{4422F796-2A83-F7E6-3735-F588399BE365}"/>
              </a:ext>
            </a:extLst>
          </p:cNvPr>
          <p:cNvGrpSpPr/>
          <p:nvPr/>
        </p:nvGrpSpPr>
        <p:grpSpPr>
          <a:xfrm>
            <a:off x="895710" y="6323749"/>
            <a:ext cx="1843068" cy="2086297"/>
            <a:chOff x="895710" y="6323749"/>
            <a:chExt cx="1843068" cy="2086297"/>
          </a:xfrm>
        </p:grpSpPr>
        <p:sp>
          <p:nvSpPr>
            <p:cNvPr id="63" name="Freeform 3">
              <a:extLst>
                <a:ext uri="{FF2B5EF4-FFF2-40B4-BE49-F238E27FC236}">
                  <a16:creationId xmlns:a16="http://schemas.microsoft.com/office/drawing/2014/main" id="{EA5312A6-F28D-A12E-1B22-45F3C8BADADF}"/>
                </a:ext>
              </a:extLst>
            </p:cNvPr>
            <p:cNvSpPr/>
            <p:nvPr/>
          </p:nvSpPr>
          <p:spPr>
            <a:xfrm rot="19197805">
              <a:off x="895710" y="6323749"/>
              <a:ext cx="1843068" cy="2086297"/>
            </a:xfrm>
            <a:custGeom>
              <a:avLst/>
              <a:gdLst/>
              <a:ahLst/>
              <a:cxnLst/>
              <a:rect l="l" t="t" r="r" b="b"/>
              <a:pathLst>
                <a:path w="2579389" h="3039045">
                  <a:moveTo>
                    <a:pt x="0" y="0"/>
                  </a:moveTo>
                  <a:lnTo>
                    <a:pt x="2579390" y="0"/>
                  </a:lnTo>
                  <a:lnTo>
                    <a:pt x="2579390" y="3039045"/>
                  </a:lnTo>
                  <a:lnTo>
                    <a:pt x="0" y="30390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cxnSp>
          <p:nvCxnSpPr>
            <p:cNvPr id="2345" name="Conector recto de flecha 2344">
              <a:extLst>
                <a:ext uri="{FF2B5EF4-FFF2-40B4-BE49-F238E27FC236}">
                  <a16:creationId xmlns:a16="http://schemas.microsoft.com/office/drawing/2014/main" id="{649AFF95-02C2-6DC2-37BA-39EC9060654D}"/>
                </a:ext>
              </a:extLst>
            </p:cNvPr>
            <p:cNvCxnSpPr>
              <a:cxnSpLocks/>
            </p:cNvCxnSpPr>
            <p:nvPr/>
          </p:nvCxnSpPr>
          <p:spPr>
            <a:xfrm>
              <a:off x="1481090" y="6417459"/>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6" name="Conector recto de flecha 2345">
              <a:extLst>
                <a:ext uri="{FF2B5EF4-FFF2-40B4-BE49-F238E27FC236}">
                  <a16:creationId xmlns:a16="http://schemas.microsoft.com/office/drawing/2014/main" id="{F2EFE3AE-9621-BA07-3CC5-DDB8FD297FF4}"/>
                </a:ext>
              </a:extLst>
            </p:cNvPr>
            <p:cNvCxnSpPr>
              <a:cxnSpLocks/>
            </p:cNvCxnSpPr>
            <p:nvPr/>
          </p:nvCxnSpPr>
          <p:spPr>
            <a:xfrm>
              <a:off x="1871836" y="6417459"/>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49" name="Conector recto de flecha 2348">
            <a:extLst>
              <a:ext uri="{FF2B5EF4-FFF2-40B4-BE49-F238E27FC236}">
                <a16:creationId xmlns:a16="http://schemas.microsoft.com/office/drawing/2014/main" id="{E78B49F1-637D-F898-AFBB-31CC0CD42C96}"/>
              </a:ext>
            </a:extLst>
          </p:cNvPr>
          <p:cNvCxnSpPr>
            <a:cxnSpLocks/>
          </p:cNvCxnSpPr>
          <p:nvPr/>
        </p:nvCxnSpPr>
        <p:spPr>
          <a:xfrm>
            <a:off x="2174515" y="2732162"/>
            <a:ext cx="1180776" cy="1082905"/>
          </a:xfrm>
          <a:prstGeom prst="straightConnector1">
            <a:avLst/>
          </a:prstGeom>
          <a:ln w="28575">
            <a:solidFill>
              <a:srgbClr val="AB5A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2" name="Conector recto de flecha 2351">
            <a:extLst>
              <a:ext uri="{FF2B5EF4-FFF2-40B4-BE49-F238E27FC236}">
                <a16:creationId xmlns:a16="http://schemas.microsoft.com/office/drawing/2014/main" id="{DC5C1AF4-7351-728A-E2A1-4F603D0E36F7}"/>
              </a:ext>
            </a:extLst>
          </p:cNvPr>
          <p:cNvCxnSpPr>
            <a:cxnSpLocks/>
          </p:cNvCxnSpPr>
          <p:nvPr/>
        </p:nvCxnSpPr>
        <p:spPr>
          <a:xfrm>
            <a:off x="2130493" y="6417994"/>
            <a:ext cx="1224157" cy="286392"/>
          </a:xfrm>
          <a:prstGeom prst="straightConnector1">
            <a:avLst/>
          </a:prstGeom>
          <a:ln w="28575">
            <a:solidFill>
              <a:srgbClr val="AB5A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3" name="Conector recto de flecha 2352">
            <a:extLst>
              <a:ext uri="{FF2B5EF4-FFF2-40B4-BE49-F238E27FC236}">
                <a16:creationId xmlns:a16="http://schemas.microsoft.com/office/drawing/2014/main" id="{D630D0A2-737A-96AD-C109-EE0A10EE8923}"/>
              </a:ext>
            </a:extLst>
          </p:cNvPr>
          <p:cNvCxnSpPr>
            <a:cxnSpLocks/>
          </p:cNvCxnSpPr>
          <p:nvPr/>
        </p:nvCxnSpPr>
        <p:spPr>
          <a:xfrm>
            <a:off x="2130493" y="6417994"/>
            <a:ext cx="1160257" cy="1676413"/>
          </a:xfrm>
          <a:prstGeom prst="straightConnector1">
            <a:avLst/>
          </a:prstGeom>
          <a:ln w="28575">
            <a:solidFill>
              <a:srgbClr val="AB5A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7" name="TextBox 5">
            <a:extLst>
              <a:ext uri="{FF2B5EF4-FFF2-40B4-BE49-F238E27FC236}">
                <a16:creationId xmlns:a16="http://schemas.microsoft.com/office/drawing/2014/main" id="{7529092E-169C-A2DC-6A60-3CEB22E80C45}"/>
              </a:ext>
            </a:extLst>
          </p:cNvPr>
          <p:cNvSpPr txBox="1"/>
          <p:nvPr/>
        </p:nvSpPr>
        <p:spPr>
          <a:xfrm>
            <a:off x="4014405" y="5407278"/>
            <a:ext cx="2753182" cy="478932"/>
          </a:xfrm>
          <a:prstGeom prst="rect">
            <a:avLst/>
          </a:prstGeom>
        </p:spPr>
        <p:txBody>
          <a:bodyPr wrap="square" lIns="0" tIns="0" rIns="0" bIns="0" rtlCol="0" anchor="t">
            <a:spAutoFit/>
          </a:bodyPr>
          <a:lstStyle/>
          <a:p>
            <a:pPr algn="ctr">
              <a:lnSpc>
                <a:spcPts val="4200"/>
              </a:lnSpc>
            </a:pPr>
            <a:r>
              <a:rPr lang="en-US">
                <a:solidFill>
                  <a:srgbClr val="BE524A"/>
                </a:solidFill>
                <a:latin typeface="Glacial Indifference"/>
                <a:ea typeface="Glacial Indifference"/>
                <a:cs typeface="Glacial Indifference"/>
                <a:sym typeface="Glacial Indifference"/>
              </a:rPr>
              <a:t>Mutant Huntingtin protein</a:t>
            </a:r>
          </a:p>
        </p:txBody>
      </p:sp>
      <p:sp>
        <p:nvSpPr>
          <p:cNvPr id="2358" name="TextBox 5">
            <a:extLst>
              <a:ext uri="{FF2B5EF4-FFF2-40B4-BE49-F238E27FC236}">
                <a16:creationId xmlns:a16="http://schemas.microsoft.com/office/drawing/2014/main" id="{5F5EF011-B805-A9E7-C8B2-1C575B357C05}"/>
              </a:ext>
            </a:extLst>
          </p:cNvPr>
          <p:cNvSpPr txBox="1"/>
          <p:nvPr/>
        </p:nvSpPr>
        <p:spPr>
          <a:xfrm>
            <a:off x="1080545" y="5407278"/>
            <a:ext cx="2753182" cy="478932"/>
          </a:xfrm>
          <a:prstGeom prst="rect">
            <a:avLst/>
          </a:prstGeom>
        </p:spPr>
        <p:txBody>
          <a:bodyPr wrap="square" lIns="0" tIns="0" rIns="0" bIns="0" rtlCol="0" anchor="t">
            <a:spAutoFit/>
          </a:bodyPr>
          <a:lstStyle/>
          <a:p>
            <a:pPr algn="ctr">
              <a:lnSpc>
                <a:spcPts val="4200"/>
              </a:lnSpc>
            </a:pPr>
            <a:r>
              <a:rPr lang="en-US">
                <a:solidFill>
                  <a:srgbClr val="BE524A"/>
                </a:solidFill>
                <a:latin typeface="Glacial Indifference"/>
                <a:ea typeface="Glacial Indifference"/>
                <a:cs typeface="Glacial Indifference"/>
                <a:sym typeface="Glacial Indifference"/>
              </a:rPr>
              <a:t>Mutant Huntingtin gene</a:t>
            </a:r>
          </a:p>
        </p:txBody>
      </p:sp>
      <p:sp>
        <p:nvSpPr>
          <p:cNvPr id="2360" name="TextBox 5">
            <a:extLst>
              <a:ext uri="{FF2B5EF4-FFF2-40B4-BE49-F238E27FC236}">
                <a16:creationId xmlns:a16="http://schemas.microsoft.com/office/drawing/2014/main" id="{16CF20EC-7949-42CE-4D1B-23908ABC03F1}"/>
              </a:ext>
            </a:extLst>
          </p:cNvPr>
          <p:cNvSpPr txBox="1"/>
          <p:nvPr/>
        </p:nvSpPr>
        <p:spPr>
          <a:xfrm>
            <a:off x="4014405" y="1728237"/>
            <a:ext cx="2753182" cy="478932"/>
          </a:xfrm>
          <a:prstGeom prst="rect">
            <a:avLst/>
          </a:prstGeom>
        </p:spPr>
        <p:txBody>
          <a:bodyPr wrap="square" lIns="0" tIns="0" rIns="0" bIns="0" rtlCol="0" anchor="t">
            <a:spAutoFit/>
          </a:bodyPr>
          <a:lstStyle/>
          <a:p>
            <a:pPr algn="ctr">
              <a:lnSpc>
                <a:spcPts val="4200"/>
              </a:lnSpc>
            </a:pPr>
            <a:r>
              <a:rPr lang="en-US">
                <a:solidFill>
                  <a:srgbClr val="BE524A"/>
                </a:solidFill>
                <a:latin typeface="Glacial Indifference"/>
                <a:ea typeface="Glacial Indifference"/>
                <a:cs typeface="Glacial Indifference"/>
                <a:sym typeface="Glacial Indifference"/>
              </a:rPr>
              <a:t>Normal Huntingtin protein</a:t>
            </a:r>
          </a:p>
        </p:txBody>
      </p:sp>
      <p:sp>
        <p:nvSpPr>
          <p:cNvPr id="2361" name="TextBox 5">
            <a:extLst>
              <a:ext uri="{FF2B5EF4-FFF2-40B4-BE49-F238E27FC236}">
                <a16:creationId xmlns:a16="http://schemas.microsoft.com/office/drawing/2014/main" id="{7B207EF0-625C-8F38-12AF-6733347C2DF3}"/>
              </a:ext>
            </a:extLst>
          </p:cNvPr>
          <p:cNvSpPr txBox="1"/>
          <p:nvPr/>
        </p:nvSpPr>
        <p:spPr>
          <a:xfrm>
            <a:off x="1080545" y="1728237"/>
            <a:ext cx="2753182" cy="478932"/>
          </a:xfrm>
          <a:prstGeom prst="rect">
            <a:avLst/>
          </a:prstGeom>
        </p:spPr>
        <p:txBody>
          <a:bodyPr wrap="square" lIns="0" tIns="0" rIns="0" bIns="0" rtlCol="0" anchor="t">
            <a:spAutoFit/>
          </a:bodyPr>
          <a:lstStyle/>
          <a:p>
            <a:pPr algn="ctr">
              <a:lnSpc>
                <a:spcPts val="4200"/>
              </a:lnSpc>
            </a:pPr>
            <a:r>
              <a:rPr lang="en-US">
                <a:solidFill>
                  <a:srgbClr val="BE524A"/>
                </a:solidFill>
                <a:latin typeface="Glacial Indifference"/>
                <a:ea typeface="Glacial Indifference"/>
                <a:cs typeface="Glacial Indifference"/>
                <a:sym typeface="Glacial Indifference"/>
              </a:rPr>
              <a:t>Normal Huntingtin gene</a:t>
            </a:r>
          </a:p>
        </p:txBody>
      </p:sp>
      <p:sp>
        <p:nvSpPr>
          <p:cNvPr id="2363" name="Freeform 8">
            <a:extLst>
              <a:ext uri="{FF2B5EF4-FFF2-40B4-BE49-F238E27FC236}">
                <a16:creationId xmlns:a16="http://schemas.microsoft.com/office/drawing/2014/main" id="{CDE787C5-EEFD-8D90-DC43-B1047971BE42}"/>
              </a:ext>
            </a:extLst>
          </p:cNvPr>
          <p:cNvSpPr/>
          <p:nvPr/>
        </p:nvSpPr>
        <p:spPr>
          <a:xfrm>
            <a:off x="13563600" y="2013859"/>
            <a:ext cx="4592904" cy="5663100"/>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16">
              <a:extLst>
                <a:ext uri="{BEBA8EAE-BF5A-486C-A8C5-ECC9F3942E4B}">
                  <a14:imgProps xmlns:a14="http://schemas.microsoft.com/office/drawing/2010/main">
                    <a14:imgLayer r:embed="rId17">
                      <a14:imgEffect>
                        <a14:saturation sat="47000"/>
                      </a14:imgEffect>
                    </a14:imgLayer>
                  </a14:imgProps>
                </a:ext>
              </a:extLst>
            </a:blip>
            <a:stretch>
              <a:fillRect/>
            </a:stretch>
          </a:blipFill>
        </p:spPr>
        <p:txBody>
          <a:bodyPr/>
          <a:lstStyle/>
          <a:p>
            <a:endParaRPr lang="es-CO"/>
          </a:p>
        </p:txBody>
      </p:sp>
      <p:sp>
        <p:nvSpPr>
          <p:cNvPr id="2367" name="Freeform 3">
            <a:extLst>
              <a:ext uri="{FF2B5EF4-FFF2-40B4-BE49-F238E27FC236}">
                <a16:creationId xmlns:a16="http://schemas.microsoft.com/office/drawing/2014/main" id="{AFD744D8-CCA0-E372-3796-272B8CD45E26}"/>
              </a:ext>
            </a:extLst>
          </p:cNvPr>
          <p:cNvSpPr/>
          <p:nvPr/>
        </p:nvSpPr>
        <p:spPr>
          <a:xfrm rot="1126341">
            <a:off x="16373227" y="12201612"/>
            <a:ext cx="5983793" cy="1566221"/>
          </a:xfrm>
          <a:custGeom>
            <a:avLst/>
            <a:gdLst/>
            <a:ahLst/>
            <a:cxnLst/>
            <a:rect l="l" t="t" r="r" b="b"/>
            <a:pathLst>
              <a:path w="14094690" h="4557794">
                <a:moveTo>
                  <a:pt x="0" y="0"/>
                </a:moveTo>
                <a:lnTo>
                  <a:pt x="14094690" y="0"/>
                </a:lnTo>
                <a:lnTo>
                  <a:pt x="14094690" y="4557794"/>
                </a:lnTo>
                <a:lnTo>
                  <a:pt x="0" y="4557794"/>
                </a:lnTo>
                <a:lnTo>
                  <a:pt x="0" y="0"/>
                </a:lnTo>
                <a:close/>
              </a:path>
            </a:pathLst>
          </a:custGeom>
          <a:blipFill>
            <a:blip r:embed="rId18">
              <a:extLst>
                <a:ext uri="{BEBA8EAE-BF5A-486C-A8C5-ECC9F3942E4B}">
                  <a14:imgProps xmlns:a14="http://schemas.microsoft.com/office/drawing/2010/main">
                    <a14:imgLayer r:embed="rId19">
                      <a14:imgEffect>
                        <a14:colorTemperature colorTemp="8800"/>
                      </a14:imgEffect>
                      <a14:imgEffect>
                        <a14:saturation sat="48000"/>
                      </a14:imgEffect>
                    </a14:imgLayer>
                  </a14:imgProps>
                </a:ext>
              </a:extLst>
            </a:blip>
            <a:stretch>
              <a:fillRect/>
            </a:stretch>
          </a:blipFill>
        </p:spPr>
        <p:txBody>
          <a:bodyPr/>
          <a:lstStyle/>
          <a:p>
            <a:endParaRPr lang="es-CO"/>
          </a:p>
        </p:txBody>
      </p:sp>
      <p:sp>
        <p:nvSpPr>
          <p:cNvPr id="1024" name="Freeform 4">
            <a:extLst>
              <a:ext uri="{FF2B5EF4-FFF2-40B4-BE49-F238E27FC236}">
                <a16:creationId xmlns:a16="http://schemas.microsoft.com/office/drawing/2014/main" id="{B92CC5B0-726A-97D8-6B5D-9400791D59D3}"/>
              </a:ext>
            </a:extLst>
          </p:cNvPr>
          <p:cNvSpPr/>
          <p:nvPr/>
        </p:nvSpPr>
        <p:spPr>
          <a:xfrm rot="1225472">
            <a:off x="17292614" y="11552875"/>
            <a:ext cx="4703800" cy="1693380"/>
          </a:xfrm>
          <a:custGeom>
            <a:avLst/>
            <a:gdLst/>
            <a:ahLst/>
            <a:cxnLst/>
            <a:rect l="l" t="t" r="r" b="b"/>
            <a:pathLst>
              <a:path w="11304790" h="5186072">
                <a:moveTo>
                  <a:pt x="0" y="0"/>
                </a:moveTo>
                <a:lnTo>
                  <a:pt x="11304789" y="0"/>
                </a:lnTo>
                <a:lnTo>
                  <a:pt x="11304789" y="5186072"/>
                </a:lnTo>
                <a:lnTo>
                  <a:pt x="0" y="518607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7" name="TextBox 5">
            <a:extLst>
              <a:ext uri="{FF2B5EF4-FFF2-40B4-BE49-F238E27FC236}">
                <a16:creationId xmlns:a16="http://schemas.microsoft.com/office/drawing/2014/main" id="{9670DA8B-6020-5B9E-55B1-11DF87AD9ED8}"/>
              </a:ext>
            </a:extLst>
          </p:cNvPr>
          <p:cNvSpPr txBox="1"/>
          <p:nvPr/>
        </p:nvSpPr>
        <p:spPr>
          <a:xfrm>
            <a:off x="334357" y="25256370"/>
            <a:ext cx="13078327" cy="2186496"/>
          </a:xfrm>
          <a:prstGeom prst="rect">
            <a:avLst/>
          </a:prstGeom>
        </p:spPr>
        <p:txBody>
          <a:bodyPr wrap="square" lIns="0" tIns="0" rIns="0" bIns="0" rtlCol="0" anchor="t">
            <a:spAutoFit/>
          </a:bodyPr>
          <a:lstStyle/>
          <a:p>
            <a:pPr algn="just">
              <a:lnSpc>
                <a:spcPts val="3400"/>
              </a:lnSpc>
            </a:pPr>
            <a:r>
              <a:rPr lang="en-US" sz="3600" dirty="0">
                <a:solidFill>
                  <a:srgbClr val="9D5341"/>
                </a:solidFill>
                <a:latin typeface="Glacial Indifference"/>
                <a:ea typeface="Glacial Indifference"/>
                <a:cs typeface="Glacial Indifference"/>
                <a:sym typeface="Glacial Indifference"/>
              </a:rPr>
              <a:t>	Juvenile-onset Huntington's disease is linked to a </a:t>
            </a:r>
            <a:r>
              <a:rPr lang="en-US" sz="3600" b="1" dirty="0">
                <a:solidFill>
                  <a:srgbClr val="9D5341"/>
                </a:solidFill>
                <a:latin typeface="Glacial Indifference"/>
                <a:ea typeface="Glacial Indifference"/>
                <a:cs typeface="Glacial Indifference"/>
                <a:sym typeface="Glacial Indifference"/>
              </a:rPr>
              <a:t>higher number of CAG repeats</a:t>
            </a:r>
            <a:r>
              <a:rPr lang="en-US" sz="3600" dirty="0">
                <a:solidFill>
                  <a:srgbClr val="9D5341"/>
                </a:solidFill>
                <a:latin typeface="Glacial Indifference"/>
                <a:ea typeface="Glacial Indifference"/>
                <a:cs typeface="Glacial Indifference"/>
                <a:sym typeface="Glacial Indifference"/>
              </a:rPr>
              <a:t>.</a:t>
            </a:r>
          </a:p>
          <a:p>
            <a:pPr algn="just">
              <a:lnSpc>
                <a:spcPts val="3400"/>
              </a:lnSpc>
            </a:pPr>
            <a:endParaRPr lang="en-US" sz="3600" dirty="0">
              <a:solidFill>
                <a:srgbClr val="9D5341"/>
              </a:solidFill>
              <a:latin typeface="Glacial Indifference"/>
              <a:ea typeface="Glacial Indifference"/>
              <a:cs typeface="Glacial Indifference"/>
              <a:sym typeface="Glacial Indifference"/>
            </a:endParaRPr>
          </a:p>
          <a:p>
            <a:pPr algn="just">
              <a:lnSpc>
                <a:spcPts val="3400"/>
              </a:lnSpc>
            </a:pPr>
            <a:r>
              <a:rPr lang="en-US" sz="3600" dirty="0">
                <a:solidFill>
                  <a:srgbClr val="9D5341"/>
                </a:solidFill>
                <a:latin typeface="Glacial Indifference"/>
                <a:ea typeface="Glacial Indifference"/>
                <a:cs typeface="Glacial Indifference"/>
                <a:sym typeface="Glacial Indifference"/>
              </a:rPr>
              <a:t>	The patients show symptoms before the age of </a:t>
            </a:r>
            <a:r>
              <a:rPr lang="en-US" sz="3600" b="1" dirty="0">
                <a:solidFill>
                  <a:srgbClr val="9D5341"/>
                </a:solidFill>
                <a:latin typeface="Glacial Indifference"/>
                <a:ea typeface="Glacial Indifference"/>
                <a:cs typeface="Glacial Indifference"/>
                <a:sym typeface="Glacial Indifference"/>
              </a:rPr>
              <a:t>20</a:t>
            </a:r>
            <a:r>
              <a:rPr lang="en-US" sz="3600" dirty="0">
                <a:solidFill>
                  <a:srgbClr val="9D5341"/>
                </a:solidFill>
                <a:latin typeface="Glacial Indifference"/>
                <a:ea typeface="Glacial Indifference"/>
                <a:cs typeface="Glacial Indifference"/>
                <a:sym typeface="Glacial Indifference"/>
              </a:rPr>
              <a:t> typically having around </a:t>
            </a:r>
            <a:r>
              <a:rPr lang="en-US" sz="3600" b="1" dirty="0">
                <a:solidFill>
                  <a:srgbClr val="9D5341"/>
                </a:solidFill>
                <a:latin typeface="Glacial Indifference"/>
                <a:ea typeface="Glacial Indifference"/>
                <a:cs typeface="Glacial Indifference"/>
                <a:sym typeface="Glacial Indifference"/>
              </a:rPr>
              <a:t>55 repeats</a:t>
            </a:r>
            <a:r>
              <a:rPr lang="en-US" sz="3600" dirty="0">
                <a:solidFill>
                  <a:srgbClr val="9D5341"/>
                </a:solidFill>
                <a:latin typeface="Glacial Indifference"/>
                <a:ea typeface="Glacial Indifference"/>
                <a:cs typeface="Glacial Indifference"/>
                <a:sym typeface="Glacial Indifference"/>
              </a:rPr>
              <a:t>. </a:t>
            </a:r>
          </a:p>
        </p:txBody>
      </p:sp>
      <p:sp>
        <p:nvSpPr>
          <p:cNvPr id="8" name="TextBox 5">
            <a:extLst>
              <a:ext uri="{FF2B5EF4-FFF2-40B4-BE49-F238E27FC236}">
                <a16:creationId xmlns:a16="http://schemas.microsoft.com/office/drawing/2014/main" id="{4D3E8D37-4F01-500D-470E-752298A2CC4F}"/>
              </a:ext>
            </a:extLst>
          </p:cNvPr>
          <p:cNvSpPr txBox="1"/>
          <p:nvPr/>
        </p:nvSpPr>
        <p:spPr>
          <a:xfrm>
            <a:off x="292510" y="27578203"/>
            <a:ext cx="15056589" cy="512961"/>
          </a:xfrm>
          <a:prstGeom prst="rect">
            <a:avLst/>
          </a:prstGeom>
        </p:spPr>
        <p:txBody>
          <a:bodyPr wrap="square" lIns="0" tIns="0" rIns="0" bIns="0" rtlCol="0" anchor="t">
            <a:spAutoFit/>
          </a:bodyPr>
          <a:lstStyle/>
          <a:p>
            <a:pPr algn="just">
              <a:lnSpc>
                <a:spcPts val="4410"/>
              </a:lnSpc>
            </a:pPr>
            <a:r>
              <a:rPr lang="da-DK" sz="2800">
                <a:solidFill>
                  <a:srgbClr val="AE5B48"/>
                </a:solidFill>
                <a:latin typeface="Glacial Indifference"/>
                <a:ea typeface="Glacial Indifference"/>
                <a:cs typeface="Glacial Indifference"/>
                <a:sym typeface="Glacial Indifference"/>
              </a:rPr>
              <a:t>(Langbehn et al., 2010; Young, 2003; Ha et al., 2012; Andrich et al., 2008; Rubinsztein et al., 1996).</a:t>
            </a:r>
          </a:p>
        </p:txBody>
      </p:sp>
    </p:spTree>
    <p:extLst>
      <p:ext uri="{BB962C8B-B14F-4D97-AF65-F5344CB8AC3E}">
        <p14:creationId xmlns:p14="http://schemas.microsoft.com/office/powerpoint/2010/main" val="1027204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778">
        <p159:morph option="byObject"/>
      </p:transition>
    </mc:Choice>
    <mc:Fallback xmlns="">
      <p:transition spd="slow" advTm="117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37"/>
                                        </p:tgtEl>
                                        <p:attrNameLst>
                                          <p:attrName>style.visibility</p:attrName>
                                        </p:attrNameLst>
                                      </p:cBhvr>
                                      <p:to>
                                        <p:strVal val="visible"/>
                                      </p:to>
                                    </p:set>
                                    <p:animEffect transition="in" filter="fade">
                                      <p:cBhvr>
                                        <p:cTn id="7" dur="250"/>
                                        <p:tgtEl>
                                          <p:spTgt spid="2337"/>
                                        </p:tgtEl>
                                      </p:cBhvr>
                                    </p:animEffect>
                                  </p:childTnLst>
                                </p:cTn>
                              </p:par>
                              <p:par>
                                <p:cTn id="8" presetID="10" presetClass="entr" presetSubtype="0" fill="hold" nodeType="withEffect">
                                  <p:stCondLst>
                                    <p:cond delay="0"/>
                                  </p:stCondLst>
                                  <p:childTnLst>
                                    <p:set>
                                      <p:cBhvr>
                                        <p:cTn id="9" dur="1" fill="hold">
                                          <p:stCondLst>
                                            <p:cond delay="0"/>
                                          </p:stCondLst>
                                        </p:cTn>
                                        <p:tgtEl>
                                          <p:spTgt spid="2349"/>
                                        </p:tgtEl>
                                        <p:attrNameLst>
                                          <p:attrName>style.visibility</p:attrName>
                                        </p:attrNameLst>
                                      </p:cBhvr>
                                      <p:to>
                                        <p:strVal val="visible"/>
                                      </p:to>
                                    </p:set>
                                    <p:animEffect transition="in" filter="fade">
                                      <p:cBhvr>
                                        <p:cTn id="10" dur="250"/>
                                        <p:tgtEl>
                                          <p:spTgt spid="2349"/>
                                        </p:tgtEl>
                                      </p:cBhvr>
                                    </p:animEffect>
                                  </p:childTnLst>
                                </p:cTn>
                              </p:par>
                              <p:par>
                                <p:cTn id="11" presetID="10" presetClass="entr" presetSubtype="0" fill="hold" nodeType="withEffect">
                                  <p:stCondLst>
                                    <p:cond delay="0"/>
                                  </p:stCondLst>
                                  <p:childTnLst>
                                    <p:set>
                                      <p:cBhvr>
                                        <p:cTn id="12" dur="1" fill="hold">
                                          <p:stCondLst>
                                            <p:cond delay="0"/>
                                          </p:stCondLst>
                                        </p:cTn>
                                        <p:tgtEl>
                                          <p:spTgt spid="2352"/>
                                        </p:tgtEl>
                                        <p:attrNameLst>
                                          <p:attrName>style.visibility</p:attrName>
                                        </p:attrNameLst>
                                      </p:cBhvr>
                                      <p:to>
                                        <p:strVal val="visible"/>
                                      </p:to>
                                    </p:set>
                                    <p:animEffect transition="in" filter="fade">
                                      <p:cBhvr>
                                        <p:cTn id="13" dur="250"/>
                                        <p:tgtEl>
                                          <p:spTgt spid="2352"/>
                                        </p:tgtEl>
                                      </p:cBhvr>
                                    </p:animEffect>
                                  </p:childTnLst>
                                </p:cTn>
                              </p:par>
                              <p:par>
                                <p:cTn id="14" presetID="10" presetClass="entr" presetSubtype="0" fill="hold" nodeType="withEffect">
                                  <p:stCondLst>
                                    <p:cond delay="0"/>
                                  </p:stCondLst>
                                  <p:childTnLst>
                                    <p:set>
                                      <p:cBhvr>
                                        <p:cTn id="15" dur="1" fill="hold">
                                          <p:stCondLst>
                                            <p:cond delay="0"/>
                                          </p:stCondLst>
                                        </p:cTn>
                                        <p:tgtEl>
                                          <p:spTgt spid="2353"/>
                                        </p:tgtEl>
                                        <p:attrNameLst>
                                          <p:attrName>style.visibility</p:attrName>
                                        </p:attrNameLst>
                                      </p:cBhvr>
                                      <p:to>
                                        <p:strVal val="visible"/>
                                      </p:to>
                                    </p:set>
                                    <p:animEffect transition="in" filter="fade">
                                      <p:cBhvr>
                                        <p:cTn id="16" dur="250"/>
                                        <p:tgtEl>
                                          <p:spTgt spid="2353"/>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1884"/>
                                        </p:tgtEl>
                                        <p:attrNameLst>
                                          <p:attrName>style.visibility</p:attrName>
                                        </p:attrNameLst>
                                      </p:cBhvr>
                                      <p:to>
                                        <p:strVal val="visible"/>
                                      </p:to>
                                    </p:set>
                                    <p:animEffect transition="in" filter="fade">
                                      <p:cBhvr>
                                        <p:cTn id="20" dur="250"/>
                                        <p:tgtEl>
                                          <p:spTgt spid="1884"/>
                                        </p:tgtEl>
                                      </p:cBhvr>
                                    </p:animEffect>
                                  </p:childTnLst>
                                </p:cTn>
                              </p:par>
                              <p:par>
                                <p:cTn id="21" presetID="10" presetClass="entr" presetSubtype="0" fill="hold" nodeType="withEffect">
                                  <p:stCondLst>
                                    <p:cond delay="0"/>
                                  </p:stCondLst>
                                  <p:childTnLst>
                                    <p:set>
                                      <p:cBhvr>
                                        <p:cTn id="22" dur="1" fill="hold">
                                          <p:stCondLst>
                                            <p:cond delay="0"/>
                                          </p:stCondLst>
                                        </p:cTn>
                                        <p:tgtEl>
                                          <p:spTgt spid="1883"/>
                                        </p:tgtEl>
                                        <p:attrNameLst>
                                          <p:attrName>style.visibility</p:attrName>
                                        </p:attrNameLst>
                                      </p:cBhvr>
                                      <p:to>
                                        <p:strVal val="visible"/>
                                      </p:to>
                                    </p:set>
                                    <p:animEffect transition="in" filter="fade">
                                      <p:cBhvr>
                                        <p:cTn id="23" dur="250"/>
                                        <p:tgtEl>
                                          <p:spTgt spid="1883"/>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339"/>
                                        </p:tgtEl>
                                        <p:attrNameLst>
                                          <p:attrName>style.visibility</p:attrName>
                                        </p:attrNameLst>
                                      </p:cBhvr>
                                      <p:to>
                                        <p:strVal val="visible"/>
                                      </p:to>
                                    </p:set>
                                    <p:animEffect transition="in" filter="wipe(left)">
                                      <p:cBhvr>
                                        <p:cTn id="27" dur="250"/>
                                        <p:tgtEl>
                                          <p:spTgt spid="2339"/>
                                        </p:tgtEl>
                                      </p:cBhvr>
                                    </p:animEffect>
                                  </p:childTnLst>
                                </p:cTn>
                              </p:par>
                              <p:par>
                                <p:cTn id="28" presetID="22" presetClass="entr" presetSubtype="8" fill="hold" nodeType="withEffect">
                                  <p:stCondLst>
                                    <p:cond delay="0"/>
                                  </p:stCondLst>
                                  <p:childTnLst>
                                    <p:set>
                                      <p:cBhvr>
                                        <p:cTn id="29" dur="1" fill="hold">
                                          <p:stCondLst>
                                            <p:cond delay="0"/>
                                          </p:stCondLst>
                                        </p:cTn>
                                        <p:tgtEl>
                                          <p:spTgt spid="2340"/>
                                        </p:tgtEl>
                                        <p:attrNameLst>
                                          <p:attrName>style.visibility</p:attrName>
                                        </p:attrNameLst>
                                      </p:cBhvr>
                                      <p:to>
                                        <p:strVal val="visible"/>
                                      </p:to>
                                    </p:set>
                                    <p:animEffect transition="in" filter="wipe(left)">
                                      <p:cBhvr>
                                        <p:cTn id="30" dur="250"/>
                                        <p:tgtEl>
                                          <p:spTgt spid="2340"/>
                                        </p:tgtEl>
                                      </p:cBhvr>
                                    </p:animEffect>
                                  </p:childTnLst>
                                </p:cTn>
                              </p:par>
                            </p:childTnLst>
                          </p:cTn>
                        </p:par>
                        <p:par>
                          <p:cTn id="31" fill="hold">
                            <p:stCondLst>
                              <p:cond delay="750"/>
                            </p:stCondLst>
                            <p:childTnLst>
                              <p:par>
                                <p:cTn id="32" presetID="10" presetClass="entr" presetSubtype="0" fill="hold" grpId="0" nodeType="afterEffect">
                                  <p:stCondLst>
                                    <p:cond delay="0"/>
                                  </p:stCondLst>
                                  <p:childTnLst>
                                    <p:set>
                                      <p:cBhvr>
                                        <p:cTn id="33" dur="1" fill="hold">
                                          <p:stCondLst>
                                            <p:cond delay="0"/>
                                          </p:stCondLst>
                                        </p:cTn>
                                        <p:tgtEl>
                                          <p:spTgt spid="1893"/>
                                        </p:tgtEl>
                                        <p:attrNameLst>
                                          <p:attrName>style.visibility</p:attrName>
                                        </p:attrNameLst>
                                      </p:cBhvr>
                                      <p:to>
                                        <p:strVal val="visible"/>
                                      </p:to>
                                    </p:set>
                                    <p:animEffect transition="in" filter="fade">
                                      <p:cBhvr>
                                        <p:cTn id="34" dur="50"/>
                                        <p:tgtEl>
                                          <p:spTgt spid="18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25"/>
                                        </p:tgtEl>
                                        <p:attrNameLst>
                                          <p:attrName>style.visibility</p:attrName>
                                        </p:attrNameLst>
                                      </p:cBhvr>
                                      <p:to>
                                        <p:strVal val="visible"/>
                                      </p:to>
                                    </p:set>
                                    <p:animEffect transition="in" filter="fade">
                                      <p:cBhvr>
                                        <p:cTn id="37" dur="50"/>
                                        <p:tgtEl>
                                          <p:spTgt spid="2225"/>
                                        </p:tgtEl>
                                      </p:cBhvr>
                                    </p:animEffect>
                                  </p:childTnLst>
                                </p:cTn>
                              </p:par>
                            </p:childTnLst>
                          </p:cTn>
                        </p:par>
                        <p:par>
                          <p:cTn id="38" fill="hold">
                            <p:stCondLst>
                              <p:cond delay="800"/>
                            </p:stCondLst>
                            <p:childTnLst>
                              <p:par>
                                <p:cTn id="39" presetID="10" presetClass="entr" presetSubtype="0" fill="hold" grpId="0" nodeType="afterEffect">
                                  <p:stCondLst>
                                    <p:cond delay="0"/>
                                  </p:stCondLst>
                                  <p:childTnLst>
                                    <p:set>
                                      <p:cBhvr>
                                        <p:cTn id="40" dur="1" fill="hold">
                                          <p:stCondLst>
                                            <p:cond delay="0"/>
                                          </p:stCondLst>
                                        </p:cTn>
                                        <p:tgtEl>
                                          <p:spTgt spid="1894"/>
                                        </p:tgtEl>
                                        <p:attrNameLst>
                                          <p:attrName>style.visibility</p:attrName>
                                        </p:attrNameLst>
                                      </p:cBhvr>
                                      <p:to>
                                        <p:strVal val="visible"/>
                                      </p:to>
                                    </p:set>
                                    <p:animEffect transition="in" filter="fade">
                                      <p:cBhvr>
                                        <p:cTn id="41" dur="50"/>
                                        <p:tgtEl>
                                          <p:spTgt spid="189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26"/>
                                        </p:tgtEl>
                                        <p:attrNameLst>
                                          <p:attrName>style.visibility</p:attrName>
                                        </p:attrNameLst>
                                      </p:cBhvr>
                                      <p:to>
                                        <p:strVal val="visible"/>
                                      </p:to>
                                    </p:set>
                                    <p:animEffect transition="in" filter="fade">
                                      <p:cBhvr>
                                        <p:cTn id="44" dur="50"/>
                                        <p:tgtEl>
                                          <p:spTgt spid="2226"/>
                                        </p:tgtEl>
                                      </p:cBhvr>
                                    </p:animEffect>
                                  </p:childTnLst>
                                </p:cTn>
                              </p:par>
                            </p:childTnLst>
                          </p:cTn>
                        </p:par>
                        <p:par>
                          <p:cTn id="45" fill="hold">
                            <p:stCondLst>
                              <p:cond delay="850"/>
                            </p:stCondLst>
                            <p:childTnLst>
                              <p:par>
                                <p:cTn id="46" presetID="10" presetClass="entr" presetSubtype="0" fill="hold" grpId="0" nodeType="afterEffect">
                                  <p:stCondLst>
                                    <p:cond delay="0"/>
                                  </p:stCondLst>
                                  <p:childTnLst>
                                    <p:set>
                                      <p:cBhvr>
                                        <p:cTn id="47" dur="1" fill="hold">
                                          <p:stCondLst>
                                            <p:cond delay="0"/>
                                          </p:stCondLst>
                                        </p:cTn>
                                        <p:tgtEl>
                                          <p:spTgt spid="1897"/>
                                        </p:tgtEl>
                                        <p:attrNameLst>
                                          <p:attrName>style.visibility</p:attrName>
                                        </p:attrNameLst>
                                      </p:cBhvr>
                                      <p:to>
                                        <p:strVal val="visible"/>
                                      </p:to>
                                    </p:set>
                                    <p:animEffect transition="in" filter="fade">
                                      <p:cBhvr>
                                        <p:cTn id="48" dur="50"/>
                                        <p:tgtEl>
                                          <p:spTgt spid="189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28"/>
                                        </p:tgtEl>
                                        <p:attrNameLst>
                                          <p:attrName>style.visibility</p:attrName>
                                        </p:attrNameLst>
                                      </p:cBhvr>
                                      <p:to>
                                        <p:strVal val="visible"/>
                                      </p:to>
                                    </p:set>
                                    <p:animEffect transition="in" filter="fade">
                                      <p:cBhvr>
                                        <p:cTn id="51" dur="50"/>
                                        <p:tgtEl>
                                          <p:spTgt spid="2228"/>
                                        </p:tgtEl>
                                      </p:cBhvr>
                                    </p:animEffect>
                                  </p:childTnLst>
                                </p:cTn>
                              </p:par>
                            </p:childTnLst>
                          </p:cTn>
                        </p:par>
                        <p:par>
                          <p:cTn id="52" fill="hold">
                            <p:stCondLst>
                              <p:cond delay="900"/>
                            </p:stCondLst>
                            <p:childTnLst>
                              <p:par>
                                <p:cTn id="53" presetID="10" presetClass="entr" presetSubtype="0" fill="hold" grpId="0" nodeType="afterEffect">
                                  <p:stCondLst>
                                    <p:cond delay="0"/>
                                  </p:stCondLst>
                                  <p:childTnLst>
                                    <p:set>
                                      <p:cBhvr>
                                        <p:cTn id="54" dur="1" fill="hold">
                                          <p:stCondLst>
                                            <p:cond delay="0"/>
                                          </p:stCondLst>
                                        </p:cTn>
                                        <p:tgtEl>
                                          <p:spTgt spid="1899"/>
                                        </p:tgtEl>
                                        <p:attrNameLst>
                                          <p:attrName>style.visibility</p:attrName>
                                        </p:attrNameLst>
                                      </p:cBhvr>
                                      <p:to>
                                        <p:strVal val="visible"/>
                                      </p:to>
                                    </p:set>
                                    <p:animEffect transition="in" filter="fade">
                                      <p:cBhvr>
                                        <p:cTn id="55" dur="50"/>
                                        <p:tgtEl>
                                          <p:spTgt spid="189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29"/>
                                        </p:tgtEl>
                                        <p:attrNameLst>
                                          <p:attrName>style.visibility</p:attrName>
                                        </p:attrNameLst>
                                      </p:cBhvr>
                                      <p:to>
                                        <p:strVal val="visible"/>
                                      </p:to>
                                    </p:set>
                                    <p:animEffect transition="in" filter="fade">
                                      <p:cBhvr>
                                        <p:cTn id="58" dur="50"/>
                                        <p:tgtEl>
                                          <p:spTgt spid="2229"/>
                                        </p:tgtEl>
                                      </p:cBhvr>
                                    </p:animEffect>
                                  </p:childTnLst>
                                </p:cTn>
                              </p:par>
                            </p:childTnLst>
                          </p:cTn>
                        </p:par>
                        <p:par>
                          <p:cTn id="59" fill="hold">
                            <p:stCondLst>
                              <p:cond delay="950"/>
                            </p:stCondLst>
                            <p:childTnLst>
                              <p:par>
                                <p:cTn id="60" presetID="10" presetClass="entr" presetSubtype="0" fill="hold" grpId="0" nodeType="afterEffect">
                                  <p:stCondLst>
                                    <p:cond delay="0"/>
                                  </p:stCondLst>
                                  <p:childTnLst>
                                    <p:set>
                                      <p:cBhvr>
                                        <p:cTn id="61" dur="1" fill="hold">
                                          <p:stCondLst>
                                            <p:cond delay="0"/>
                                          </p:stCondLst>
                                        </p:cTn>
                                        <p:tgtEl>
                                          <p:spTgt spid="1910"/>
                                        </p:tgtEl>
                                        <p:attrNameLst>
                                          <p:attrName>style.visibility</p:attrName>
                                        </p:attrNameLst>
                                      </p:cBhvr>
                                      <p:to>
                                        <p:strVal val="visible"/>
                                      </p:to>
                                    </p:set>
                                    <p:animEffect transition="in" filter="fade">
                                      <p:cBhvr>
                                        <p:cTn id="62" dur="50"/>
                                        <p:tgtEl>
                                          <p:spTgt spid="191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31"/>
                                        </p:tgtEl>
                                        <p:attrNameLst>
                                          <p:attrName>style.visibility</p:attrName>
                                        </p:attrNameLst>
                                      </p:cBhvr>
                                      <p:to>
                                        <p:strVal val="visible"/>
                                      </p:to>
                                    </p:set>
                                    <p:animEffect transition="in" filter="fade">
                                      <p:cBhvr>
                                        <p:cTn id="65" dur="50"/>
                                        <p:tgtEl>
                                          <p:spTgt spid="2231"/>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043"/>
                                        </p:tgtEl>
                                        <p:attrNameLst>
                                          <p:attrName>style.visibility</p:attrName>
                                        </p:attrNameLst>
                                      </p:cBhvr>
                                      <p:to>
                                        <p:strVal val="visible"/>
                                      </p:to>
                                    </p:set>
                                    <p:animEffect transition="in" filter="fade">
                                      <p:cBhvr>
                                        <p:cTn id="69" dur="50"/>
                                        <p:tgtEl>
                                          <p:spTgt spid="2043"/>
                                        </p:tgtEl>
                                      </p:cBhvr>
                                    </p:animEffect>
                                  </p:childTnLst>
                                </p:cTn>
                              </p:par>
                            </p:childTnLst>
                          </p:cTn>
                        </p:par>
                        <p:par>
                          <p:cTn id="70" fill="hold">
                            <p:stCondLst>
                              <p:cond delay="1050"/>
                            </p:stCondLst>
                            <p:childTnLst>
                              <p:par>
                                <p:cTn id="71" presetID="10" presetClass="entr" presetSubtype="0" fill="hold" grpId="0" nodeType="afterEffect">
                                  <p:stCondLst>
                                    <p:cond delay="0"/>
                                  </p:stCondLst>
                                  <p:childTnLst>
                                    <p:set>
                                      <p:cBhvr>
                                        <p:cTn id="72" dur="1" fill="hold">
                                          <p:stCondLst>
                                            <p:cond delay="0"/>
                                          </p:stCondLst>
                                        </p:cTn>
                                        <p:tgtEl>
                                          <p:spTgt spid="2232"/>
                                        </p:tgtEl>
                                        <p:attrNameLst>
                                          <p:attrName>style.visibility</p:attrName>
                                        </p:attrNameLst>
                                      </p:cBhvr>
                                      <p:to>
                                        <p:strVal val="visible"/>
                                      </p:to>
                                    </p:set>
                                    <p:animEffect transition="in" filter="fade">
                                      <p:cBhvr>
                                        <p:cTn id="73" dur="50"/>
                                        <p:tgtEl>
                                          <p:spTgt spid="2232"/>
                                        </p:tgtEl>
                                      </p:cBhvr>
                                    </p:animEffect>
                                  </p:childTnLst>
                                </p:cTn>
                              </p:par>
                            </p:childTnLst>
                          </p:cTn>
                        </p:par>
                        <p:par>
                          <p:cTn id="74" fill="hold">
                            <p:stCondLst>
                              <p:cond delay="1100"/>
                            </p:stCondLst>
                            <p:childTnLst>
                              <p:par>
                                <p:cTn id="75" presetID="10" presetClass="entr" presetSubtype="0" fill="hold" grpId="0" nodeType="afterEffect">
                                  <p:stCondLst>
                                    <p:cond delay="0"/>
                                  </p:stCondLst>
                                  <p:childTnLst>
                                    <p:set>
                                      <p:cBhvr>
                                        <p:cTn id="76" dur="1" fill="hold">
                                          <p:stCondLst>
                                            <p:cond delay="0"/>
                                          </p:stCondLst>
                                        </p:cTn>
                                        <p:tgtEl>
                                          <p:spTgt spid="2059"/>
                                        </p:tgtEl>
                                        <p:attrNameLst>
                                          <p:attrName>style.visibility</p:attrName>
                                        </p:attrNameLst>
                                      </p:cBhvr>
                                      <p:to>
                                        <p:strVal val="visible"/>
                                      </p:to>
                                    </p:set>
                                    <p:animEffect transition="in" filter="fade">
                                      <p:cBhvr>
                                        <p:cTn id="77" dur="50"/>
                                        <p:tgtEl>
                                          <p:spTgt spid="20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33"/>
                                        </p:tgtEl>
                                        <p:attrNameLst>
                                          <p:attrName>style.visibility</p:attrName>
                                        </p:attrNameLst>
                                      </p:cBhvr>
                                      <p:to>
                                        <p:strVal val="visible"/>
                                      </p:to>
                                    </p:set>
                                    <p:animEffect transition="in" filter="fade">
                                      <p:cBhvr>
                                        <p:cTn id="80" dur="50"/>
                                        <p:tgtEl>
                                          <p:spTgt spid="2233"/>
                                        </p:tgtEl>
                                      </p:cBhvr>
                                    </p:animEffect>
                                  </p:childTnLst>
                                </p:cTn>
                              </p:par>
                            </p:childTnLst>
                          </p:cTn>
                        </p:par>
                        <p:par>
                          <p:cTn id="81" fill="hold">
                            <p:stCondLst>
                              <p:cond delay="1150"/>
                            </p:stCondLst>
                            <p:childTnLst>
                              <p:par>
                                <p:cTn id="82" presetID="10" presetClass="entr" presetSubtype="0" fill="hold" grpId="0" nodeType="afterEffect">
                                  <p:stCondLst>
                                    <p:cond delay="0"/>
                                  </p:stCondLst>
                                  <p:childTnLst>
                                    <p:set>
                                      <p:cBhvr>
                                        <p:cTn id="83" dur="1" fill="hold">
                                          <p:stCondLst>
                                            <p:cond delay="0"/>
                                          </p:stCondLst>
                                        </p:cTn>
                                        <p:tgtEl>
                                          <p:spTgt spid="2060"/>
                                        </p:tgtEl>
                                        <p:attrNameLst>
                                          <p:attrName>style.visibility</p:attrName>
                                        </p:attrNameLst>
                                      </p:cBhvr>
                                      <p:to>
                                        <p:strVal val="visible"/>
                                      </p:to>
                                    </p:set>
                                    <p:animEffect transition="in" filter="fade">
                                      <p:cBhvr>
                                        <p:cTn id="84" dur="50"/>
                                        <p:tgtEl>
                                          <p:spTgt spid="206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234"/>
                                        </p:tgtEl>
                                        <p:attrNameLst>
                                          <p:attrName>style.visibility</p:attrName>
                                        </p:attrNameLst>
                                      </p:cBhvr>
                                      <p:to>
                                        <p:strVal val="visible"/>
                                      </p:to>
                                    </p:set>
                                    <p:animEffect transition="in" filter="fade">
                                      <p:cBhvr>
                                        <p:cTn id="87" dur="50"/>
                                        <p:tgtEl>
                                          <p:spTgt spid="2234"/>
                                        </p:tgtEl>
                                      </p:cBhvr>
                                    </p:animEffect>
                                  </p:childTnLst>
                                </p:cTn>
                              </p:par>
                            </p:childTnLst>
                          </p:cTn>
                        </p:par>
                        <p:par>
                          <p:cTn id="88" fill="hold">
                            <p:stCondLst>
                              <p:cond delay="1200"/>
                            </p:stCondLst>
                            <p:childTnLst>
                              <p:par>
                                <p:cTn id="89" presetID="10" presetClass="entr" presetSubtype="0" fill="hold" grpId="0" nodeType="afterEffect">
                                  <p:stCondLst>
                                    <p:cond delay="0"/>
                                  </p:stCondLst>
                                  <p:childTnLst>
                                    <p:set>
                                      <p:cBhvr>
                                        <p:cTn id="90" dur="1" fill="hold">
                                          <p:stCondLst>
                                            <p:cond delay="0"/>
                                          </p:stCondLst>
                                        </p:cTn>
                                        <p:tgtEl>
                                          <p:spTgt spid="2061"/>
                                        </p:tgtEl>
                                        <p:attrNameLst>
                                          <p:attrName>style.visibility</p:attrName>
                                        </p:attrNameLst>
                                      </p:cBhvr>
                                      <p:to>
                                        <p:strVal val="visible"/>
                                      </p:to>
                                    </p:set>
                                    <p:animEffect transition="in" filter="fade">
                                      <p:cBhvr>
                                        <p:cTn id="91" dur="50"/>
                                        <p:tgtEl>
                                          <p:spTgt spid="206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39"/>
                                        </p:tgtEl>
                                        <p:attrNameLst>
                                          <p:attrName>style.visibility</p:attrName>
                                        </p:attrNameLst>
                                      </p:cBhvr>
                                      <p:to>
                                        <p:strVal val="visible"/>
                                      </p:to>
                                    </p:set>
                                    <p:animEffect transition="in" filter="fade">
                                      <p:cBhvr>
                                        <p:cTn id="94" dur="50"/>
                                        <p:tgtEl>
                                          <p:spTgt spid="2239"/>
                                        </p:tgtEl>
                                      </p:cBhvr>
                                    </p:animEffect>
                                  </p:childTnLst>
                                </p:cTn>
                              </p:par>
                            </p:childTnLst>
                          </p:cTn>
                        </p:par>
                        <p:par>
                          <p:cTn id="95" fill="hold">
                            <p:stCondLst>
                              <p:cond delay="1250"/>
                            </p:stCondLst>
                            <p:childTnLst>
                              <p:par>
                                <p:cTn id="96" presetID="10" presetClass="entr" presetSubtype="0" fill="hold" grpId="0" nodeType="afterEffect">
                                  <p:stCondLst>
                                    <p:cond delay="0"/>
                                  </p:stCondLst>
                                  <p:childTnLst>
                                    <p:set>
                                      <p:cBhvr>
                                        <p:cTn id="97" dur="1" fill="hold">
                                          <p:stCondLst>
                                            <p:cond delay="0"/>
                                          </p:stCondLst>
                                        </p:cTn>
                                        <p:tgtEl>
                                          <p:spTgt spid="2062"/>
                                        </p:tgtEl>
                                        <p:attrNameLst>
                                          <p:attrName>style.visibility</p:attrName>
                                        </p:attrNameLst>
                                      </p:cBhvr>
                                      <p:to>
                                        <p:strVal val="visible"/>
                                      </p:to>
                                    </p:set>
                                    <p:animEffect transition="in" filter="fade">
                                      <p:cBhvr>
                                        <p:cTn id="98" dur="50"/>
                                        <p:tgtEl>
                                          <p:spTgt spid="206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244"/>
                                        </p:tgtEl>
                                        <p:attrNameLst>
                                          <p:attrName>style.visibility</p:attrName>
                                        </p:attrNameLst>
                                      </p:cBhvr>
                                      <p:to>
                                        <p:strVal val="visible"/>
                                      </p:to>
                                    </p:set>
                                    <p:animEffect transition="in" filter="fade">
                                      <p:cBhvr>
                                        <p:cTn id="101" dur="50"/>
                                        <p:tgtEl>
                                          <p:spTgt spid="2244"/>
                                        </p:tgtEl>
                                      </p:cBhvr>
                                    </p:animEffect>
                                  </p:childTnLst>
                                </p:cTn>
                              </p:par>
                            </p:childTnLst>
                          </p:cTn>
                        </p:par>
                        <p:par>
                          <p:cTn id="102" fill="hold">
                            <p:stCondLst>
                              <p:cond delay="1300"/>
                            </p:stCondLst>
                            <p:childTnLst>
                              <p:par>
                                <p:cTn id="103" presetID="10" presetClass="entr" presetSubtype="0" fill="hold" grpId="0" nodeType="afterEffect">
                                  <p:stCondLst>
                                    <p:cond delay="0"/>
                                  </p:stCondLst>
                                  <p:childTnLst>
                                    <p:set>
                                      <p:cBhvr>
                                        <p:cTn id="104" dur="1" fill="hold">
                                          <p:stCondLst>
                                            <p:cond delay="0"/>
                                          </p:stCondLst>
                                        </p:cTn>
                                        <p:tgtEl>
                                          <p:spTgt spid="2069"/>
                                        </p:tgtEl>
                                        <p:attrNameLst>
                                          <p:attrName>style.visibility</p:attrName>
                                        </p:attrNameLst>
                                      </p:cBhvr>
                                      <p:to>
                                        <p:strVal val="visible"/>
                                      </p:to>
                                    </p:set>
                                    <p:animEffect transition="in" filter="fade">
                                      <p:cBhvr>
                                        <p:cTn id="105" dur="50"/>
                                        <p:tgtEl>
                                          <p:spTgt spid="206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327"/>
                                        </p:tgtEl>
                                        <p:attrNameLst>
                                          <p:attrName>style.visibility</p:attrName>
                                        </p:attrNameLst>
                                      </p:cBhvr>
                                      <p:to>
                                        <p:strVal val="visible"/>
                                      </p:to>
                                    </p:set>
                                    <p:animEffect transition="in" filter="fade">
                                      <p:cBhvr>
                                        <p:cTn id="108" dur="50"/>
                                        <p:tgtEl>
                                          <p:spTgt spid="2327"/>
                                        </p:tgtEl>
                                      </p:cBhvr>
                                    </p:animEffect>
                                  </p:childTnLst>
                                </p:cTn>
                              </p:par>
                            </p:childTnLst>
                          </p:cTn>
                        </p:par>
                        <p:par>
                          <p:cTn id="109" fill="hold">
                            <p:stCondLst>
                              <p:cond delay="1350"/>
                            </p:stCondLst>
                            <p:childTnLst>
                              <p:par>
                                <p:cTn id="110" presetID="10" presetClass="entr" presetSubtype="0" fill="hold" grpId="0" nodeType="afterEffect">
                                  <p:stCondLst>
                                    <p:cond delay="0"/>
                                  </p:stCondLst>
                                  <p:childTnLst>
                                    <p:set>
                                      <p:cBhvr>
                                        <p:cTn id="111" dur="1" fill="hold">
                                          <p:stCondLst>
                                            <p:cond delay="0"/>
                                          </p:stCondLst>
                                        </p:cTn>
                                        <p:tgtEl>
                                          <p:spTgt spid="2088"/>
                                        </p:tgtEl>
                                        <p:attrNameLst>
                                          <p:attrName>style.visibility</p:attrName>
                                        </p:attrNameLst>
                                      </p:cBhvr>
                                      <p:to>
                                        <p:strVal val="visible"/>
                                      </p:to>
                                    </p:set>
                                    <p:animEffect transition="in" filter="fade">
                                      <p:cBhvr>
                                        <p:cTn id="112" dur="50"/>
                                        <p:tgtEl>
                                          <p:spTgt spid="208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328"/>
                                        </p:tgtEl>
                                        <p:attrNameLst>
                                          <p:attrName>style.visibility</p:attrName>
                                        </p:attrNameLst>
                                      </p:cBhvr>
                                      <p:to>
                                        <p:strVal val="visible"/>
                                      </p:to>
                                    </p:set>
                                    <p:animEffect transition="in" filter="fade">
                                      <p:cBhvr>
                                        <p:cTn id="115" dur="50"/>
                                        <p:tgtEl>
                                          <p:spTgt spid="2328"/>
                                        </p:tgtEl>
                                      </p:cBhvr>
                                    </p:animEffect>
                                  </p:childTnLst>
                                </p:cTn>
                              </p:par>
                            </p:childTnLst>
                          </p:cTn>
                        </p:par>
                        <p:par>
                          <p:cTn id="116" fill="hold">
                            <p:stCondLst>
                              <p:cond delay="1400"/>
                            </p:stCondLst>
                            <p:childTnLst>
                              <p:par>
                                <p:cTn id="117" presetID="10" presetClass="entr" presetSubtype="0" fill="hold" grpId="0" nodeType="afterEffect">
                                  <p:stCondLst>
                                    <p:cond delay="0"/>
                                  </p:stCondLst>
                                  <p:childTnLst>
                                    <p:set>
                                      <p:cBhvr>
                                        <p:cTn id="118" dur="1" fill="hold">
                                          <p:stCondLst>
                                            <p:cond delay="0"/>
                                          </p:stCondLst>
                                        </p:cTn>
                                        <p:tgtEl>
                                          <p:spTgt spid="2093"/>
                                        </p:tgtEl>
                                        <p:attrNameLst>
                                          <p:attrName>style.visibility</p:attrName>
                                        </p:attrNameLst>
                                      </p:cBhvr>
                                      <p:to>
                                        <p:strVal val="visible"/>
                                      </p:to>
                                    </p:set>
                                    <p:animEffect transition="in" filter="fade">
                                      <p:cBhvr>
                                        <p:cTn id="119" dur="50"/>
                                        <p:tgtEl>
                                          <p:spTgt spid="209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29"/>
                                        </p:tgtEl>
                                        <p:attrNameLst>
                                          <p:attrName>style.visibility</p:attrName>
                                        </p:attrNameLst>
                                      </p:cBhvr>
                                      <p:to>
                                        <p:strVal val="visible"/>
                                      </p:to>
                                    </p:set>
                                    <p:animEffect transition="in" filter="fade">
                                      <p:cBhvr>
                                        <p:cTn id="122" dur="50"/>
                                        <p:tgtEl>
                                          <p:spTgt spid="2329"/>
                                        </p:tgtEl>
                                      </p:cBhvr>
                                    </p:animEffect>
                                  </p:childTnLst>
                                </p:cTn>
                              </p:par>
                            </p:childTnLst>
                          </p:cTn>
                        </p:par>
                        <p:par>
                          <p:cTn id="123" fill="hold">
                            <p:stCondLst>
                              <p:cond delay="1450"/>
                            </p:stCondLst>
                            <p:childTnLst>
                              <p:par>
                                <p:cTn id="124" presetID="10" presetClass="entr" presetSubtype="0" fill="hold" grpId="0" nodeType="afterEffect">
                                  <p:stCondLst>
                                    <p:cond delay="0"/>
                                  </p:stCondLst>
                                  <p:childTnLst>
                                    <p:set>
                                      <p:cBhvr>
                                        <p:cTn id="125" dur="1" fill="hold">
                                          <p:stCondLst>
                                            <p:cond delay="0"/>
                                          </p:stCondLst>
                                        </p:cTn>
                                        <p:tgtEl>
                                          <p:spTgt spid="2095"/>
                                        </p:tgtEl>
                                        <p:attrNameLst>
                                          <p:attrName>style.visibility</p:attrName>
                                        </p:attrNameLst>
                                      </p:cBhvr>
                                      <p:to>
                                        <p:strVal val="visible"/>
                                      </p:to>
                                    </p:set>
                                    <p:animEffect transition="in" filter="fade">
                                      <p:cBhvr>
                                        <p:cTn id="126" dur="50"/>
                                        <p:tgtEl>
                                          <p:spTgt spid="209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330"/>
                                        </p:tgtEl>
                                        <p:attrNameLst>
                                          <p:attrName>style.visibility</p:attrName>
                                        </p:attrNameLst>
                                      </p:cBhvr>
                                      <p:to>
                                        <p:strVal val="visible"/>
                                      </p:to>
                                    </p:set>
                                    <p:animEffect transition="in" filter="fade">
                                      <p:cBhvr>
                                        <p:cTn id="129" dur="50"/>
                                        <p:tgtEl>
                                          <p:spTgt spid="2330"/>
                                        </p:tgtEl>
                                      </p:cBhvr>
                                    </p:animEffect>
                                  </p:childTnLst>
                                </p:cTn>
                              </p:par>
                            </p:childTnLst>
                          </p:cTn>
                        </p:par>
                        <p:par>
                          <p:cTn id="130" fill="hold">
                            <p:stCondLst>
                              <p:cond delay="1500"/>
                            </p:stCondLst>
                            <p:childTnLst>
                              <p:par>
                                <p:cTn id="131" presetID="10" presetClass="entr" presetSubtype="0" fill="hold" grpId="0" nodeType="afterEffect">
                                  <p:stCondLst>
                                    <p:cond delay="0"/>
                                  </p:stCondLst>
                                  <p:childTnLst>
                                    <p:set>
                                      <p:cBhvr>
                                        <p:cTn id="132" dur="1" fill="hold">
                                          <p:stCondLst>
                                            <p:cond delay="0"/>
                                          </p:stCondLst>
                                        </p:cTn>
                                        <p:tgtEl>
                                          <p:spTgt spid="2103"/>
                                        </p:tgtEl>
                                        <p:attrNameLst>
                                          <p:attrName>style.visibility</p:attrName>
                                        </p:attrNameLst>
                                      </p:cBhvr>
                                      <p:to>
                                        <p:strVal val="visible"/>
                                      </p:to>
                                    </p:set>
                                    <p:animEffect transition="in" filter="fade">
                                      <p:cBhvr>
                                        <p:cTn id="133" dur="50"/>
                                        <p:tgtEl>
                                          <p:spTgt spid="210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247"/>
                                        </p:tgtEl>
                                        <p:attrNameLst>
                                          <p:attrName>style.visibility</p:attrName>
                                        </p:attrNameLst>
                                      </p:cBhvr>
                                      <p:to>
                                        <p:strVal val="visible"/>
                                      </p:to>
                                    </p:set>
                                    <p:animEffect transition="in" filter="fade">
                                      <p:cBhvr>
                                        <p:cTn id="136" dur="50"/>
                                        <p:tgtEl>
                                          <p:spTgt spid="2247"/>
                                        </p:tgtEl>
                                      </p:cBhvr>
                                    </p:animEffect>
                                  </p:childTnLst>
                                </p:cTn>
                              </p:par>
                            </p:childTnLst>
                          </p:cTn>
                        </p:par>
                        <p:par>
                          <p:cTn id="137" fill="hold">
                            <p:stCondLst>
                              <p:cond delay="1550"/>
                            </p:stCondLst>
                            <p:childTnLst>
                              <p:par>
                                <p:cTn id="138" presetID="10" presetClass="entr" presetSubtype="0" fill="hold" grpId="0" nodeType="afterEffect">
                                  <p:stCondLst>
                                    <p:cond delay="0"/>
                                  </p:stCondLst>
                                  <p:childTnLst>
                                    <p:set>
                                      <p:cBhvr>
                                        <p:cTn id="139" dur="1" fill="hold">
                                          <p:stCondLst>
                                            <p:cond delay="0"/>
                                          </p:stCondLst>
                                        </p:cTn>
                                        <p:tgtEl>
                                          <p:spTgt spid="2123"/>
                                        </p:tgtEl>
                                        <p:attrNameLst>
                                          <p:attrName>style.visibility</p:attrName>
                                        </p:attrNameLst>
                                      </p:cBhvr>
                                      <p:to>
                                        <p:strVal val="visible"/>
                                      </p:to>
                                    </p:set>
                                    <p:animEffect transition="in" filter="fade">
                                      <p:cBhvr>
                                        <p:cTn id="140" dur="50"/>
                                        <p:tgtEl>
                                          <p:spTgt spid="212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249"/>
                                        </p:tgtEl>
                                        <p:attrNameLst>
                                          <p:attrName>style.visibility</p:attrName>
                                        </p:attrNameLst>
                                      </p:cBhvr>
                                      <p:to>
                                        <p:strVal val="visible"/>
                                      </p:to>
                                    </p:set>
                                    <p:animEffect transition="in" filter="fade">
                                      <p:cBhvr>
                                        <p:cTn id="143" dur="50"/>
                                        <p:tgtEl>
                                          <p:spTgt spid="2249"/>
                                        </p:tgtEl>
                                      </p:cBhvr>
                                    </p:animEffect>
                                  </p:childTnLst>
                                </p:cTn>
                              </p:par>
                            </p:childTnLst>
                          </p:cTn>
                        </p:par>
                        <p:par>
                          <p:cTn id="144" fill="hold">
                            <p:stCondLst>
                              <p:cond delay="1600"/>
                            </p:stCondLst>
                            <p:childTnLst>
                              <p:par>
                                <p:cTn id="145" presetID="10" presetClass="entr" presetSubtype="0" fill="hold" grpId="0" nodeType="afterEffect">
                                  <p:stCondLst>
                                    <p:cond delay="0"/>
                                  </p:stCondLst>
                                  <p:childTnLst>
                                    <p:set>
                                      <p:cBhvr>
                                        <p:cTn id="146" dur="1" fill="hold">
                                          <p:stCondLst>
                                            <p:cond delay="0"/>
                                          </p:stCondLst>
                                        </p:cTn>
                                        <p:tgtEl>
                                          <p:spTgt spid="2208"/>
                                        </p:tgtEl>
                                        <p:attrNameLst>
                                          <p:attrName>style.visibility</p:attrName>
                                        </p:attrNameLst>
                                      </p:cBhvr>
                                      <p:to>
                                        <p:strVal val="visible"/>
                                      </p:to>
                                    </p:set>
                                    <p:animEffect transition="in" filter="fade">
                                      <p:cBhvr>
                                        <p:cTn id="147" dur="50"/>
                                        <p:tgtEl>
                                          <p:spTgt spid="22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331"/>
                                        </p:tgtEl>
                                        <p:attrNameLst>
                                          <p:attrName>style.visibility</p:attrName>
                                        </p:attrNameLst>
                                      </p:cBhvr>
                                      <p:to>
                                        <p:strVal val="visible"/>
                                      </p:to>
                                    </p:set>
                                    <p:animEffect transition="in" filter="fade">
                                      <p:cBhvr>
                                        <p:cTn id="150" dur="50"/>
                                        <p:tgtEl>
                                          <p:spTgt spid="2331"/>
                                        </p:tgtEl>
                                      </p:cBhvr>
                                    </p:animEffect>
                                  </p:childTnLst>
                                </p:cTn>
                              </p:par>
                            </p:childTnLst>
                          </p:cTn>
                        </p:par>
                        <p:par>
                          <p:cTn id="151" fill="hold">
                            <p:stCondLst>
                              <p:cond delay="1650"/>
                            </p:stCondLst>
                            <p:childTnLst>
                              <p:par>
                                <p:cTn id="152" presetID="10" presetClass="entr" presetSubtype="0" fill="hold" grpId="0" nodeType="afterEffect">
                                  <p:stCondLst>
                                    <p:cond delay="0"/>
                                  </p:stCondLst>
                                  <p:childTnLst>
                                    <p:set>
                                      <p:cBhvr>
                                        <p:cTn id="153" dur="1" fill="hold">
                                          <p:stCondLst>
                                            <p:cond delay="0"/>
                                          </p:stCondLst>
                                        </p:cTn>
                                        <p:tgtEl>
                                          <p:spTgt spid="2209"/>
                                        </p:tgtEl>
                                        <p:attrNameLst>
                                          <p:attrName>style.visibility</p:attrName>
                                        </p:attrNameLst>
                                      </p:cBhvr>
                                      <p:to>
                                        <p:strVal val="visible"/>
                                      </p:to>
                                    </p:set>
                                    <p:animEffect transition="in" filter="fade">
                                      <p:cBhvr>
                                        <p:cTn id="154" dur="50"/>
                                        <p:tgtEl>
                                          <p:spTgt spid="220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332"/>
                                        </p:tgtEl>
                                        <p:attrNameLst>
                                          <p:attrName>style.visibility</p:attrName>
                                        </p:attrNameLst>
                                      </p:cBhvr>
                                      <p:to>
                                        <p:strVal val="visible"/>
                                      </p:to>
                                    </p:set>
                                    <p:animEffect transition="in" filter="fade">
                                      <p:cBhvr>
                                        <p:cTn id="157" dur="50"/>
                                        <p:tgtEl>
                                          <p:spTgt spid="2332"/>
                                        </p:tgtEl>
                                      </p:cBhvr>
                                    </p:animEffect>
                                  </p:childTnLst>
                                </p:cTn>
                              </p:par>
                            </p:childTnLst>
                          </p:cTn>
                        </p:par>
                        <p:par>
                          <p:cTn id="158" fill="hold">
                            <p:stCondLst>
                              <p:cond delay="1700"/>
                            </p:stCondLst>
                            <p:childTnLst>
                              <p:par>
                                <p:cTn id="159" presetID="10" presetClass="entr" presetSubtype="0" fill="hold" grpId="0" nodeType="afterEffect">
                                  <p:stCondLst>
                                    <p:cond delay="0"/>
                                  </p:stCondLst>
                                  <p:childTnLst>
                                    <p:set>
                                      <p:cBhvr>
                                        <p:cTn id="160" dur="1" fill="hold">
                                          <p:stCondLst>
                                            <p:cond delay="0"/>
                                          </p:stCondLst>
                                        </p:cTn>
                                        <p:tgtEl>
                                          <p:spTgt spid="2211"/>
                                        </p:tgtEl>
                                        <p:attrNameLst>
                                          <p:attrName>style.visibility</p:attrName>
                                        </p:attrNameLst>
                                      </p:cBhvr>
                                      <p:to>
                                        <p:strVal val="visible"/>
                                      </p:to>
                                    </p:set>
                                    <p:animEffect transition="in" filter="fade">
                                      <p:cBhvr>
                                        <p:cTn id="161" dur="50"/>
                                        <p:tgtEl>
                                          <p:spTgt spid="221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2362"/>
                                        </p:tgtEl>
                                        <p:attrNameLst>
                                          <p:attrName>style.visibility</p:attrName>
                                        </p:attrNameLst>
                                      </p:cBhvr>
                                      <p:to>
                                        <p:strVal val="visible"/>
                                      </p:to>
                                    </p:set>
                                    <p:animEffect transition="in" filter="fade">
                                      <p:cBhvr>
                                        <p:cTn id="164" dur="250"/>
                                        <p:tgtEl>
                                          <p:spTgt spid="2362"/>
                                        </p:tgtEl>
                                      </p:cBhvr>
                                    </p:animEffect>
                                  </p:childTnLst>
                                </p:cTn>
                              </p:par>
                            </p:childTnLst>
                          </p:cTn>
                        </p:par>
                        <p:par>
                          <p:cTn id="165" fill="hold">
                            <p:stCondLst>
                              <p:cond delay="1950"/>
                            </p:stCondLst>
                            <p:childTnLst>
                              <p:par>
                                <p:cTn id="166" presetID="10" presetClass="entr" presetSubtype="0" fill="hold" grpId="0" nodeType="afterEffect">
                                  <p:stCondLst>
                                    <p:cond delay="0"/>
                                  </p:stCondLst>
                                  <p:childTnLst>
                                    <p:set>
                                      <p:cBhvr>
                                        <p:cTn id="167" dur="1" fill="hold">
                                          <p:stCondLst>
                                            <p:cond delay="0"/>
                                          </p:stCondLst>
                                        </p:cTn>
                                        <p:tgtEl>
                                          <p:spTgt spid="2212"/>
                                        </p:tgtEl>
                                        <p:attrNameLst>
                                          <p:attrName>style.visibility</p:attrName>
                                        </p:attrNameLst>
                                      </p:cBhvr>
                                      <p:to>
                                        <p:strVal val="visible"/>
                                      </p:to>
                                    </p:set>
                                    <p:animEffect transition="in" filter="fade">
                                      <p:cBhvr>
                                        <p:cTn id="168" dur="50"/>
                                        <p:tgtEl>
                                          <p:spTgt spid="2212"/>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2333"/>
                                        </p:tgtEl>
                                        <p:attrNameLst>
                                          <p:attrName>style.visibility</p:attrName>
                                        </p:attrNameLst>
                                      </p:cBhvr>
                                      <p:to>
                                        <p:strVal val="visible"/>
                                      </p:to>
                                    </p:set>
                                    <p:animEffect transition="in" filter="fade">
                                      <p:cBhvr>
                                        <p:cTn id="171" dur="50"/>
                                        <p:tgtEl>
                                          <p:spTgt spid="2333"/>
                                        </p:tgtEl>
                                      </p:cBhvr>
                                    </p:animEffect>
                                  </p:childTnLst>
                                </p:cTn>
                              </p:par>
                            </p:childTnLst>
                          </p:cTn>
                        </p:par>
                        <p:par>
                          <p:cTn id="172" fill="hold">
                            <p:stCondLst>
                              <p:cond delay="2000"/>
                            </p:stCondLst>
                            <p:childTnLst>
                              <p:par>
                                <p:cTn id="173" presetID="10" presetClass="entr" presetSubtype="0" fill="hold" grpId="0" nodeType="afterEffect">
                                  <p:stCondLst>
                                    <p:cond delay="0"/>
                                  </p:stCondLst>
                                  <p:childTnLst>
                                    <p:set>
                                      <p:cBhvr>
                                        <p:cTn id="174" dur="1" fill="hold">
                                          <p:stCondLst>
                                            <p:cond delay="0"/>
                                          </p:stCondLst>
                                        </p:cTn>
                                        <p:tgtEl>
                                          <p:spTgt spid="2213"/>
                                        </p:tgtEl>
                                        <p:attrNameLst>
                                          <p:attrName>style.visibility</p:attrName>
                                        </p:attrNameLst>
                                      </p:cBhvr>
                                      <p:to>
                                        <p:strVal val="visible"/>
                                      </p:to>
                                    </p:set>
                                    <p:animEffect transition="in" filter="fade">
                                      <p:cBhvr>
                                        <p:cTn id="175" dur="50"/>
                                        <p:tgtEl>
                                          <p:spTgt spid="221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2251"/>
                                        </p:tgtEl>
                                        <p:attrNameLst>
                                          <p:attrName>style.visibility</p:attrName>
                                        </p:attrNameLst>
                                      </p:cBhvr>
                                      <p:to>
                                        <p:strVal val="visible"/>
                                      </p:to>
                                    </p:set>
                                    <p:animEffect transition="in" filter="fade">
                                      <p:cBhvr>
                                        <p:cTn id="178" dur="50"/>
                                        <p:tgtEl>
                                          <p:spTgt spid="2251"/>
                                        </p:tgtEl>
                                      </p:cBhvr>
                                    </p:animEffect>
                                  </p:childTnLst>
                                </p:cTn>
                              </p:par>
                            </p:childTnLst>
                          </p:cTn>
                        </p:par>
                        <p:par>
                          <p:cTn id="179" fill="hold">
                            <p:stCondLst>
                              <p:cond delay="2050"/>
                            </p:stCondLst>
                            <p:childTnLst>
                              <p:par>
                                <p:cTn id="180" presetID="10" presetClass="entr" presetSubtype="0" fill="hold" grpId="0" nodeType="afterEffect">
                                  <p:stCondLst>
                                    <p:cond delay="0"/>
                                  </p:stCondLst>
                                  <p:childTnLst>
                                    <p:set>
                                      <p:cBhvr>
                                        <p:cTn id="181" dur="1" fill="hold">
                                          <p:stCondLst>
                                            <p:cond delay="0"/>
                                          </p:stCondLst>
                                        </p:cTn>
                                        <p:tgtEl>
                                          <p:spTgt spid="2215"/>
                                        </p:tgtEl>
                                        <p:attrNameLst>
                                          <p:attrName>style.visibility</p:attrName>
                                        </p:attrNameLst>
                                      </p:cBhvr>
                                      <p:to>
                                        <p:strVal val="visible"/>
                                      </p:to>
                                    </p:set>
                                    <p:animEffect transition="in" filter="fade">
                                      <p:cBhvr>
                                        <p:cTn id="182" dur="50"/>
                                        <p:tgtEl>
                                          <p:spTgt spid="2215"/>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2255"/>
                                        </p:tgtEl>
                                        <p:attrNameLst>
                                          <p:attrName>style.visibility</p:attrName>
                                        </p:attrNameLst>
                                      </p:cBhvr>
                                      <p:to>
                                        <p:strVal val="visible"/>
                                      </p:to>
                                    </p:set>
                                    <p:animEffect transition="in" filter="fade">
                                      <p:cBhvr>
                                        <p:cTn id="185" dur="50"/>
                                        <p:tgtEl>
                                          <p:spTgt spid="2255"/>
                                        </p:tgtEl>
                                      </p:cBhvr>
                                    </p:animEffect>
                                  </p:childTnLst>
                                </p:cTn>
                              </p:par>
                            </p:childTnLst>
                          </p:cTn>
                        </p:par>
                        <p:par>
                          <p:cTn id="186" fill="hold">
                            <p:stCondLst>
                              <p:cond delay="2100"/>
                            </p:stCondLst>
                            <p:childTnLst>
                              <p:par>
                                <p:cTn id="187" presetID="10" presetClass="entr" presetSubtype="0" fill="hold" grpId="0" nodeType="afterEffect">
                                  <p:stCondLst>
                                    <p:cond delay="0"/>
                                  </p:stCondLst>
                                  <p:childTnLst>
                                    <p:set>
                                      <p:cBhvr>
                                        <p:cTn id="188" dur="1" fill="hold">
                                          <p:stCondLst>
                                            <p:cond delay="0"/>
                                          </p:stCondLst>
                                        </p:cTn>
                                        <p:tgtEl>
                                          <p:spTgt spid="2216"/>
                                        </p:tgtEl>
                                        <p:attrNameLst>
                                          <p:attrName>style.visibility</p:attrName>
                                        </p:attrNameLst>
                                      </p:cBhvr>
                                      <p:to>
                                        <p:strVal val="visible"/>
                                      </p:to>
                                    </p:set>
                                    <p:animEffect transition="in" filter="fade">
                                      <p:cBhvr>
                                        <p:cTn id="189" dur="50"/>
                                        <p:tgtEl>
                                          <p:spTgt spid="2216"/>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2257"/>
                                        </p:tgtEl>
                                        <p:attrNameLst>
                                          <p:attrName>style.visibility</p:attrName>
                                        </p:attrNameLst>
                                      </p:cBhvr>
                                      <p:to>
                                        <p:strVal val="visible"/>
                                      </p:to>
                                    </p:set>
                                    <p:animEffect transition="in" filter="fade">
                                      <p:cBhvr>
                                        <p:cTn id="192" dur="50"/>
                                        <p:tgtEl>
                                          <p:spTgt spid="2257"/>
                                        </p:tgtEl>
                                      </p:cBhvr>
                                    </p:animEffect>
                                  </p:childTnLst>
                                </p:cTn>
                              </p:par>
                            </p:childTnLst>
                          </p:cTn>
                        </p:par>
                        <p:par>
                          <p:cTn id="193" fill="hold">
                            <p:stCondLst>
                              <p:cond delay="2150"/>
                            </p:stCondLst>
                            <p:childTnLst>
                              <p:par>
                                <p:cTn id="194" presetID="10" presetClass="entr" presetSubtype="0" fill="hold" grpId="0" nodeType="afterEffect">
                                  <p:stCondLst>
                                    <p:cond delay="0"/>
                                  </p:stCondLst>
                                  <p:childTnLst>
                                    <p:set>
                                      <p:cBhvr>
                                        <p:cTn id="195" dur="1" fill="hold">
                                          <p:stCondLst>
                                            <p:cond delay="0"/>
                                          </p:stCondLst>
                                        </p:cTn>
                                        <p:tgtEl>
                                          <p:spTgt spid="2217"/>
                                        </p:tgtEl>
                                        <p:attrNameLst>
                                          <p:attrName>style.visibility</p:attrName>
                                        </p:attrNameLst>
                                      </p:cBhvr>
                                      <p:to>
                                        <p:strVal val="visible"/>
                                      </p:to>
                                    </p:set>
                                    <p:animEffect transition="in" filter="fade">
                                      <p:cBhvr>
                                        <p:cTn id="196" dur="50"/>
                                        <p:tgtEl>
                                          <p:spTgt spid="2217"/>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256"/>
                                        </p:tgtEl>
                                        <p:attrNameLst>
                                          <p:attrName>style.visibility</p:attrName>
                                        </p:attrNameLst>
                                      </p:cBhvr>
                                      <p:to>
                                        <p:strVal val="visible"/>
                                      </p:to>
                                    </p:set>
                                    <p:animEffect transition="in" filter="fade">
                                      <p:cBhvr>
                                        <p:cTn id="199" dur="50"/>
                                        <p:tgtEl>
                                          <p:spTgt spid="2256"/>
                                        </p:tgtEl>
                                      </p:cBhvr>
                                    </p:animEffect>
                                  </p:childTnLst>
                                </p:cTn>
                              </p:par>
                            </p:childTnLst>
                          </p:cTn>
                        </p:par>
                        <p:par>
                          <p:cTn id="200" fill="hold">
                            <p:stCondLst>
                              <p:cond delay="2200"/>
                            </p:stCondLst>
                            <p:childTnLst>
                              <p:par>
                                <p:cTn id="201" presetID="10" presetClass="entr" presetSubtype="0" fill="hold" grpId="0" nodeType="afterEffect">
                                  <p:stCondLst>
                                    <p:cond delay="0"/>
                                  </p:stCondLst>
                                  <p:childTnLst>
                                    <p:set>
                                      <p:cBhvr>
                                        <p:cTn id="202" dur="1" fill="hold">
                                          <p:stCondLst>
                                            <p:cond delay="0"/>
                                          </p:stCondLst>
                                        </p:cTn>
                                        <p:tgtEl>
                                          <p:spTgt spid="2219"/>
                                        </p:tgtEl>
                                        <p:attrNameLst>
                                          <p:attrName>style.visibility</p:attrName>
                                        </p:attrNameLst>
                                      </p:cBhvr>
                                      <p:to>
                                        <p:strVal val="visible"/>
                                      </p:to>
                                    </p:set>
                                    <p:animEffect transition="in" filter="fade">
                                      <p:cBhvr>
                                        <p:cTn id="203" dur="50"/>
                                        <p:tgtEl>
                                          <p:spTgt spid="2219"/>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2262"/>
                                        </p:tgtEl>
                                        <p:attrNameLst>
                                          <p:attrName>style.visibility</p:attrName>
                                        </p:attrNameLst>
                                      </p:cBhvr>
                                      <p:to>
                                        <p:strVal val="visible"/>
                                      </p:to>
                                    </p:set>
                                    <p:animEffect transition="in" filter="fade">
                                      <p:cBhvr>
                                        <p:cTn id="206" dur="50"/>
                                        <p:tgtEl>
                                          <p:spTgt spid="2262"/>
                                        </p:tgtEl>
                                      </p:cBhvr>
                                    </p:animEffect>
                                  </p:childTnLst>
                                </p:cTn>
                              </p:par>
                            </p:childTnLst>
                          </p:cTn>
                        </p:par>
                        <p:par>
                          <p:cTn id="207" fill="hold">
                            <p:stCondLst>
                              <p:cond delay="2250"/>
                            </p:stCondLst>
                            <p:childTnLst>
                              <p:par>
                                <p:cTn id="208" presetID="10" presetClass="entr" presetSubtype="0" fill="hold" grpId="0" nodeType="afterEffect">
                                  <p:stCondLst>
                                    <p:cond delay="0"/>
                                  </p:stCondLst>
                                  <p:childTnLst>
                                    <p:set>
                                      <p:cBhvr>
                                        <p:cTn id="209" dur="1" fill="hold">
                                          <p:stCondLst>
                                            <p:cond delay="0"/>
                                          </p:stCondLst>
                                        </p:cTn>
                                        <p:tgtEl>
                                          <p:spTgt spid="2220"/>
                                        </p:tgtEl>
                                        <p:attrNameLst>
                                          <p:attrName>style.visibility</p:attrName>
                                        </p:attrNameLst>
                                      </p:cBhvr>
                                      <p:to>
                                        <p:strVal val="visible"/>
                                      </p:to>
                                    </p:set>
                                    <p:animEffect transition="in" filter="fade">
                                      <p:cBhvr>
                                        <p:cTn id="210" dur="50"/>
                                        <p:tgtEl>
                                          <p:spTgt spid="2220"/>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2266"/>
                                        </p:tgtEl>
                                        <p:attrNameLst>
                                          <p:attrName>style.visibility</p:attrName>
                                        </p:attrNameLst>
                                      </p:cBhvr>
                                      <p:to>
                                        <p:strVal val="visible"/>
                                      </p:to>
                                    </p:set>
                                    <p:animEffect transition="in" filter="fade">
                                      <p:cBhvr>
                                        <p:cTn id="213" dur="50"/>
                                        <p:tgtEl>
                                          <p:spTgt spid="2266"/>
                                        </p:tgtEl>
                                      </p:cBhvr>
                                    </p:animEffect>
                                  </p:childTnLst>
                                </p:cTn>
                              </p:par>
                            </p:childTnLst>
                          </p:cTn>
                        </p:par>
                        <p:par>
                          <p:cTn id="214" fill="hold">
                            <p:stCondLst>
                              <p:cond delay="2300"/>
                            </p:stCondLst>
                            <p:childTnLst>
                              <p:par>
                                <p:cTn id="215" presetID="10" presetClass="entr" presetSubtype="0" fill="hold" grpId="0" nodeType="afterEffect">
                                  <p:stCondLst>
                                    <p:cond delay="0"/>
                                  </p:stCondLst>
                                  <p:childTnLst>
                                    <p:set>
                                      <p:cBhvr>
                                        <p:cTn id="216" dur="1" fill="hold">
                                          <p:stCondLst>
                                            <p:cond delay="0"/>
                                          </p:stCondLst>
                                        </p:cTn>
                                        <p:tgtEl>
                                          <p:spTgt spid="2269"/>
                                        </p:tgtEl>
                                        <p:attrNameLst>
                                          <p:attrName>style.visibility</p:attrName>
                                        </p:attrNameLst>
                                      </p:cBhvr>
                                      <p:to>
                                        <p:strVal val="visible"/>
                                      </p:to>
                                    </p:set>
                                    <p:animEffect transition="in" filter="fade">
                                      <p:cBhvr>
                                        <p:cTn id="217" dur="50"/>
                                        <p:tgtEl>
                                          <p:spTgt spid="2269"/>
                                        </p:tgtEl>
                                      </p:cBhvr>
                                    </p:animEffect>
                                  </p:childTnLst>
                                </p:cTn>
                              </p:par>
                            </p:childTnLst>
                          </p:cTn>
                        </p:par>
                        <p:par>
                          <p:cTn id="218" fill="hold">
                            <p:stCondLst>
                              <p:cond delay="2350"/>
                            </p:stCondLst>
                            <p:childTnLst>
                              <p:par>
                                <p:cTn id="219" presetID="10" presetClass="entr" presetSubtype="0" fill="hold" grpId="0" nodeType="afterEffect">
                                  <p:stCondLst>
                                    <p:cond delay="0"/>
                                  </p:stCondLst>
                                  <p:childTnLst>
                                    <p:set>
                                      <p:cBhvr>
                                        <p:cTn id="220" dur="1" fill="hold">
                                          <p:stCondLst>
                                            <p:cond delay="0"/>
                                          </p:stCondLst>
                                        </p:cTn>
                                        <p:tgtEl>
                                          <p:spTgt spid="2277"/>
                                        </p:tgtEl>
                                        <p:attrNameLst>
                                          <p:attrName>style.visibility</p:attrName>
                                        </p:attrNameLst>
                                      </p:cBhvr>
                                      <p:to>
                                        <p:strVal val="visible"/>
                                      </p:to>
                                    </p:set>
                                    <p:animEffect transition="in" filter="fade">
                                      <p:cBhvr>
                                        <p:cTn id="221" dur="50"/>
                                        <p:tgtEl>
                                          <p:spTgt spid="2277"/>
                                        </p:tgtEl>
                                      </p:cBhvr>
                                    </p:animEffect>
                                  </p:childTnLst>
                                </p:cTn>
                              </p:par>
                            </p:childTnLst>
                          </p:cTn>
                        </p:par>
                        <p:par>
                          <p:cTn id="222" fill="hold">
                            <p:stCondLst>
                              <p:cond delay="2400"/>
                            </p:stCondLst>
                            <p:childTnLst>
                              <p:par>
                                <p:cTn id="223" presetID="10" presetClass="entr" presetSubtype="0" fill="hold" grpId="0" nodeType="afterEffect">
                                  <p:stCondLst>
                                    <p:cond delay="0"/>
                                  </p:stCondLst>
                                  <p:childTnLst>
                                    <p:set>
                                      <p:cBhvr>
                                        <p:cTn id="224" dur="1" fill="hold">
                                          <p:stCondLst>
                                            <p:cond delay="0"/>
                                          </p:stCondLst>
                                        </p:cTn>
                                        <p:tgtEl>
                                          <p:spTgt spid="2278"/>
                                        </p:tgtEl>
                                        <p:attrNameLst>
                                          <p:attrName>style.visibility</p:attrName>
                                        </p:attrNameLst>
                                      </p:cBhvr>
                                      <p:to>
                                        <p:strVal val="visible"/>
                                      </p:to>
                                    </p:set>
                                    <p:animEffect transition="in" filter="fade">
                                      <p:cBhvr>
                                        <p:cTn id="225" dur="50"/>
                                        <p:tgtEl>
                                          <p:spTgt spid="2278"/>
                                        </p:tgtEl>
                                      </p:cBhvr>
                                    </p:animEffect>
                                  </p:childTnLst>
                                </p:cTn>
                              </p:par>
                            </p:childTnLst>
                          </p:cTn>
                        </p:par>
                        <p:par>
                          <p:cTn id="226" fill="hold">
                            <p:stCondLst>
                              <p:cond delay="2450"/>
                            </p:stCondLst>
                            <p:childTnLst>
                              <p:par>
                                <p:cTn id="227" presetID="10" presetClass="entr" presetSubtype="0" fill="hold" grpId="0" nodeType="afterEffect">
                                  <p:stCondLst>
                                    <p:cond delay="0"/>
                                  </p:stCondLst>
                                  <p:childTnLst>
                                    <p:set>
                                      <p:cBhvr>
                                        <p:cTn id="228" dur="1" fill="hold">
                                          <p:stCondLst>
                                            <p:cond delay="0"/>
                                          </p:stCondLst>
                                        </p:cTn>
                                        <p:tgtEl>
                                          <p:spTgt spid="2279"/>
                                        </p:tgtEl>
                                        <p:attrNameLst>
                                          <p:attrName>style.visibility</p:attrName>
                                        </p:attrNameLst>
                                      </p:cBhvr>
                                      <p:to>
                                        <p:strVal val="visible"/>
                                      </p:to>
                                    </p:set>
                                    <p:animEffect transition="in" filter="fade">
                                      <p:cBhvr>
                                        <p:cTn id="229" dur="50"/>
                                        <p:tgtEl>
                                          <p:spTgt spid="2279"/>
                                        </p:tgtEl>
                                      </p:cBhvr>
                                    </p:animEffect>
                                  </p:childTnLst>
                                </p:cTn>
                              </p:par>
                            </p:childTnLst>
                          </p:cTn>
                        </p:par>
                        <p:par>
                          <p:cTn id="230" fill="hold">
                            <p:stCondLst>
                              <p:cond delay="2500"/>
                            </p:stCondLst>
                            <p:childTnLst>
                              <p:par>
                                <p:cTn id="231" presetID="10" presetClass="entr" presetSubtype="0" fill="hold" grpId="0" nodeType="afterEffect">
                                  <p:stCondLst>
                                    <p:cond delay="0"/>
                                  </p:stCondLst>
                                  <p:childTnLst>
                                    <p:set>
                                      <p:cBhvr>
                                        <p:cTn id="232" dur="1" fill="hold">
                                          <p:stCondLst>
                                            <p:cond delay="0"/>
                                          </p:stCondLst>
                                        </p:cTn>
                                        <p:tgtEl>
                                          <p:spTgt spid="2289"/>
                                        </p:tgtEl>
                                        <p:attrNameLst>
                                          <p:attrName>style.visibility</p:attrName>
                                        </p:attrNameLst>
                                      </p:cBhvr>
                                      <p:to>
                                        <p:strVal val="visible"/>
                                      </p:to>
                                    </p:set>
                                    <p:animEffect transition="in" filter="fade">
                                      <p:cBhvr>
                                        <p:cTn id="233" dur="50"/>
                                        <p:tgtEl>
                                          <p:spTgt spid="2289"/>
                                        </p:tgtEl>
                                      </p:cBhvr>
                                    </p:animEffect>
                                  </p:childTnLst>
                                </p:cTn>
                              </p:par>
                            </p:childTnLst>
                          </p:cTn>
                        </p:par>
                        <p:par>
                          <p:cTn id="234" fill="hold">
                            <p:stCondLst>
                              <p:cond delay="2550"/>
                            </p:stCondLst>
                            <p:childTnLst>
                              <p:par>
                                <p:cTn id="235" presetID="10" presetClass="entr" presetSubtype="0" fill="hold" grpId="0" nodeType="afterEffect">
                                  <p:stCondLst>
                                    <p:cond delay="0"/>
                                  </p:stCondLst>
                                  <p:childTnLst>
                                    <p:set>
                                      <p:cBhvr>
                                        <p:cTn id="236" dur="1" fill="hold">
                                          <p:stCondLst>
                                            <p:cond delay="0"/>
                                          </p:stCondLst>
                                        </p:cTn>
                                        <p:tgtEl>
                                          <p:spTgt spid="2302"/>
                                        </p:tgtEl>
                                        <p:attrNameLst>
                                          <p:attrName>style.visibility</p:attrName>
                                        </p:attrNameLst>
                                      </p:cBhvr>
                                      <p:to>
                                        <p:strVal val="visible"/>
                                      </p:to>
                                    </p:set>
                                    <p:animEffect transition="in" filter="fade">
                                      <p:cBhvr>
                                        <p:cTn id="237" dur="50"/>
                                        <p:tgtEl>
                                          <p:spTgt spid="2302"/>
                                        </p:tgtEl>
                                      </p:cBhvr>
                                    </p:animEffect>
                                  </p:childTnLst>
                                </p:cTn>
                              </p:par>
                            </p:childTnLst>
                          </p:cTn>
                        </p:par>
                        <p:par>
                          <p:cTn id="238" fill="hold">
                            <p:stCondLst>
                              <p:cond delay="2600"/>
                            </p:stCondLst>
                            <p:childTnLst>
                              <p:par>
                                <p:cTn id="239" presetID="10" presetClass="entr" presetSubtype="0" fill="hold" grpId="0" nodeType="afterEffect">
                                  <p:stCondLst>
                                    <p:cond delay="0"/>
                                  </p:stCondLst>
                                  <p:childTnLst>
                                    <p:set>
                                      <p:cBhvr>
                                        <p:cTn id="240" dur="1" fill="hold">
                                          <p:stCondLst>
                                            <p:cond delay="0"/>
                                          </p:stCondLst>
                                        </p:cTn>
                                        <p:tgtEl>
                                          <p:spTgt spid="2325"/>
                                        </p:tgtEl>
                                        <p:attrNameLst>
                                          <p:attrName>style.visibility</p:attrName>
                                        </p:attrNameLst>
                                      </p:cBhvr>
                                      <p:to>
                                        <p:strVal val="visible"/>
                                      </p:to>
                                    </p:set>
                                    <p:animEffect transition="in" filter="fade">
                                      <p:cBhvr>
                                        <p:cTn id="241" dur="50"/>
                                        <p:tgtEl>
                                          <p:spTgt spid="2325"/>
                                        </p:tgtEl>
                                      </p:cBhvr>
                                    </p:animEffect>
                                  </p:childTnLst>
                                </p:cTn>
                              </p:par>
                            </p:childTnLst>
                          </p:cTn>
                        </p:par>
                        <p:par>
                          <p:cTn id="242" fill="hold">
                            <p:stCondLst>
                              <p:cond delay="2650"/>
                            </p:stCondLst>
                            <p:childTnLst>
                              <p:par>
                                <p:cTn id="243" presetID="10" presetClass="entr" presetSubtype="0" fill="hold" grpId="0" nodeType="afterEffect">
                                  <p:stCondLst>
                                    <p:cond delay="0"/>
                                  </p:stCondLst>
                                  <p:childTnLst>
                                    <p:set>
                                      <p:cBhvr>
                                        <p:cTn id="244" dur="1" fill="hold">
                                          <p:stCondLst>
                                            <p:cond delay="0"/>
                                          </p:stCondLst>
                                        </p:cTn>
                                        <p:tgtEl>
                                          <p:spTgt spid="2326"/>
                                        </p:tgtEl>
                                        <p:attrNameLst>
                                          <p:attrName>style.visibility</p:attrName>
                                        </p:attrNameLst>
                                      </p:cBhvr>
                                      <p:to>
                                        <p:strVal val="visible"/>
                                      </p:to>
                                    </p:set>
                                    <p:animEffect transition="in" filter="fade">
                                      <p:cBhvr>
                                        <p:cTn id="245" dur="50"/>
                                        <p:tgtEl>
                                          <p:spTgt spid="2326"/>
                                        </p:tgtEl>
                                      </p:cBhvr>
                                    </p:animEffect>
                                  </p:childTnLst>
                                </p:cTn>
                              </p:par>
                            </p:childTnLst>
                          </p:cTn>
                        </p:par>
                        <p:par>
                          <p:cTn id="246" fill="hold">
                            <p:stCondLst>
                              <p:cond delay="2700"/>
                            </p:stCondLst>
                            <p:childTnLst>
                              <p:par>
                                <p:cTn id="247" presetID="10" presetClass="entr" presetSubtype="0" fill="hold" grpId="0" nodeType="afterEffect">
                                  <p:stCondLst>
                                    <p:cond delay="0"/>
                                  </p:stCondLst>
                                  <p:childTnLst>
                                    <p:set>
                                      <p:cBhvr>
                                        <p:cTn id="248" dur="1" fill="hold">
                                          <p:stCondLst>
                                            <p:cond delay="0"/>
                                          </p:stCondLst>
                                        </p:cTn>
                                        <p:tgtEl>
                                          <p:spTgt spid="2322"/>
                                        </p:tgtEl>
                                        <p:attrNameLst>
                                          <p:attrName>style.visibility</p:attrName>
                                        </p:attrNameLst>
                                      </p:cBhvr>
                                      <p:to>
                                        <p:strVal val="visible"/>
                                      </p:to>
                                    </p:set>
                                    <p:animEffect transition="in" filter="fade">
                                      <p:cBhvr>
                                        <p:cTn id="249" dur="250"/>
                                        <p:tgtEl>
                                          <p:spTgt spid="2322"/>
                                        </p:tgtEl>
                                      </p:cBhvr>
                                    </p:animEffect>
                                  </p:childTnLst>
                                </p:cTn>
                              </p:par>
                            </p:childTnLst>
                          </p:cTn>
                        </p:par>
                        <p:par>
                          <p:cTn id="250" fill="hold">
                            <p:stCondLst>
                              <p:cond delay="2950"/>
                            </p:stCondLst>
                            <p:childTnLst>
                              <p:par>
                                <p:cTn id="251" presetID="10" presetClass="entr" presetSubtype="0" fill="hold" grpId="0" nodeType="afterEffect">
                                  <p:stCondLst>
                                    <p:cond delay="0"/>
                                  </p:stCondLst>
                                  <p:childTnLst>
                                    <p:set>
                                      <p:cBhvr>
                                        <p:cTn id="252" dur="1" fill="hold">
                                          <p:stCondLst>
                                            <p:cond delay="0"/>
                                          </p:stCondLst>
                                        </p:cTn>
                                        <p:tgtEl>
                                          <p:spTgt spid="61"/>
                                        </p:tgtEl>
                                        <p:attrNameLst>
                                          <p:attrName>style.visibility</p:attrName>
                                        </p:attrNameLst>
                                      </p:cBhvr>
                                      <p:to>
                                        <p:strVal val="visible"/>
                                      </p:to>
                                    </p:set>
                                    <p:animEffect transition="in" filter="fade">
                                      <p:cBhvr>
                                        <p:cTn id="253" dur="250"/>
                                        <p:tgtEl>
                                          <p:spTgt spid="61"/>
                                        </p:tgtEl>
                                      </p:cBhvr>
                                    </p:animEffect>
                                  </p:childTnLst>
                                </p:cTn>
                              </p:par>
                            </p:childTnLst>
                          </p:cTn>
                        </p:par>
                        <p:par>
                          <p:cTn id="254" fill="hold">
                            <p:stCondLst>
                              <p:cond delay="3200"/>
                            </p:stCondLst>
                            <p:childTnLst>
                              <p:par>
                                <p:cTn id="255" presetID="10" presetClass="entr" presetSubtype="0" fill="hold" grpId="0" nodeType="afterEffect">
                                  <p:stCondLst>
                                    <p:cond delay="0"/>
                                  </p:stCondLst>
                                  <p:childTnLst>
                                    <p:set>
                                      <p:cBhvr>
                                        <p:cTn id="256" dur="1" fill="hold">
                                          <p:stCondLst>
                                            <p:cond delay="0"/>
                                          </p:stCondLst>
                                        </p:cTn>
                                        <p:tgtEl>
                                          <p:spTgt spid="62"/>
                                        </p:tgtEl>
                                        <p:attrNameLst>
                                          <p:attrName>style.visibility</p:attrName>
                                        </p:attrNameLst>
                                      </p:cBhvr>
                                      <p:to>
                                        <p:strVal val="visible"/>
                                      </p:to>
                                    </p:set>
                                    <p:animEffect transition="in" filter="fade">
                                      <p:cBhvr>
                                        <p:cTn id="257" dur="250"/>
                                        <p:tgtEl>
                                          <p:spTgt spid="62"/>
                                        </p:tgtEl>
                                      </p:cBhvr>
                                    </p:animEffect>
                                  </p:childTnLst>
                                </p:cTn>
                              </p:par>
                            </p:childTnLst>
                          </p:cTn>
                        </p:par>
                        <p:par>
                          <p:cTn id="258" fill="hold">
                            <p:stCondLst>
                              <p:cond delay="3450"/>
                            </p:stCondLst>
                            <p:childTnLst>
                              <p:par>
                                <p:cTn id="259" presetID="10" presetClass="entr" presetSubtype="0" fill="hold" grpId="0" nodeType="afterEffect">
                                  <p:stCondLst>
                                    <p:cond delay="0"/>
                                  </p:stCondLst>
                                  <p:childTnLst>
                                    <p:set>
                                      <p:cBhvr>
                                        <p:cTn id="260" dur="1" fill="hold">
                                          <p:stCondLst>
                                            <p:cond delay="0"/>
                                          </p:stCondLst>
                                        </p:cTn>
                                        <p:tgtEl>
                                          <p:spTgt spid="5"/>
                                        </p:tgtEl>
                                        <p:attrNameLst>
                                          <p:attrName>style.visibility</p:attrName>
                                        </p:attrNameLst>
                                      </p:cBhvr>
                                      <p:to>
                                        <p:strVal val="visible"/>
                                      </p:to>
                                    </p:set>
                                    <p:animEffect transition="in" filter="fade">
                                      <p:cBhvr>
                                        <p:cTn id="26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2" grpId="0" animBg="1"/>
      <p:bldP spid="2322" grpId="0"/>
      <p:bldP spid="5" grpId="0"/>
      <p:bldP spid="61" grpId="0"/>
      <p:bldP spid="62" grpId="0"/>
      <p:bldP spid="1893" grpId="0" animBg="1"/>
      <p:bldP spid="1894" grpId="0" animBg="1"/>
      <p:bldP spid="1897" grpId="0" animBg="1"/>
      <p:bldP spid="1899" grpId="0" animBg="1"/>
      <p:bldP spid="1910" grpId="0" animBg="1"/>
      <p:bldP spid="2043" grpId="0" animBg="1"/>
      <p:bldP spid="2059" grpId="0" animBg="1"/>
      <p:bldP spid="2060" grpId="0" animBg="1"/>
      <p:bldP spid="2061" grpId="0" animBg="1"/>
      <p:bldP spid="2062" grpId="0" animBg="1"/>
      <p:bldP spid="2069" grpId="0" animBg="1"/>
      <p:bldP spid="2088" grpId="0" animBg="1"/>
      <p:bldP spid="2093" grpId="0" animBg="1"/>
      <p:bldP spid="2095" grpId="0" animBg="1"/>
      <p:bldP spid="2103" grpId="0" animBg="1"/>
      <p:bldP spid="2123" grpId="0" animBg="1"/>
      <p:bldP spid="2208" grpId="0" animBg="1"/>
      <p:bldP spid="2209" grpId="0" animBg="1"/>
      <p:bldP spid="2211" grpId="0" animBg="1"/>
      <p:bldP spid="2212" grpId="0" animBg="1"/>
      <p:bldP spid="2213" grpId="0" animBg="1"/>
      <p:bldP spid="2215" grpId="0" animBg="1"/>
      <p:bldP spid="2216" grpId="0" animBg="1"/>
      <p:bldP spid="2217" grpId="0" animBg="1"/>
      <p:bldP spid="2219" grpId="0" animBg="1"/>
      <p:bldP spid="2220" grpId="0" animBg="1"/>
      <p:bldP spid="2225" grpId="0" animBg="1"/>
      <p:bldP spid="2226" grpId="0" animBg="1"/>
      <p:bldP spid="2228" grpId="0" animBg="1"/>
      <p:bldP spid="2229" grpId="0" animBg="1"/>
      <p:bldP spid="2231" grpId="0" animBg="1"/>
      <p:bldP spid="2232" grpId="0" animBg="1"/>
      <p:bldP spid="2233" grpId="0" animBg="1"/>
      <p:bldP spid="2234" grpId="0" animBg="1"/>
      <p:bldP spid="2239" grpId="0" animBg="1"/>
      <p:bldP spid="2244" grpId="0" animBg="1"/>
      <p:bldP spid="2247" grpId="0" animBg="1"/>
      <p:bldP spid="2249" grpId="0" animBg="1"/>
      <p:bldP spid="2251" grpId="0" animBg="1"/>
      <p:bldP spid="2255" grpId="0" animBg="1"/>
      <p:bldP spid="2256" grpId="0" animBg="1"/>
      <p:bldP spid="2257" grpId="0" animBg="1"/>
      <p:bldP spid="2262" grpId="0" animBg="1"/>
      <p:bldP spid="2266" grpId="0" animBg="1"/>
      <p:bldP spid="2269" grpId="0" animBg="1"/>
      <p:bldP spid="2277" grpId="0" animBg="1"/>
      <p:bldP spid="2278" grpId="0" animBg="1"/>
      <p:bldP spid="2279" grpId="0" animBg="1"/>
      <p:bldP spid="2289" grpId="0" animBg="1"/>
      <p:bldP spid="2302" grpId="0" animBg="1"/>
      <p:bldP spid="2325" grpId="0" animBg="1"/>
      <p:bldP spid="2326" grpId="0" animBg="1"/>
      <p:bldP spid="2327" grpId="0" animBg="1"/>
      <p:bldP spid="2328" grpId="0" animBg="1"/>
      <p:bldP spid="2329" grpId="0" animBg="1"/>
      <p:bldP spid="2330" grpId="0" animBg="1"/>
      <p:bldP spid="2331" grpId="0" animBg="1"/>
      <p:bldP spid="2332" grpId="0" animBg="1"/>
      <p:bldP spid="23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a:extLst>
            <a:ext uri="{FF2B5EF4-FFF2-40B4-BE49-F238E27FC236}">
              <a16:creationId xmlns:a16="http://schemas.microsoft.com/office/drawing/2014/main" id="{4F13F89C-912A-4C93-EC90-744729387D0F}"/>
            </a:ext>
          </a:extLst>
        </p:cNvPr>
        <p:cNvGrpSpPr/>
        <p:nvPr/>
      </p:nvGrpSpPr>
      <p:grpSpPr>
        <a:xfrm>
          <a:off x="0" y="0"/>
          <a:ext cx="0" cy="0"/>
          <a:chOff x="0" y="0"/>
          <a:chExt cx="0" cy="0"/>
        </a:xfrm>
      </p:grpSpPr>
      <p:sp>
        <p:nvSpPr>
          <p:cNvPr id="2323" name="Rectángulo: esquinas redondeadas 2322">
            <a:extLst>
              <a:ext uri="{FF2B5EF4-FFF2-40B4-BE49-F238E27FC236}">
                <a16:creationId xmlns:a16="http://schemas.microsoft.com/office/drawing/2014/main" id="{A0917E4F-F562-383C-DAD0-FF82B451B842}"/>
              </a:ext>
            </a:extLst>
          </p:cNvPr>
          <p:cNvSpPr/>
          <p:nvPr/>
        </p:nvSpPr>
        <p:spPr>
          <a:xfrm>
            <a:off x="-1582990" y="1527392"/>
            <a:ext cx="21453979" cy="6019797"/>
          </a:xfrm>
          <a:prstGeom prst="round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93" name="Freeform 2">
            <a:extLst>
              <a:ext uri="{FF2B5EF4-FFF2-40B4-BE49-F238E27FC236}">
                <a16:creationId xmlns:a16="http://schemas.microsoft.com/office/drawing/2014/main" id="{4DEF6765-4772-47F1-E932-63C0C6027436}"/>
              </a:ext>
            </a:extLst>
          </p:cNvPr>
          <p:cNvSpPr/>
          <p:nvPr/>
        </p:nvSpPr>
        <p:spPr>
          <a:xfrm>
            <a:off x="8975909" y="-987012"/>
            <a:ext cx="11519246"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62" name="Freeform 2">
            <a:extLst>
              <a:ext uri="{FF2B5EF4-FFF2-40B4-BE49-F238E27FC236}">
                <a16:creationId xmlns:a16="http://schemas.microsoft.com/office/drawing/2014/main" id="{03514E5D-E542-8FDA-883D-FCEBFC8F36BB}"/>
              </a:ext>
            </a:extLst>
          </p:cNvPr>
          <p:cNvSpPr/>
          <p:nvPr/>
        </p:nvSpPr>
        <p:spPr>
          <a:xfrm>
            <a:off x="-7925568" y="-2782068"/>
            <a:ext cx="15851135" cy="15851135"/>
          </a:xfrm>
          <a:custGeom>
            <a:avLst/>
            <a:gdLst/>
            <a:ahLst/>
            <a:cxnLst/>
            <a:rect l="l" t="t" r="r" b="b"/>
            <a:pathLst>
              <a:path w="15851135" h="15851135">
                <a:moveTo>
                  <a:pt x="0" y="0"/>
                </a:moveTo>
                <a:lnTo>
                  <a:pt x="15851136" y="0"/>
                </a:lnTo>
                <a:lnTo>
                  <a:pt x="15851136" y="15851136"/>
                </a:lnTo>
                <a:lnTo>
                  <a:pt x="0" y="1585113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2321" name="Grupo 2320">
            <a:extLst>
              <a:ext uri="{FF2B5EF4-FFF2-40B4-BE49-F238E27FC236}">
                <a16:creationId xmlns:a16="http://schemas.microsoft.com/office/drawing/2014/main" id="{919147B5-C9A8-F526-1F69-97578AC58023}"/>
              </a:ext>
            </a:extLst>
          </p:cNvPr>
          <p:cNvGrpSpPr/>
          <p:nvPr/>
        </p:nvGrpSpPr>
        <p:grpSpPr>
          <a:xfrm>
            <a:off x="-14043346" y="14903493"/>
            <a:ext cx="24327783" cy="14829470"/>
            <a:chOff x="-2565116" y="-246230"/>
            <a:chExt cx="24327783" cy="14829470"/>
          </a:xfrm>
        </p:grpSpPr>
        <p:sp>
          <p:nvSpPr>
            <p:cNvPr id="2320" name="Freeform 2">
              <a:extLst>
                <a:ext uri="{FF2B5EF4-FFF2-40B4-BE49-F238E27FC236}">
                  <a16:creationId xmlns:a16="http://schemas.microsoft.com/office/drawing/2014/main" id="{D30F2370-0CD7-3729-872C-8C694EF3B18E}"/>
                </a:ext>
              </a:extLst>
            </p:cNvPr>
            <p:cNvSpPr/>
            <p:nvPr/>
          </p:nvSpPr>
          <p:spPr>
            <a:xfrm>
              <a:off x="-2565116" y="-246230"/>
              <a:ext cx="19293707"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 name="Freeform 2">
              <a:extLst>
                <a:ext uri="{FF2B5EF4-FFF2-40B4-BE49-F238E27FC236}">
                  <a16:creationId xmlns:a16="http://schemas.microsoft.com/office/drawing/2014/main" id="{1C5550AD-9F8F-32C5-D97D-90F3CEBDFFEF}"/>
                </a:ext>
              </a:extLst>
            </p:cNvPr>
            <p:cNvSpPr/>
            <p:nvPr/>
          </p:nvSpPr>
          <p:spPr>
            <a:xfrm>
              <a:off x="10243421" y="3063994"/>
              <a:ext cx="11519246" cy="11519246"/>
            </a:xfrm>
            <a:custGeom>
              <a:avLst/>
              <a:gdLst/>
              <a:ahLst/>
              <a:cxnLst/>
              <a:rect l="l" t="t" r="r" b="b"/>
              <a:pathLst>
                <a:path w="11519246" h="11519246">
                  <a:moveTo>
                    <a:pt x="0" y="0"/>
                  </a:moveTo>
                  <a:lnTo>
                    <a:pt x="11519247" y="0"/>
                  </a:lnTo>
                  <a:lnTo>
                    <a:pt x="11519247" y="11519246"/>
                  </a:lnTo>
                  <a:lnTo>
                    <a:pt x="0" y="11519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grpSp>
      <p:sp>
        <p:nvSpPr>
          <p:cNvPr id="4" name="TextBox 4">
            <a:extLst>
              <a:ext uri="{FF2B5EF4-FFF2-40B4-BE49-F238E27FC236}">
                <a16:creationId xmlns:a16="http://schemas.microsoft.com/office/drawing/2014/main" id="{048B4938-537A-49DD-D7A4-CAF3707984B4}"/>
              </a:ext>
            </a:extLst>
          </p:cNvPr>
          <p:cNvSpPr txBox="1"/>
          <p:nvPr/>
        </p:nvSpPr>
        <p:spPr>
          <a:xfrm>
            <a:off x="457200" y="38100"/>
            <a:ext cx="6807431" cy="1269578"/>
          </a:xfrm>
          <a:prstGeom prst="rect">
            <a:avLst/>
          </a:prstGeom>
        </p:spPr>
        <p:txBody>
          <a:bodyPr wrap="square" lIns="0" tIns="0" rIns="0" bIns="0" rtlCol="0" anchor="t">
            <a:spAutoFit/>
          </a:bodyPr>
          <a:lstStyle/>
          <a:p>
            <a:pPr marL="0" lvl="0" indent="0" algn="l">
              <a:lnSpc>
                <a:spcPts val="9909"/>
              </a:lnSpc>
              <a:spcBef>
                <a:spcPct val="0"/>
              </a:spcBef>
            </a:pPr>
            <a:r>
              <a:rPr lang="en-US" sz="7200">
                <a:solidFill>
                  <a:srgbClr val="9E5442"/>
                </a:solidFill>
                <a:latin typeface="UKIJ Chiwer Kesme"/>
                <a:ea typeface="UKIJ Chiwer Kesme"/>
                <a:cs typeface="UKIJ Chiwer Kesme"/>
                <a:sym typeface="UKIJ Chiwer Kesme"/>
              </a:rPr>
              <a:t>Background</a:t>
            </a:r>
          </a:p>
        </p:txBody>
      </p:sp>
      <p:sp>
        <p:nvSpPr>
          <p:cNvPr id="3" name="Freeform 3">
            <a:extLst>
              <a:ext uri="{FF2B5EF4-FFF2-40B4-BE49-F238E27FC236}">
                <a16:creationId xmlns:a16="http://schemas.microsoft.com/office/drawing/2014/main" id="{A900D630-1482-E5D0-F5E5-E1F5F9182F8B}"/>
              </a:ext>
            </a:extLst>
          </p:cNvPr>
          <p:cNvSpPr/>
          <p:nvPr/>
        </p:nvSpPr>
        <p:spPr>
          <a:xfrm rot="1415556">
            <a:off x="14261404" y="8714932"/>
            <a:ext cx="5983793" cy="1566221"/>
          </a:xfrm>
          <a:custGeom>
            <a:avLst/>
            <a:gdLst/>
            <a:ahLst/>
            <a:cxnLst/>
            <a:rect l="l" t="t" r="r" b="b"/>
            <a:pathLst>
              <a:path w="14094690" h="4557794">
                <a:moveTo>
                  <a:pt x="0" y="0"/>
                </a:moveTo>
                <a:lnTo>
                  <a:pt x="14094690" y="0"/>
                </a:lnTo>
                <a:lnTo>
                  <a:pt x="14094690" y="4557794"/>
                </a:lnTo>
                <a:lnTo>
                  <a:pt x="0" y="4557794"/>
                </a:lnTo>
                <a:lnTo>
                  <a:pt x="0" y="0"/>
                </a:lnTo>
                <a:close/>
              </a:path>
            </a:pathLst>
          </a:custGeom>
          <a:blipFill>
            <a:blip r:embed="rId4">
              <a:extLst>
                <a:ext uri="{BEBA8EAE-BF5A-486C-A8C5-ECC9F3942E4B}">
                  <a14:imgProps xmlns:a14="http://schemas.microsoft.com/office/drawing/2010/main">
                    <a14:imgLayer r:embed="rId5">
                      <a14:imgEffect>
                        <a14:colorTemperature colorTemp="8800"/>
                      </a14:imgEffect>
                      <a14:imgEffect>
                        <a14:saturation sat="48000"/>
                      </a14:imgEffect>
                    </a14:imgLayer>
                  </a14:imgProps>
                </a:ext>
              </a:extLst>
            </a:blip>
            <a:stretch>
              <a:fillRect/>
            </a:stretch>
          </a:blipFill>
        </p:spPr>
        <p:txBody>
          <a:bodyPr/>
          <a:lstStyle/>
          <a:p>
            <a:endParaRPr lang="es-CO"/>
          </a:p>
        </p:txBody>
      </p:sp>
      <p:sp>
        <p:nvSpPr>
          <p:cNvPr id="6" name="Freeform 4">
            <a:extLst>
              <a:ext uri="{FF2B5EF4-FFF2-40B4-BE49-F238E27FC236}">
                <a16:creationId xmlns:a16="http://schemas.microsoft.com/office/drawing/2014/main" id="{7FA3E91D-DC2E-C2C2-B078-1622A85DAA08}"/>
              </a:ext>
            </a:extLst>
          </p:cNvPr>
          <p:cNvSpPr/>
          <p:nvPr/>
        </p:nvSpPr>
        <p:spPr>
          <a:xfrm rot="1514687">
            <a:off x="15180791" y="8066195"/>
            <a:ext cx="4703800" cy="1693380"/>
          </a:xfrm>
          <a:custGeom>
            <a:avLst/>
            <a:gdLst/>
            <a:ahLst/>
            <a:cxnLst/>
            <a:rect l="l" t="t" r="r" b="b"/>
            <a:pathLst>
              <a:path w="11304790" h="5186072">
                <a:moveTo>
                  <a:pt x="0" y="0"/>
                </a:moveTo>
                <a:lnTo>
                  <a:pt x="11304789" y="0"/>
                </a:lnTo>
                <a:lnTo>
                  <a:pt x="11304789" y="5186072"/>
                </a:lnTo>
                <a:lnTo>
                  <a:pt x="0" y="51860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322" name="TextBox 5">
            <a:extLst>
              <a:ext uri="{FF2B5EF4-FFF2-40B4-BE49-F238E27FC236}">
                <a16:creationId xmlns:a16="http://schemas.microsoft.com/office/drawing/2014/main" id="{056EF862-CB57-6AC4-9E6B-04967B9F9020}"/>
              </a:ext>
            </a:extLst>
          </p:cNvPr>
          <p:cNvSpPr txBox="1"/>
          <p:nvPr/>
        </p:nvSpPr>
        <p:spPr>
          <a:xfrm>
            <a:off x="-16267542" y="2043982"/>
            <a:ext cx="6500696" cy="1314462"/>
          </a:xfrm>
          <a:prstGeom prst="rect">
            <a:avLst/>
          </a:prstGeom>
        </p:spPr>
        <p:txBody>
          <a:bodyPr wrap="square" lIns="0" tIns="0" rIns="0" bIns="0" rtlCol="0" anchor="t">
            <a:spAutoFit/>
          </a:bodyPr>
          <a:lstStyle/>
          <a:p>
            <a:pPr algn="r">
              <a:lnSpc>
                <a:spcPts val="3400"/>
              </a:lnSpc>
            </a:pPr>
            <a:r>
              <a:rPr lang="en-US" sz="3600">
                <a:solidFill>
                  <a:srgbClr val="9D5341"/>
                </a:solidFill>
                <a:latin typeface="Glacial Indifference"/>
                <a:ea typeface="Glacial Indifference"/>
                <a:cs typeface="Glacial Indifference"/>
                <a:sym typeface="Glacial Indifference"/>
              </a:rPr>
              <a:t>Juvenile-onset Huntington's disease </a:t>
            </a:r>
            <a:r>
              <a:rPr lang="en-US" sz="3600" b="1">
                <a:solidFill>
                  <a:srgbClr val="9D5341"/>
                </a:solidFill>
                <a:latin typeface="Glacial Indifference"/>
                <a:ea typeface="Glacial Indifference"/>
                <a:cs typeface="Glacial Indifference"/>
                <a:sym typeface="Glacial Indifference"/>
              </a:rPr>
              <a:t>progresses more rapidly</a:t>
            </a:r>
            <a:r>
              <a:rPr lang="en-US" sz="3600">
                <a:solidFill>
                  <a:srgbClr val="9D5341"/>
                </a:solidFill>
                <a:latin typeface="Glacial Indifference"/>
                <a:ea typeface="Glacial Indifference"/>
                <a:cs typeface="Glacial Indifference"/>
                <a:sym typeface="Glacial Indifference"/>
              </a:rPr>
              <a:t>.</a:t>
            </a:r>
          </a:p>
        </p:txBody>
      </p:sp>
      <p:sp>
        <p:nvSpPr>
          <p:cNvPr id="2324" name="TextBox 5">
            <a:extLst>
              <a:ext uri="{FF2B5EF4-FFF2-40B4-BE49-F238E27FC236}">
                <a16:creationId xmlns:a16="http://schemas.microsoft.com/office/drawing/2014/main" id="{88137457-9EB5-48FC-9610-7DE7AB10BB8B}"/>
              </a:ext>
            </a:extLst>
          </p:cNvPr>
          <p:cNvSpPr txBox="1"/>
          <p:nvPr/>
        </p:nvSpPr>
        <p:spPr>
          <a:xfrm>
            <a:off x="292510" y="15831939"/>
            <a:ext cx="15056589" cy="512961"/>
          </a:xfrm>
          <a:prstGeom prst="rect">
            <a:avLst/>
          </a:prstGeom>
        </p:spPr>
        <p:txBody>
          <a:bodyPr wrap="square" lIns="0" tIns="0" rIns="0" bIns="0" rtlCol="0" anchor="t">
            <a:spAutoFit/>
          </a:bodyPr>
          <a:lstStyle/>
          <a:p>
            <a:pPr algn="just">
              <a:lnSpc>
                <a:spcPts val="4410"/>
              </a:lnSpc>
            </a:pPr>
            <a:r>
              <a:rPr lang="da-DK" sz="2800">
                <a:solidFill>
                  <a:srgbClr val="AE5B48"/>
                </a:solidFill>
                <a:latin typeface="Glacial Indifference"/>
                <a:ea typeface="Glacial Indifference"/>
                <a:cs typeface="Glacial Indifference"/>
                <a:sym typeface="Glacial Indifference"/>
              </a:rPr>
              <a:t>(Young, 2003; Goold et al., 2021).</a:t>
            </a:r>
          </a:p>
        </p:txBody>
      </p:sp>
      <p:sp>
        <p:nvSpPr>
          <p:cNvPr id="2197" name="Freeform 6">
            <a:extLst>
              <a:ext uri="{FF2B5EF4-FFF2-40B4-BE49-F238E27FC236}">
                <a16:creationId xmlns:a16="http://schemas.microsoft.com/office/drawing/2014/main" id="{ECC8998C-E031-0EDE-E3A5-93C94AE461EB}"/>
              </a:ext>
            </a:extLst>
          </p:cNvPr>
          <p:cNvSpPr/>
          <p:nvPr/>
        </p:nvSpPr>
        <p:spPr>
          <a:xfrm rot="3679181">
            <a:off x="15592229" y="-3834721"/>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5" name="TextBox 5">
            <a:extLst>
              <a:ext uri="{FF2B5EF4-FFF2-40B4-BE49-F238E27FC236}">
                <a16:creationId xmlns:a16="http://schemas.microsoft.com/office/drawing/2014/main" id="{65E9BFF8-F98F-9A78-8E2F-38AFDE91FC0D}"/>
              </a:ext>
            </a:extLst>
          </p:cNvPr>
          <p:cNvSpPr txBox="1"/>
          <p:nvPr/>
        </p:nvSpPr>
        <p:spPr>
          <a:xfrm>
            <a:off x="-15034588" y="6907436"/>
            <a:ext cx="6500696" cy="1314462"/>
          </a:xfrm>
          <a:prstGeom prst="rect">
            <a:avLst/>
          </a:prstGeom>
        </p:spPr>
        <p:txBody>
          <a:bodyPr wrap="square" lIns="0" tIns="0" rIns="0" bIns="0" rtlCol="0" anchor="t">
            <a:spAutoFit/>
          </a:bodyPr>
          <a:lstStyle/>
          <a:p>
            <a:pPr algn="r">
              <a:lnSpc>
                <a:spcPts val="3400"/>
              </a:lnSpc>
            </a:pPr>
            <a:r>
              <a:rPr lang="en-US" sz="3600">
                <a:solidFill>
                  <a:srgbClr val="9D5341"/>
                </a:solidFill>
                <a:latin typeface="Glacial Indifference"/>
                <a:ea typeface="Glacial Indifference"/>
                <a:cs typeface="Glacial Indifference"/>
                <a:sym typeface="Glacial Indifference"/>
              </a:rPr>
              <a:t>Impacts the </a:t>
            </a:r>
            <a:r>
              <a:rPr lang="en-US" sz="3600" b="1">
                <a:solidFill>
                  <a:srgbClr val="9D5341"/>
                </a:solidFill>
                <a:latin typeface="Glacial Indifference"/>
                <a:ea typeface="Glacial Indifference"/>
                <a:cs typeface="Glacial Indifference"/>
                <a:sym typeface="Glacial Indifference"/>
              </a:rPr>
              <a:t>quality of life </a:t>
            </a:r>
            <a:r>
              <a:rPr lang="en-US" sz="3600">
                <a:solidFill>
                  <a:srgbClr val="9D5341"/>
                </a:solidFill>
                <a:latin typeface="Glacial Indifference"/>
                <a:ea typeface="Glacial Indifference"/>
                <a:cs typeface="Glacial Indifference"/>
                <a:sym typeface="Glacial Indifference"/>
              </a:rPr>
              <a:t>and </a:t>
            </a:r>
            <a:r>
              <a:rPr lang="en-US" sz="3600" b="1">
                <a:solidFill>
                  <a:srgbClr val="9D5341"/>
                </a:solidFill>
                <a:latin typeface="Glacial Indifference"/>
                <a:ea typeface="Glacial Indifference"/>
                <a:cs typeface="Glacial Indifference"/>
                <a:sym typeface="Glacial Indifference"/>
              </a:rPr>
              <a:t>limits </a:t>
            </a:r>
            <a:r>
              <a:rPr lang="en-US" sz="3600">
                <a:solidFill>
                  <a:srgbClr val="9D5341"/>
                </a:solidFill>
                <a:latin typeface="Glacial Indifference"/>
                <a:ea typeface="Glacial Indifference"/>
                <a:cs typeface="Glacial Indifference"/>
                <a:sym typeface="Glacial Indifference"/>
              </a:rPr>
              <a:t>opportunities for </a:t>
            </a:r>
            <a:r>
              <a:rPr lang="en-US" sz="3600" b="1">
                <a:solidFill>
                  <a:srgbClr val="9D5341"/>
                </a:solidFill>
                <a:latin typeface="Glacial Indifference"/>
                <a:ea typeface="Glacial Indifference"/>
                <a:cs typeface="Glacial Indifference"/>
                <a:sym typeface="Glacial Indifference"/>
              </a:rPr>
              <a:t>effective therapeutic </a:t>
            </a:r>
            <a:r>
              <a:rPr lang="en-US" sz="3600">
                <a:solidFill>
                  <a:srgbClr val="9D5341"/>
                </a:solidFill>
                <a:latin typeface="Glacial Indifference"/>
                <a:ea typeface="Glacial Indifference"/>
                <a:cs typeface="Glacial Indifference"/>
                <a:sym typeface="Glacial Indifference"/>
              </a:rPr>
              <a:t>intervention.</a:t>
            </a:r>
          </a:p>
        </p:txBody>
      </p:sp>
      <p:sp>
        <p:nvSpPr>
          <p:cNvPr id="61" name="TextBox 5">
            <a:extLst>
              <a:ext uri="{FF2B5EF4-FFF2-40B4-BE49-F238E27FC236}">
                <a16:creationId xmlns:a16="http://schemas.microsoft.com/office/drawing/2014/main" id="{0CEC5A39-3AF1-873A-DCEE-2FCDDE5A10A6}"/>
              </a:ext>
            </a:extLst>
          </p:cNvPr>
          <p:cNvSpPr txBox="1"/>
          <p:nvPr/>
        </p:nvSpPr>
        <p:spPr>
          <a:xfrm>
            <a:off x="-16764000" y="4161422"/>
            <a:ext cx="6500696" cy="442429"/>
          </a:xfrm>
          <a:prstGeom prst="rect">
            <a:avLst/>
          </a:prstGeom>
        </p:spPr>
        <p:txBody>
          <a:bodyPr wrap="square" lIns="0" tIns="0" rIns="0" bIns="0" rtlCol="0" anchor="t">
            <a:spAutoFit/>
          </a:bodyPr>
          <a:lstStyle/>
          <a:p>
            <a:pPr algn="r">
              <a:lnSpc>
                <a:spcPts val="3400"/>
              </a:lnSpc>
            </a:pPr>
            <a:r>
              <a:rPr lang="en-US" sz="3600">
                <a:solidFill>
                  <a:srgbClr val="9D5341"/>
                </a:solidFill>
                <a:latin typeface="Glacial Indifference"/>
                <a:ea typeface="Glacial Indifference"/>
                <a:cs typeface="Glacial Indifference"/>
                <a:sym typeface="Glacial Indifference"/>
              </a:rPr>
              <a:t>Affect patients </a:t>
            </a:r>
            <a:r>
              <a:rPr lang="en-US" sz="3600" b="1">
                <a:solidFill>
                  <a:srgbClr val="9D5341"/>
                </a:solidFill>
                <a:latin typeface="Glacial Indifference"/>
                <a:ea typeface="Glacial Indifference"/>
                <a:cs typeface="Glacial Indifference"/>
                <a:sym typeface="Glacial Indifference"/>
              </a:rPr>
              <a:t>early in life.</a:t>
            </a:r>
          </a:p>
        </p:txBody>
      </p:sp>
      <p:sp>
        <p:nvSpPr>
          <p:cNvPr id="62" name="TextBox 5">
            <a:extLst>
              <a:ext uri="{FF2B5EF4-FFF2-40B4-BE49-F238E27FC236}">
                <a16:creationId xmlns:a16="http://schemas.microsoft.com/office/drawing/2014/main" id="{74227638-180C-693B-C919-03AA50BB8A72}"/>
              </a:ext>
            </a:extLst>
          </p:cNvPr>
          <p:cNvSpPr txBox="1"/>
          <p:nvPr/>
        </p:nvSpPr>
        <p:spPr>
          <a:xfrm>
            <a:off x="-16689749" y="5303596"/>
            <a:ext cx="6500696" cy="904094"/>
          </a:xfrm>
          <a:prstGeom prst="rect">
            <a:avLst/>
          </a:prstGeom>
        </p:spPr>
        <p:txBody>
          <a:bodyPr wrap="square" lIns="0" tIns="0" rIns="0" bIns="0" rtlCol="0" anchor="t">
            <a:spAutoFit/>
          </a:bodyPr>
          <a:lstStyle/>
          <a:p>
            <a:pPr algn="r">
              <a:lnSpc>
                <a:spcPts val="3400"/>
              </a:lnSpc>
            </a:pPr>
            <a:r>
              <a:rPr lang="en-US" sz="3600" b="1">
                <a:solidFill>
                  <a:srgbClr val="9D5341"/>
                </a:solidFill>
                <a:latin typeface="Glacial Indifference"/>
                <a:ea typeface="Glacial Indifference"/>
                <a:cs typeface="Glacial Indifference"/>
                <a:sym typeface="Glacial Indifference"/>
              </a:rPr>
              <a:t>Exacerbates</a:t>
            </a:r>
            <a:r>
              <a:rPr lang="en-US" sz="3600">
                <a:solidFill>
                  <a:srgbClr val="9D5341"/>
                </a:solidFill>
                <a:latin typeface="Glacial Indifference"/>
                <a:ea typeface="Glacial Indifference"/>
                <a:cs typeface="Glacial Indifference"/>
                <a:sym typeface="Glacial Indifference"/>
              </a:rPr>
              <a:t> motor, cognitive, and behavioral </a:t>
            </a:r>
            <a:r>
              <a:rPr lang="en-US" sz="3600" b="1">
                <a:solidFill>
                  <a:srgbClr val="9D5341"/>
                </a:solidFill>
                <a:latin typeface="Glacial Indifference"/>
                <a:ea typeface="Glacial Indifference"/>
                <a:cs typeface="Glacial Indifference"/>
                <a:sym typeface="Glacial Indifference"/>
              </a:rPr>
              <a:t>symptoms</a:t>
            </a:r>
            <a:r>
              <a:rPr lang="en-US" sz="3600">
                <a:solidFill>
                  <a:srgbClr val="9D5341"/>
                </a:solidFill>
                <a:latin typeface="Glacial Indifference"/>
                <a:ea typeface="Glacial Indifference"/>
                <a:cs typeface="Glacial Indifference"/>
                <a:sym typeface="Glacial Indifference"/>
              </a:rPr>
              <a:t>. </a:t>
            </a:r>
          </a:p>
        </p:txBody>
      </p:sp>
      <p:sp>
        <p:nvSpPr>
          <p:cNvPr id="63" name="Freeform 3">
            <a:extLst>
              <a:ext uri="{FF2B5EF4-FFF2-40B4-BE49-F238E27FC236}">
                <a16:creationId xmlns:a16="http://schemas.microsoft.com/office/drawing/2014/main" id="{31470020-6328-6C58-03C6-D01C09B1AED2}"/>
              </a:ext>
            </a:extLst>
          </p:cNvPr>
          <p:cNvSpPr/>
          <p:nvPr/>
        </p:nvSpPr>
        <p:spPr>
          <a:xfrm rot="19197805">
            <a:off x="-18077244" y="6323749"/>
            <a:ext cx="1843068" cy="2086297"/>
          </a:xfrm>
          <a:custGeom>
            <a:avLst/>
            <a:gdLst/>
            <a:ahLst/>
            <a:cxnLst/>
            <a:rect l="l" t="t" r="r" b="b"/>
            <a:pathLst>
              <a:path w="2579389" h="3039045">
                <a:moveTo>
                  <a:pt x="0" y="0"/>
                </a:moveTo>
                <a:lnTo>
                  <a:pt x="2579390" y="0"/>
                </a:lnTo>
                <a:lnTo>
                  <a:pt x="2579390" y="3039045"/>
                </a:lnTo>
                <a:lnTo>
                  <a:pt x="0" y="3039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grpSp>
        <p:nvGrpSpPr>
          <p:cNvPr id="1884" name="Grupo 1883">
            <a:extLst>
              <a:ext uri="{FF2B5EF4-FFF2-40B4-BE49-F238E27FC236}">
                <a16:creationId xmlns:a16="http://schemas.microsoft.com/office/drawing/2014/main" id="{324617B1-4B5D-1E11-E039-46A08044A3C8}"/>
              </a:ext>
            </a:extLst>
          </p:cNvPr>
          <p:cNvGrpSpPr/>
          <p:nvPr/>
        </p:nvGrpSpPr>
        <p:grpSpPr>
          <a:xfrm>
            <a:off x="-15804357" y="2339889"/>
            <a:ext cx="499136" cy="2188048"/>
            <a:chOff x="1092538" y="1846932"/>
            <a:chExt cx="310337" cy="1445053"/>
          </a:xfrm>
        </p:grpSpPr>
        <p:sp>
          <p:nvSpPr>
            <p:cNvPr id="1858" name="Freeform 10">
              <a:extLst>
                <a:ext uri="{FF2B5EF4-FFF2-40B4-BE49-F238E27FC236}">
                  <a16:creationId xmlns:a16="http://schemas.microsoft.com/office/drawing/2014/main" id="{E04770AB-E35F-7A8D-9CC0-8266D0669D6F}"/>
                </a:ext>
              </a:extLst>
            </p:cNvPr>
            <p:cNvSpPr/>
            <p:nvPr/>
          </p:nvSpPr>
          <p:spPr>
            <a:xfrm rot="20768458">
              <a:off x="1116152" y="1846932"/>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860" name="Freeform 10">
              <a:extLst>
                <a:ext uri="{FF2B5EF4-FFF2-40B4-BE49-F238E27FC236}">
                  <a16:creationId xmlns:a16="http://schemas.microsoft.com/office/drawing/2014/main" id="{7733B3B0-A84A-15C9-0BDD-36F0AF846EAE}"/>
                </a:ext>
              </a:extLst>
            </p:cNvPr>
            <p:cNvSpPr/>
            <p:nvPr/>
          </p:nvSpPr>
          <p:spPr>
            <a:xfrm rot="20768458">
              <a:off x="1093292" y="2362207"/>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1864" name="Freeform 10">
              <a:extLst>
                <a:ext uri="{FF2B5EF4-FFF2-40B4-BE49-F238E27FC236}">
                  <a16:creationId xmlns:a16="http://schemas.microsoft.com/office/drawing/2014/main" id="{D118080A-5798-EA8D-C0E3-0CBCECC64DCF}"/>
                </a:ext>
              </a:extLst>
            </p:cNvPr>
            <p:cNvSpPr/>
            <p:nvPr/>
          </p:nvSpPr>
          <p:spPr>
            <a:xfrm rot="20768458">
              <a:off x="1092538" y="2809873"/>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grpSp>
      <p:grpSp>
        <p:nvGrpSpPr>
          <p:cNvPr id="1883" name="Grupo 1882">
            <a:extLst>
              <a:ext uri="{FF2B5EF4-FFF2-40B4-BE49-F238E27FC236}">
                <a16:creationId xmlns:a16="http://schemas.microsoft.com/office/drawing/2014/main" id="{D05F1260-3954-C76F-EAEA-A3B3B2F69FEC}"/>
              </a:ext>
            </a:extLst>
          </p:cNvPr>
          <p:cNvGrpSpPr/>
          <p:nvPr/>
        </p:nvGrpSpPr>
        <p:grpSpPr>
          <a:xfrm>
            <a:off x="-15914054" y="5986941"/>
            <a:ext cx="515343" cy="2827893"/>
            <a:chOff x="970413" y="3493557"/>
            <a:chExt cx="320414" cy="1867626"/>
          </a:xfrm>
        </p:grpSpPr>
        <p:sp>
          <p:nvSpPr>
            <p:cNvPr id="1868" name="Freeform 10">
              <a:extLst>
                <a:ext uri="{FF2B5EF4-FFF2-40B4-BE49-F238E27FC236}">
                  <a16:creationId xmlns:a16="http://schemas.microsoft.com/office/drawing/2014/main" id="{E2BC9E03-B5F5-66C7-5990-E40FA85F465F}"/>
                </a:ext>
              </a:extLst>
            </p:cNvPr>
            <p:cNvSpPr/>
            <p:nvPr/>
          </p:nvSpPr>
          <p:spPr>
            <a:xfrm rot="20768458">
              <a:off x="994392" y="3961014"/>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1871" name="Freeform 10">
              <a:extLst>
                <a:ext uri="{FF2B5EF4-FFF2-40B4-BE49-F238E27FC236}">
                  <a16:creationId xmlns:a16="http://schemas.microsoft.com/office/drawing/2014/main" id="{C6346804-0A93-F9B9-0591-0893252CDA66}"/>
                </a:ext>
              </a:extLst>
            </p:cNvPr>
            <p:cNvSpPr/>
            <p:nvPr/>
          </p:nvSpPr>
          <p:spPr>
            <a:xfrm rot="20768458">
              <a:off x="984680" y="4426743"/>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1878" name="Freeform 10">
              <a:extLst>
                <a:ext uri="{FF2B5EF4-FFF2-40B4-BE49-F238E27FC236}">
                  <a16:creationId xmlns:a16="http://schemas.microsoft.com/office/drawing/2014/main" id="{956A0C5E-9D0E-1218-E904-C6D58BED649F}"/>
                </a:ext>
              </a:extLst>
            </p:cNvPr>
            <p:cNvSpPr/>
            <p:nvPr/>
          </p:nvSpPr>
          <p:spPr>
            <a:xfrm rot="20768458">
              <a:off x="1004104" y="3493557"/>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880" name="Freeform 10">
              <a:extLst>
                <a:ext uri="{FF2B5EF4-FFF2-40B4-BE49-F238E27FC236}">
                  <a16:creationId xmlns:a16="http://schemas.microsoft.com/office/drawing/2014/main" id="{B9F9065D-E838-FA18-789C-2C090FBA3D42}"/>
                </a:ext>
              </a:extLst>
            </p:cNvPr>
            <p:cNvSpPr/>
            <p:nvPr/>
          </p:nvSpPr>
          <p:spPr>
            <a:xfrm rot="20768458">
              <a:off x="970413" y="4879071"/>
              <a:ext cx="286723" cy="482112"/>
            </a:xfrm>
            <a:custGeom>
              <a:avLst/>
              <a:gdLst/>
              <a:ahLst/>
              <a:cxnLst/>
              <a:rect l="l" t="t" r="r" b="b"/>
              <a:pathLst>
                <a:path w="1331699" h="2814157">
                  <a:moveTo>
                    <a:pt x="0" y="0"/>
                  </a:moveTo>
                  <a:lnTo>
                    <a:pt x="1331699" y="0"/>
                  </a:lnTo>
                  <a:lnTo>
                    <a:pt x="1331699" y="2814156"/>
                  </a:lnTo>
                  <a:lnTo>
                    <a:pt x="0" y="2814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grpSp>
      <p:sp>
        <p:nvSpPr>
          <p:cNvPr id="1887" name="Freeform 3">
            <a:extLst>
              <a:ext uri="{FF2B5EF4-FFF2-40B4-BE49-F238E27FC236}">
                <a16:creationId xmlns:a16="http://schemas.microsoft.com/office/drawing/2014/main" id="{4524BE2C-EA21-073A-CC66-69B5A77162E8}"/>
              </a:ext>
            </a:extLst>
          </p:cNvPr>
          <p:cNvSpPr/>
          <p:nvPr/>
        </p:nvSpPr>
        <p:spPr>
          <a:xfrm rot="19197805">
            <a:off x="-18137743" y="2646417"/>
            <a:ext cx="1843068" cy="2086297"/>
          </a:xfrm>
          <a:custGeom>
            <a:avLst/>
            <a:gdLst/>
            <a:ahLst/>
            <a:cxnLst/>
            <a:rect l="l" t="t" r="r" b="b"/>
            <a:pathLst>
              <a:path w="2579389" h="3039045">
                <a:moveTo>
                  <a:pt x="0" y="0"/>
                </a:moveTo>
                <a:lnTo>
                  <a:pt x="2579390" y="0"/>
                </a:lnTo>
                <a:lnTo>
                  <a:pt x="2579390" y="3039045"/>
                </a:lnTo>
                <a:lnTo>
                  <a:pt x="0" y="3039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grpSp>
        <p:nvGrpSpPr>
          <p:cNvPr id="2222" name="Grupo 2221">
            <a:extLst>
              <a:ext uri="{FF2B5EF4-FFF2-40B4-BE49-F238E27FC236}">
                <a16:creationId xmlns:a16="http://schemas.microsoft.com/office/drawing/2014/main" id="{A8ED0CBC-4C42-C7C4-4F8E-D4025CB41A2E}"/>
              </a:ext>
            </a:extLst>
          </p:cNvPr>
          <p:cNvGrpSpPr/>
          <p:nvPr/>
        </p:nvGrpSpPr>
        <p:grpSpPr>
          <a:xfrm>
            <a:off x="-14442502" y="2426456"/>
            <a:ext cx="1478811" cy="2464361"/>
            <a:chOff x="1752600" y="1827621"/>
            <a:chExt cx="919448" cy="1627538"/>
          </a:xfrm>
        </p:grpSpPr>
        <p:sp>
          <p:nvSpPr>
            <p:cNvPr id="1893" name="Elipse 1892">
              <a:extLst>
                <a:ext uri="{FF2B5EF4-FFF2-40B4-BE49-F238E27FC236}">
                  <a16:creationId xmlns:a16="http://schemas.microsoft.com/office/drawing/2014/main" id="{28B2463E-53C3-F27F-CB73-A783D4CC56DC}"/>
                </a:ext>
              </a:extLst>
            </p:cNvPr>
            <p:cNvSpPr/>
            <p:nvPr/>
          </p:nvSpPr>
          <p:spPr>
            <a:xfrm>
              <a:off x="1752600" y="1827621"/>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4" name="Elipse 1893">
              <a:extLst>
                <a:ext uri="{FF2B5EF4-FFF2-40B4-BE49-F238E27FC236}">
                  <a16:creationId xmlns:a16="http://schemas.microsoft.com/office/drawing/2014/main" id="{02935C3A-29A1-82D6-85A6-148B5388564D}"/>
                </a:ext>
              </a:extLst>
            </p:cNvPr>
            <p:cNvSpPr/>
            <p:nvPr/>
          </p:nvSpPr>
          <p:spPr>
            <a:xfrm>
              <a:off x="1863679" y="1827621"/>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7" name="Elipse 1896">
              <a:extLst>
                <a:ext uri="{FF2B5EF4-FFF2-40B4-BE49-F238E27FC236}">
                  <a16:creationId xmlns:a16="http://schemas.microsoft.com/office/drawing/2014/main" id="{146F4F9A-DAFC-271A-9F87-92906BB0B414}"/>
                </a:ext>
              </a:extLst>
            </p:cNvPr>
            <p:cNvSpPr/>
            <p:nvPr/>
          </p:nvSpPr>
          <p:spPr>
            <a:xfrm>
              <a:off x="1960469" y="1884617"/>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99" name="Elipse 1898">
              <a:extLst>
                <a:ext uri="{FF2B5EF4-FFF2-40B4-BE49-F238E27FC236}">
                  <a16:creationId xmlns:a16="http://schemas.microsoft.com/office/drawing/2014/main" id="{650059C6-689B-FE0C-D00C-9BD5504FFFF2}"/>
                </a:ext>
              </a:extLst>
            </p:cNvPr>
            <p:cNvSpPr/>
            <p:nvPr/>
          </p:nvSpPr>
          <p:spPr>
            <a:xfrm>
              <a:off x="2022942" y="1985916"/>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10" name="Elipse 1909">
              <a:extLst>
                <a:ext uri="{FF2B5EF4-FFF2-40B4-BE49-F238E27FC236}">
                  <a16:creationId xmlns:a16="http://schemas.microsoft.com/office/drawing/2014/main" id="{60E05206-803F-B842-95FC-73A0D39F2F75}"/>
                </a:ext>
              </a:extLst>
            </p:cNvPr>
            <p:cNvSpPr/>
            <p:nvPr/>
          </p:nvSpPr>
          <p:spPr>
            <a:xfrm>
              <a:off x="2074676" y="2094222"/>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43" name="Elipse 2042">
              <a:extLst>
                <a:ext uri="{FF2B5EF4-FFF2-40B4-BE49-F238E27FC236}">
                  <a16:creationId xmlns:a16="http://schemas.microsoft.com/office/drawing/2014/main" id="{1FCC7B4D-340C-5E1E-E28D-A4137F0B8D70}"/>
                </a:ext>
              </a:extLst>
            </p:cNvPr>
            <p:cNvSpPr/>
            <p:nvPr/>
          </p:nvSpPr>
          <p:spPr>
            <a:xfrm>
              <a:off x="2178706" y="2155269"/>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59" name="Elipse 2058">
              <a:extLst>
                <a:ext uri="{FF2B5EF4-FFF2-40B4-BE49-F238E27FC236}">
                  <a16:creationId xmlns:a16="http://schemas.microsoft.com/office/drawing/2014/main" id="{B3495706-2384-D734-A231-44841B109945}"/>
                </a:ext>
              </a:extLst>
            </p:cNvPr>
            <p:cNvSpPr/>
            <p:nvPr/>
          </p:nvSpPr>
          <p:spPr>
            <a:xfrm>
              <a:off x="2286025" y="2114538"/>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0" name="Elipse 2059">
              <a:extLst>
                <a:ext uri="{FF2B5EF4-FFF2-40B4-BE49-F238E27FC236}">
                  <a16:creationId xmlns:a16="http://schemas.microsoft.com/office/drawing/2014/main" id="{6DDBAA2E-C39D-470A-02D3-0DC0B280152D}"/>
                </a:ext>
              </a:extLst>
            </p:cNvPr>
            <p:cNvSpPr/>
            <p:nvPr/>
          </p:nvSpPr>
          <p:spPr>
            <a:xfrm>
              <a:off x="2401706" y="2100243"/>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1" name="Elipse 2060">
              <a:extLst>
                <a:ext uri="{FF2B5EF4-FFF2-40B4-BE49-F238E27FC236}">
                  <a16:creationId xmlns:a16="http://schemas.microsoft.com/office/drawing/2014/main" id="{9C1DA1C8-C8DE-5ECA-767E-6292935FB5CA}"/>
                </a:ext>
              </a:extLst>
            </p:cNvPr>
            <p:cNvSpPr/>
            <p:nvPr/>
          </p:nvSpPr>
          <p:spPr>
            <a:xfrm>
              <a:off x="2505736" y="2148460"/>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2" name="Elipse 2061">
              <a:extLst>
                <a:ext uri="{FF2B5EF4-FFF2-40B4-BE49-F238E27FC236}">
                  <a16:creationId xmlns:a16="http://schemas.microsoft.com/office/drawing/2014/main" id="{8C6BF905-AF65-599C-F5AB-E3BAAF371243}"/>
                </a:ext>
              </a:extLst>
            </p:cNvPr>
            <p:cNvSpPr/>
            <p:nvPr/>
          </p:nvSpPr>
          <p:spPr>
            <a:xfrm>
              <a:off x="2553078" y="2257724"/>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69" name="Elipse 2068">
              <a:extLst>
                <a:ext uri="{FF2B5EF4-FFF2-40B4-BE49-F238E27FC236}">
                  <a16:creationId xmlns:a16="http://schemas.microsoft.com/office/drawing/2014/main" id="{4AE2EB72-6CE7-BA7F-DB17-9F8E211383C5}"/>
                </a:ext>
              </a:extLst>
            </p:cNvPr>
            <p:cNvSpPr/>
            <p:nvPr/>
          </p:nvSpPr>
          <p:spPr>
            <a:xfrm>
              <a:off x="2553078" y="2371447"/>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88" name="Elipse 2087">
              <a:extLst>
                <a:ext uri="{FF2B5EF4-FFF2-40B4-BE49-F238E27FC236}">
                  <a16:creationId xmlns:a16="http://schemas.microsoft.com/office/drawing/2014/main" id="{E506EE43-C70B-1CE6-1C97-835F0165CA1D}"/>
                </a:ext>
              </a:extLst>
            </p:cNvPr>
            <p:cNvSpPr/>
            <p:nvPr/>
          </p:nvSpPr>
          <p:spPr>
            <a:xfrm>
              <a:off x="2467151" y="2438884"/>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3" name="Elipse 2092">
              <a:extLst>
                <a:ext uri="{FF2B5EF4-FFF2-40B4-BE49-F238E27FC236}">
                  <a16:creationId xmlns:a16="http://schemas.microsoft.com/office/drawing/2014/main" id="{7862127D-6153-86D4-1C2C-2B3638688706}"/>
                </a:ext>
              </a:extLst>
            </p:cNvPr>
            <p:cNvSpPr/>
            <p:nvPr/>
          </p:nvSpPr>
          <p:spPr>
            <a:xfrm>
              <a:off x="2372939" y="2494510"/>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95" name="Elipse 2094">
              <a:extLst>
                <a:ext uri="{FF2B5EF4-FFF2-40B4-BE49-F238E27FC236}">
                  <a16:creationId xmlns:a16="http://schemas.microsoft.com/office/drawing/2014/main" id="{7C03156D-5531-9A66-3FB8-30352275596F}"/>
                </a:ext>
              </a:extLst>
            </p:cNvPr>
            <p:cNvSpPr/>
            <p:nvPr/>
          </p:nvSpPr>
          <p:spPr>
            <a:xfrm>
              <a:off x="2273040" y="2553341"/>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03" name="Elipse 2102">
              <a:extLst>
                <a:ext uri="{FF2B5EF4-FFF2-40B4-BE49-F238E27FC236}">
                  <a16:creationId xmlns:a16="http://schemas.microsoft.com/office/drawing/2014/main" id="{E9FE32AE-58D4-EBC6-EBC3-C602B25C6294}"/>
                </a:ext>
              </a:extLst>
            </p:cNvPr>
            <p:cNvSpPr/>
            <p:nvPr/>
          </p:nvSpPr>
          <p:spPr>
            <a:xfrm>
              <a:off x="2164908" y="2511970"/>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23" name="Elipse 2122">
              <a:extLst>
                <a:ext uri="{FF2B5EF4-FFF2-40B4-BE49-F238E27FC236}">
                  <a16:creationId xmlns:a16="http://schemas.microsoft.com/office/drawing/2014/main" id="{7059F25C-2D46-A9B1-9840-C42BB88E4536}"/>
                </a:ext>
              </a:extLst>
            </p:cNvPr>
            <p:cNvSpPr/>
            <p:nvPr/>
          </p:nvSpPr>
          <p:spPr>
            <a:xfrm>
              <a:off x="2049024" y="2492294"/>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8" name="Elipse 2207">
              <a:extLst>
                <a:ext uri="{FF2B5EF4-FFF2-40B4-BE49-F238E27FC236}">
                  <a16:creationId xmlns:a16="http://schemas.microsoft.com/office/drawing/2014/main" id="{928B8F73-64B5-8DE9-9BA1-02CAE6AB10BA}"/>
                </a:ext>
              </a:extLst>
            </p:cNvPr>
            <p:cNvSpPr/>
            <p:nvPr/>
          </p:nvSpPr>
          <p:spPr>
            <a:xfrm>
              <a:off x="1949125" y="2541849"/>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09" name="Elipse 2208">
              <a:extLst>
                <a:ext uri="{FF2B5EF4-FFF2-40B4-BE49-F238E27FC236}">
                  <a16:creationId xmlns:a16="http://schemas.microsoft.com/office/drawing/2014/main" id="{1E0E8F36-5FE2-CD42-E331-99638CD4A433}"/>
                </a:ext>
              </a:extLst>
            </p:cNvPr>
            <p:cNvSpPr/>
            <p:nvPr/>
          </p:nvSpPr>
          <p:spPr>
            <a:xfrm>
              <a:off x="1928267" y="2642742"/>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1" name="Elipse 2210">
              <a:extLst>
                <a:ext uri="{FF2B5EF4-FFF2-40B4-BE49-F238E27FC236}">
                  <a16:creationId xmlns:a16="http://schemas.microsoft.com/office/drawing/2014/main" id="{E70866FA-33F6-B937-D49E-E438A49A1C87}"/>
                </a:ext>
              </a:extLst>
            </p:cNvPr>
            <p:cNvSpPr/>
            <p:nvPr/>
          </p:nvSpPr>
          <p:spPr>
            <a:xfrm>
              <a:off x="1928267" y="2752119"/>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2" name="Elipse 2211">
              <a:extLst>
                <a:ext uri="{FF2B5EF4-FFF2-40B4-BE49-F238E27FC236}">
                  <a16:creationId xmlns:a16="http://schemas.microsoft.com/office/drawing/2014/main" id="{B57FAF37-6DA0-FD6F-AE96-D3630F412A07}"/>
                </a:ext>
              </a:extLst>
            </p:cNvPr>
            <p:cNvSpPr/>
            <p:nvPr/>
          </p:nvSpPr>
          <p:spPr>
            <a:xfrm>
              <a:off x="2030282" y="2808450"/>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3" name="Elipse 2212">
              <a:extLst>
                <a:ext uri="{FF2B5EF4-FFF2-40B4-BE49-F238E27FC236}">
                  <a16:creationId xmlns:a16="http://schemas.microsoft.com/office/drawing/2014/main" id="{8CBA88D0-9EED-A69B-0B0B-BAC31E0059DD}"/>
                </a:ext>
              </a:extLst>
            </p:cNvPr>
            <p:cNvSpPr/>
            <p:nvPr/>
          </p:nvSpPr>
          <p:spPr>
            <a:xfrm>
              <a:off x="2134790" y="2848995"/>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5" name="Elipse 2214">
              <a:extLst>
                <a:ext uri="{FF2B5EF4-FFF2-40B4-BE49-F238E27FC236}">
                  <a16:creationId xmlns:a16="http://schemas.microsoft.com/office/drawing/2014/main" id="{AB341216-9719-DC2C-5A5B-293E066D7920}"/>
                </a:ext>
              </a:extLst>
            </p:cNvPr>
            <p:cNvSpPr/>
            <p:nvPr/>
          </p:nvSpPr>
          <p:spPr>
            <a:xfrm>
              <a:off x="2230987" y="2905285"/>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6" name="Elipse 2215">
              <a:extLst>
                <a:ext uri="{FF2B5EF4-FFF2-40B4-BE49-F238E27FC236}">
                  <a16:creationId xmlns:a16="http://schemas.microsoft.com/office/drawing/2014/main" id="{E2AE1594-6324-70D8-CA8B-CB8627C02E12}"/>
                </a:ext>
              </a:extLst>
            </p:cNvPr>
            <p:cNvSpPr/>
            <p:nvPr/>
          </p:nvSpPr>
          <p:spPr>
            <a:xfrm>
              <a:off x="2273105" y="3010169"/>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7" name="Elipse 2216">
              <a:extLst>
                <a:ext uri="{FF2B5EF4-FFF2-40B4-BE49-F238E27FC236}">
                  <a16:creationId xmlns:a16="http://schemas.microsoft.com/office/drawing/2014/main" id="{9376849B-F130-BD8F-C483-B9A568AEF1A4}"/>
                </a:ext>
              </a:extLst>
            </p:cNvPr>
            <p:cNvSpPr/>
            <p:nvPr/>
          </p:nvSpPr>
          <p:spPr>
            <a:xfrm>
              <a:off x="2255282" y="3110230"/>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19" name="Elipse 2218">
              <a:extLst>
                <a:ext uri="{FF2B5EF4-FFF2-40B4-BE49-F238E27FC236}">
                  <a16:creationId xmlns:a16="http://schemas.microsoft.com/office/drawing/2014/main" id="{E4AAD8A9-06F8-E2E4-EB03-06C300F9BA6D}"/>
                </a:ext>
              </a:extLst>
            </p:cNvPr>
            <p:cNvSpPr/>
            <p:nvPr/>
          </p:nvSpPr>
          <p:spPr>
            <a:xfrm>
              <a:off x="2249285" y="3215114"/>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0" name="Elipse 2219">
              <a:extLst>
                <a:ext uri="{FF2B5EF4-FFF2-40B4-BE49-F238E27FC236}">
                  <a16:creationId xmlns:a16="http://schemas.microsoft.com/office/drawing/2014/main" id="{E2F7ED08-C63F-2C27-E0EE-A7AF7EC245CE}"/>
                </a:ext>
              </a:extLst>
            </p:cNvPr>
            <p:cNvSpPr/>
            <p:nvPr/>
          </p:nvSpPr>
          <p:spPr>
            <a:xfrm>
              <a:off x="2254247" y="3333065"/>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334" name="Grupo 2333">
            <a:extLst>
              <a:ext uri="{FF2B5EF4-FFF2-40B4-BE49-F238E27FC236}">
                <a16:creationId xmlns:a16="http://schemas.microsoft.com/office/drawing/2014/main" id="{33F67A6C-B874-A683-5649-22C705340A01}"/>
              </a:ext>
            </a:extLst>
          </p:cNvPr>
          <p:cNvGrpSpPr/>
          <p:nvPr/>
        </p:nvGrpSpPr>
        <p:grpSpPr>
          <a:xfrm>
            <a:off x="-14467559" y="6453628"/>
            <a:ext cx="1786421" cy="2131647"/>
            <a:chOff x="1778467" y="4698766"/>
            <a:chExt cx="1110704" cy="1407803"/>
          </a:xfrm>
        </p:grpSpPr>
        <p:sp>
          <p:nvSpPr>
            <p:cNvPr id="2225" name="Elipse 2224">
              <a:extLst>
                <a:ext uri="{FF2B5EF4-FFF2-40B4-BE49-F238E27FC236}">
                  <a16:creationId xmlns:a16="http://schemas.microsoft.com/office/drawing/2014/main" id="{80768863-1522-5500-B77C-F7F645B6B79B}"/>
                </a:ext>
              </a:extLst>
            </p:cNvPr>
            <p:cNvSpPr/>
            <p:nvPr/>
          </p:nvSpPr>
          <p:spPr>
            <a:xfrm>
              <a:off x="1778467" y="4698766"/>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6" name="Elipse 2225">
              <a:extLst>
                <a:ext uri="{FF2B5EF4-FFF2-40B4-BE49-F238E27FC236}">
                  <a16:creationId xmlns:a16="http://schemas.microsoft.com/office/drawing/2014/main" id="{8C089382-7ED3-BC57-2E5B-89E1DDE0AD24}"/>
                </a:ext>
              </a:extLst>
            </p:cNvPr>
            <p:cNvSpPr/>
            <p:nvPr/>
          </p:nvSpPr>
          <p:spPr>
            <a:xfrm>
              <a:off x="1889546" y="4709021"/>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8" name="Elipse 2227">
              <a:extLst>
                <a:ext uri="{FF2B5EF4-FFF2-40B4-BE49-F238E27FC236}">
                  <a16:creationId xmlns:a16="http://schemas.microsoft.com/office/drawing/2014/main" id="{DE008BD9-31FA-869D-49D8-05B8DC752320}"/>
                </a:ext>
              </a:extLst>
            </p:cNvPr>
            <p:cNvSpPr/>
            <p:nvPr/>
          </p:nvSpPr>
          <p:spPr>
            <a:xfrm>
              <a:off x="1986336" y="4771145"/>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29" name="Elipse 2228">
              <a:extLst>
                <a:ext uri="{FF2B5EF4-FFF2-40B4-BE49-F238E27FC236}">
                  <a16:creationId xmlns:a16="http://schemas.microsoft.com/office/drawing/2014/main" id="{7C120842-16B1-A5D9-257B-E0BD71B5734F}"/>
                </a:ext>
              </a:extLst>
            </p:cNvPr>
            <p:cNvSpPr/>
            <p:nvPr/>
          </p:nvSpPr>
          <p:spPr>
            <a:xfrm>
              <a:off x="2048809" y="4872444"/>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1" name="Elipse 2230">
              <a:extLst>
                <a:ext uri="{FF2B5EF4-FFF2-40B4-BE49-F238E27FC236}">
                  <a16:creationId xmlns:a16="http://schemas.microsoft.com/office/drawing/2014/main" id="{513A6341-5BCB-7E8F-1070-D6F2C00D0609}"/>
                </a:ext>
              </a:extLst>
            </p:cNvPr>
            <p:cNvSpPr/>
            <p:nvPr/>
          </p:nvSpPr>
          <p:spPr>
            <a:xfrm>
              <a:off x="2109669" y="4975622"/>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2" name="Elipse 2231">
              <a:extLst>
                <a:ext uri="{FF2B5EF4-FFF2-40B4-BE49-F238E27FC236}">
                  <a16:creationId xmlns:a16="http://schemas.microsoft.com/office/drawing/2014/main" id="{00162E0C-5C67-DE44-245C-36A9E25CEE30}"/>
                </a:ext>
              </a:extLst>
            </p:cNvPr>
            <p:cNvSpPr/>
            <p:nvPr/>
          </p:nvSpPr>
          <p:spPr>
            <a:xfrm>
              <a:off x="2213699" y="5026414"/>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3" name="Elipse 2232">
              <a:extLst>
                <a:ext uri="{FF2B5EF4-FFF2-40B4-BE49-F238E27FC236}">
                  <a16:creationId xmlns:a16="http://schemas.microsoft.com/office/drawing/2014/main" id="{0A52FCDF-3349-8F97-23EB-4B8EA9E591F8}"/>
                </a:ext>
              </a:extLst>
            </p:cNvPr>
            <p:cNvSpPr/>
            <p:nvPr/>
          </p:nvSpPr>
          <p:spPr>
            <a:xfrm>
              <a:off x="2328396" y="5014414"/>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4" name="Elipse 2233">
              <a:extLst>
                <a:ext uri="{FF2B5EF4-FFF2-40B4-BE49-F238E27FC236}">
                  <a16:creationId xmlns:a16="http://schemas.microsoft.com/office/drawing/2014/main" id="{18ED7E06-6260-1C69-202D-CA588C3D4777}"/>
                </a:ext>
              </a:extLst>
            </p:cNvPr>
            <p:cNvSpPr/>
            <p:nvPr/>
          </p:nvSpPr>
          <p:spPr>
            <a:xfrm>
              <a:off x="2427573" y="4971388"/>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39" name="Elipse 2238">
              <a:extLst>
                <a:ext uri="{FF2B5EF4-FFF2-40B4-BE49-F238E27FC236}">
                  <a16:creationId xmlns:a16="http://schemas.microsoft.com/office/drawing/2014/main" id="{3D0AABA8-064E-167C-567A-C8FB25ECFA33}"/>
                </a:ext>
              </a:extLst>
            </p:cNvPr>
            <p:cNvSpPr/>
            <p:nvPr/>
          </p:nvSpPr>
          <p:spPr>
            <a:xfrm>
              <a:off x="2487058" y="4880808"/>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4" name="Elipse 2243">
              <a:extLst>
                <a:ext uri="{FF2B5EF4-FFF2-40B4-BE49-F238E27FC236}">
                  <a16:creationId xmlns:a16="http://schemas.microsoft.com/office/drawing/2014/main" id="{10331C1B-D63C-75D8-A880-BE37997ACEC3}"/>
                </a:ext>
              </a:extLst>
            </p:cNvPr>
            <p:cNvSpPr/>
            <p:nvPr/>
          </p:nvSpPr>
          <p:spPr>
            <a:xfrm>
              <a:off x="2595836" y="4861637"/>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7" name="Elipse 2246">
              <a:extLst>
                <a:ext uri="{FF2B5EF4-FFF2-40B4-BE49-F238E27FC236}">
                  <a16:creationId xmlns:a16="http://schemas.microsoft.com/office/drawing/2014/main" id="{7452086E-C15D-3E0D-6BFF-235C1DAC445B}"/>
                </a:ext>
              </a:extLst>
            </p:cNvPr>
            <p:cNvSpPr/>
            <p:nvPr/>
          </p:nvSpPr>
          <p:spPr>
            <a:xfrm>
              <a:off x="2688965" y="5276258"/>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9" name="Elipse 2248">
              <a:extLst>
                <a:ext uri="{FF2B5EF4-FFF2-40B4-BE49-F238E27FC236}">
                  <a16:creationId xmlns:a16="http://schemas.microsoft.com/office/drawing/2014/main" id="{B9970467-5E2C-6CAA-AE1A-90DF3A404325}"/>
                </a:ext>
              </a:extLst>
            </p:cNvPr>
            <p:cNvSpPr/>
            <p:nvPr/>
          </p:nvSpPr>
          <p:spPr>
            <a:xfrm>
              <a:off x="2608435" y="5329688"/>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1" name="Elipse 2250">
              <a:extLst>
                <a:ext uri="{FF2B5EF4-FFF2-40B4-BE49-F238E27FC236}">
                  <a16:creationId xmlns:a16="http://schemas.microsoft.com/office/drawing/2014/main" id="{9DAE9A34-5869-D8E2-B972-56B667E86B07}"/>
                </a:ext>
              </a:extLst>
            </p:cNvPr>
            <p:cNvSpPr/>
            <p:nvPr/>
          </p:nvSpPr>
          <p:spPr>
            <a:xfrm>
              <a:off x="2213555" y="5251003"/>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5" name="Elipse 2254">
              <a:extLst>
                <a:ext uri="{FF2B5EF4-FFF2-40B4-BE49-F238E27FC236}">
                  <a16:creationId xmlns:a16="http://schemas.microsoft.com/office/drawing/2014/main" id="{E5F3C07A-3F2C-C5FD-ADE6-3D825596DEA7}"/>
                </a:ext>
              </a:extLst>
            </p:cNvPr>
            <p:cNvSpPr/>
            <p:nvPr/>
          </p:nvSpPr>
          <p:spPr>
            <a:xfrm>
              <a:off x="2094585" y="5252837"/>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6" name="Elipse 2255">
              <a:extLst>
                <a:ext uri="{FF2B5EF4-FFF2-40B4-BE49-F238E27FC236}">
                  <a16:creationId xmlns:a16="http://schemas.microsoft.com/office/drawing/2014/main" id="{33DF401A-C8CC-09F8-937C-68E71641B9F1}"/>
                </a:ext>
              </a:extLst>
            </p:cNvPr>
            <p:cNvSpPr/>
            <p:nvPr/>
          </p:nvSpPr>
          <p:spPr>
            <a:xfrm>
              <a:off x="1881248" y="5201690"/>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7" name="Elipse 2256">
              <a:extLst>
                <a:ext uri="{FF2B5EF4-FFF2-40B4-BE49-F238E27FC236}">
                  <a16:creationId xmlns:a16="http://schemas.microsoft.com/office/drawing/2014/main" id="{A07A7B32-A98D-B1F2-7B8E-E7E28089A451}"/>
                </a:ext>
              </a:extLst>
            </p:cNvPr>
            <p:cNvSpPr/>
            <p:nvPr/>
          </p:nvSpPr>
          <p:spPr>
            <a:xfrm>
              <a:off x="1983696" y="5212290"/>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2" name="Elipse 2261">
              <a:extLst>
                <a:ext uri="{FF2B5EF4-FFF2-40B4-BE49-F238E27FC236}">
                  <a16:creationId xmlns:a16="http://schemas.microsoft.com/office/drawing/2014/main" id="{B12AA62A-87B8-12F2-3BCF-8C4F16BA9CE5}"/>
                </a:ext>
              </a:extLst>
            </p:cNvPr>
            <p:cNvSpPr/>
            <p:nvPr/>
          </p:nvSpPr>
          <p:spPr>
            <a:xfrm>
              <a:off x="1784817" y="5247722"/>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6" name="Elipse 2265">
              <a:extLst>
                <a:ext uri="{FF2B5EF4-FFF2-40B4-BE49-F238E27FC236}">
                  <a16:creationId xmlns:a16="http://schemas.microsoft.com/office/drawing/2014/main" id="{1E937C19-54A2-5BF2-8B66-D24740B0ECBF}"/>
                </a:ext>
              </a:extLst>
            </p:cNvPr>
            <p:cNvSpPr/>
            <p:nvPr/>
          </p:nvSpPr>
          <p:spPr>
            <a:xfrm>
              <a:off x="1789258" y="5366391"/>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9" name="Elipse 2268">
              <a:extLst>
                <a:ext uri="{FF2B5EF4-FFF2-40B4-BE49-F238E27FC236}">
                  <a16:creationId xmlns:a16="http://schemas.microsoft.com/office/drawing/2014/main" id="{DE7FD7D8-B339-194C-817E-35B3A620C1B4}"/>
                </a:ext>
              </a:extLst>
            </p:cNvPr>
            <p:cNvSpPr/>
            <p:nvPr/>
          </p:nvSpPr>
          <p:spPr>
            <a:xfrm>
              <a:off x="1835678" y="5461035"/>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7" name="Elipse 2276">
              <a:extLst>
                <a:ext uri="{FF2B5EF4-FFF2-40B4-BE49-F238E27FC236}">
                  <a16:creationId xmlns:a16="http://schemas.microsoft.com/office/drawing/2014/main" id="{0E9178BD-9769-6B25-F5E9-0B7CF5C658CA}"/>
                </a:ext>
              </a:extLst>
            </p:cNvPr>
            <p:cNvSpPr/>
            <p:nvPr/>
          </p:nvSpPr>
          <p:spPr>
            <a:xfrm>
              <a:off x="1941817" y="5460350"/>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8" name="Elipse 2277">
              <a:extLst>
                <a:ext uri="{FF2B5EF4-FFF2-40B4-BE49-F238E27FC236}">
                  <a16:creationId xmlns:a16="http://schemas.microsoft.com/office/drawing/2014/main" id="{36D165AD-6C08-ABF2-2061-CAEF7F2E2FFE}"/>
                </a:ext>
              </a:extLst>
            </p:cNvPr>
            <p:cNvSpPr/>
            <p:nvPr/>
          </p:nvSpPr>
          <p:spPr>
            <a:xfrm>
              <a:off x="2049244" y="5501631"/>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9" name="Elipse 2278">
              <a:extLst>
                <a:ext uri="{FF2B5EF4-FFF2-40B4-BE49-F238E27FC236}">
                  <a16:creationId xmlns:a16="http://schemas.microsoft.com/office/drawing/2014/main" id="{1FD707B1-F91F-C7BE-4A5C-C80CB57F3A53}"/>
                </a:ext>
              </a:extLst>
            </p:cNvPr>
            <p:cNvSpPr/>
            <p:nvPr/>
          </p:nvSpPr>
          <p:spPr>
            <a:xfrm>
              <a:off x="2119221" y="5589595"/>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89" name="Elipse 2288">
              <a:extLst>
                <a:ext uri="{FF2B5EF4-FFF2-40B4-BE49-F238E27FC236}">
                  <a16:creationId xmlns:a16="http://schemas.microsoft.com/office/drawing/2014/main" id="{794C4197-304B-0883-6343-4A5F1C492F71}"/>
                </a:ext>
              </a:extLst>
            </p:cNvPr>
            <p:cNvSpPr/>
            <p:nvPr/>
          </p:nvSpPr>
          <p:spPr>
            <a:xfrm>
              <a:off x="2121928" y="5690551"/>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02" name="Elipse 2301">
              <a:extLst>
                <a:ext uri="{FF2B5EF4-FFF2-40B4-BE49-F238E27FC236}">
                  <a16:creationId xmlns:a16="http://schemas.microsoft.com/office/drawing/2014/main" id="{4A608D5C-156D-7D66-D655-86D3494CFC77}"/>
                </a:ext>
              </a:extLst>
            </p:cNvPr>
            <p:cNvSpPr/>
            <p:nvPr/>
          </p:nvSpPr>
          <p:spPr>
            <a:xfrm>
              <a:off x="2114061" y="5781489"/>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5" name="Elipse 2324">
              <a:extLst>
                <a:ext uri="{FF2B5EF4-FFF2-40B4-BE49-F238E27FC236}">
                  <a16:creationId xmlns:a16="http://schemas.microsoft.com/office/drawing/2014/main" id="{C88BF525-53C0-F480-E759-7F15D153EE16}"/>
                </a:ext>
              </a:extLst>
            </p:cNvPr>
            <p:cNvSpPr/>
            <p:nvPr/>
          </p:nvSpPr>
          <p:spPr>
            <a:xfrm>
              <a:off x="2105423" y="5887468"/>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6" name="Elipse 2325">
              <a:extLst>
                <a:ext uri="{FF2B5EF4-FFF2-40B4-BE49-F238E27FC236}">
                  <a16:creationId xmlns:a16="http://schemas.microsoft.com/office/drawing/2014/main" id="{48FA612C-6C76-312E-24F7-5301E2206FE2}"/>
                </a:ext>
              </a:extLst>
            </p:cNvPr>
            <p:cNvSpPr/>
            <p:nvPr/>
          </p:nvSpPr>
          <p:spPr>
            <a:xfrm>
              <a:off x="2089767" y="5984475"/>
              <a:ext cx="118970" cy="122094"/>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7" name="Elipse 2326">
              <a:extLst>
                <a:ext uri="{FF2B5EF4-FFF2-40B4-BE49-F238E27FC236}">
                  <a16:creationId xmlns:a16="http://schemas.microsoft.com/office/drawing/2014/main" id="{8A23F43A-7AE6-5070-14CC-A8C3F679886D}"/>
                </a:ext>
              </a:extLst>
            </p:cNvPr>
            <p:cNvSpPr/>
            <p:nvPr/>
          </p:nvSpPr>
          <p:spPr>
            <a:xfrm>
              <a:off x="2694014" y="4895356"/>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8" name="Elipse 2327">
              <a:extLst>
                <a:ext uri="{FF2B5EF4-FFF2-40B4-BE49-F238E27FC236}">
                  <a16:creationId xmlns:a16="http://schemas.microsoft.com/office/drawing/2014/main" id="{C1D5FDE6-B20B-DF29-27A3-73F718902EF3}"/>
                </a:ext>
              </a:extLst>
            </p:cNvPr>
            <p:cNvSpPr/>
            <p:nvPr/>
          </p:nvSpPr>
          <p:spPr>
            <a:xfrm>
              <a:off x="2749957" y="4994246"/>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29" name="Elipse 2328">
              <a:extLst>
                <a:ext uri="{FF2B5EF4-FFF2-40B4-BE49-F238E27FC236}">
                  <a16:creationId xmlns:a16="http://schemas.microsoft.com/office/drawing/2014/main" id="{118331FE-BE4E-E456-B1C4-A48F96989489}"/>
                </a:ext>
              </a:extLst>
            </p:cNvPr>
            <p:cNvSpPr/>
            <p:nvPr/>
          </p:nvSpPr>
          <p:spPr>
            <a:xfrm>
              <a:off x="2770201" y="5095139"/>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30" name="Elipse 2329">
              <a:extLst>
                <a:ext uri="{FF2B5EF4-FFF2-40B4-BE49-F238E27FC236}">
                  <a16:creationId xmlns:a16="http://schemas.microsoft.com/office/drawing/2014/main" id="{304F9D03-F3D8-C1F0-2BB3-8BCDBD735814}"/>
                </a:ext>
              </a:extLst>
            </p:cNvPr>
            <p:cNvSpPr/>
            <p:nvPr/>
          </p:nvSpPr>
          <p:spPr>
            <a:xfrm>
              <a:off x="2758557" y="5194357"/>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31" name="Elipse 2330">
              <a:extLst>
                <a:ext uri="{FF2B5EF4-FFF2-40B4-BE49-F238E27FC236}">
                  <a16:creationId xmlns:a16="http://schemas.microsoft.com/office/drawing/2014/main" id="{93B8AC0B-0F29-CC8A-0892-154EBC73A19F}"/>
                </a:ext>
              </a:extLst>
            </p:cNvPr>
            <p:cNvSpPr/>
            <p:nvPr/>
          </p:nvSpPr>
          <p:spPr>
            <a:xfrm>
              <a:off x="2504221" y="5343423"/>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32" name="Elipse 2331">
              <a:extLst>
                <a:ext uri="{FF2B5EF4-FFF2-40B4-BE49-F238E27FC236}">
                  <a16:creationId xmlns:a16="http://schemas.microsoft.com/office/drawing/2014/main" id="{40272C11-5AC1-F88F-B61B-3FE143CDEC47}"/>
                </a:ext>
              </a:extLst>
            </p:cNvPr>
            <p:cNvSpPr/>
            <p:nvPr/>
          </p:nvSpPr>
          <p:spPr>
            <a:xfrm>
              <a:off x="2400007" y="5329688"/>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33" name="Elipse 2332">
              <a:extLst>
                <a:ext uri="{FF2B5EF4-FFF2-40B4-BE49-F238E27FC236}">
                  <a16:creationId xmlns:a16="http://schemas.microsoft.com/office/drawing/2014/main" id="{B118BD67-9BEE-EAEA-6F46-DD061D9B5148}"/>
                </a:ext>
              </a:extLst>
            </p:cNvPr>
            <p:cNvSpPr/>
            <p:nvPr/>
          </p:nvSpPr>
          <p:spPr>
            <a:xfrm>
              <a:off x="2315986" y="5252837"/>
              <a:ext cx="118970" cy="122094"/>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337" name="Conector recto de flecha 2336">
            <a:extLst>
              <a:ext uri="{FF2B5EF4-FFF2-40B4-BE49-F238E27FC236}">
                <a16:creationId xmlns:a16="http://schemas.microsoft.com/office/drawing/2014/main" id="{7E3CFB0C-ACCA-A685-B2FA-DBF850B0136E}"/>
              </a:ext>
            </a:extLst>
          </p:cNvPr>
          <p:cNvCxnSpPr>
            <a:cxnSpLocks/>
          </p:cNvCxnSpPr>
          <p:nvPr/>
        </p:nvCxnSpPr>
        <p:spPr>
          <a:xfrm>
            <a:off x="-16798439" y="2732162"/>
            <a:ext cx="1224157" cy="286392"/>
          </a:xfrm>
          <a:prstGeom prst="straightConnector1">
            <a:avLst/>
          </a:prstGeom>
          <a:ln w="28575">
            <a:solidFill>
              <a:srgbClr val="AB5A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9" name="Conector recto de flecha 2338">
            <a:extLst>
              <a:ext uri="{FF2B5EF4-FFF2-40B4-BE49-F238E27FC236}">
                <a16:creationId xmlns:a16="http://schemas.microsoft.com/office/drawing/2014/main" id="{30652CD4-FA3F-61B0-7B55-56FEA62698F9}"/>
              </a:ext>
            </a:extLst>
          </p:cNvPr>
          <p:cNvCxnSpPr/>
          <p:nvPr/>
        </p:nvCxnSpPr>
        <p:spPr>
          <a:xfrm>
            <a:off x="-15386527" y="3524054"/>
            <a:ext cx="855956" cy="0"/>
          </a:xfrm>
          <a:prstGeom prst="straightConnector1">
            <a:avLst/>
          </a:prstGeom>
          <a:ln w="28575">
            <a:solidFill>
              <a:srgbClr val="AB5A47"/>
            </a:solidFill>
            <a:tailEnd type="triangle"/>
          </a:ln>
        </p:spPr>
        <p:style>
          <a:lnRef idx="1">
            <a:schemeClr val="accent1"/>
          </a:lnRef>
          <a:fillRef idx="0">
            <a:schemeClr val="accent1"/>
          </a:fillRef>
          <a:effectRef idx="0">
            <a:schemeClr val="accent1"/>
          </a:effectRef>
          <a:fontRef idx="minor">
            <a:schemeClr val="tx1"/>
          </a:fontRef>
        </p:style>
      </p:cxnSp>
      <p:cxnSp>
        <p:nvCxnSpPr>
          <p:cNvPr id="2340" name="Conector recto de flecha 2339">
            <a:extLst>
              <a:ext uri="{FF2B5EF4-FFF2-40B4-BE49-F238E27FC236}">
                <a16:creationId xmlns:a16="http://schemas.microsoft.com/office/drawing/2014/main" id="{1E65BB86-7856-3BA9-5073-C6AD9A5629D7}"/>
              </a:ext>
            </a:extLst>
          </p:cNvPr>
          <p:cNvCxnSpPr/>
          <p:nvPr/>
        </p:nvCxnSpPr>
        <p:spPr>
          <a:xfrm>
            <a:off x="-15386527" y="7255933"/>
            <a:ext cx="855956" cy="0"/>
          </a:xfrm>
          <a:prstGeom prst="straightConnector1">
            <a:avLst/>
          </a:prstGeom>
          <a:ln w="28575">
            <a:solidFill>
              <a:srgbClr val="AB5A47"/>
            </a:solidFill>
            <a:tailEnd type="triangle"/>
          </a:ln>
        </p:spPr>
        <p:style>
          <a:lnRef idx="1">
            <a:schemeClr val="accent1"/>
          </a:lnRef>
          <a:fillRef idx="0">
            <a:schemeClr val="accent1"/>
          </a:fillRef>
          <a:effectRef idx="0">
            <a:schemeClr val="accent1"/>
          </a:effectRef>
          <a:fontRef idx="minor">
            <a:schemeClr val="tx1"/>
          </a:fontRef>
        </p:style>
      </p:cxnSp>
      <p:cxnSp>
        <p:nvCxnSpPr>
          <p:cNvPr id="2341" name="Conector recto de flecha 2340">
            <a:extLst>
              <a:ext uri="{FF2B5EF4-FFF2-40B4-BE49-F238E27FC236}">
                <a16:creationId xmlns:a16="http://schemas.microsoft.com/office/drawing/2014/main" id="{EFB9302A-0777-7917-6169-6542C6378E49}"/>
              </a:ext>
            </a:extLst>
          </p:cNvPr>
          <p:cNvCxnSpPr>
            <a:cxnSpLocks/>
          </p:cNvCxnSpPr>
          <p:nvPr/>
        </p:nvCxnSpPr>
        <p:spPr>
          <a:xfrm>
            <a:off x="-17563364" y="2732162"/>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4" name="Conector recto de flecha 2343">
            <a:extLst>
              <a:ext uri="{FF2B5EF4-FFF2-40B4-BE49-F238E27FC236}">
                <a16:creationId xmlns:a16="http://schemas.microsoft.com/office/drawing/2014/main" id="{D4266AC3-5EF6-2C46-D3FD-0E60FC596947}"/>
              </a:ext>
            </a:extLst>
          </p:cNvPr>
          <p:cNvCxnSpPr>
            <a:cxnSpLocks/>
          </p:cNvCxnSpPr>
          <p:nvPr/>
        </p:nvCxnSpPr>
        <p:spPr>
          <a:xfrm>
            <a:off x="-17172617" y="2732162"/>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5" name="Conector recto de flecha 2344">
            <a:extLst>
              <a:ext uri="{FF2B5EF4-FFF2-40B4-BE49-F238E27FC236}">
                <a16:creationId xmlns:a16="http://schemas.microsoft.com/office/drawing/2014/main" id="{62F3FDAF-55CA-3E60-2AE3-95F5D4E4D3AC}"/>
              </a:ext>
            </a:extLst>
          </p:cNvPr>
          <p:cNvCxnSpPr>
            <a:cxnSpLocks/>
          </p:cNvCxnSpPr>
          <p:nvPr/>
        </p:nvCxnSpPr>
        <p:spPr>
          <a:xfrm>
            <a:off x="-17491864" y="6417459"/>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6" name="Conector recto de flecha 2345">
            <a:extLst>
              <a:ext uri="{FF2B5EF4-FFF2-40B4-BE49-F238E27FC236}">
                <a16:creationId xmlns:a16="http://schemas.microsoft.com/office/drawing/2014/main" id="{2A666A67-43C8-0F2C-957B-C03786A9F853}"/>
              </a:ext>
            </a:extLst>
          </p:cNvPr>
          <p:cNvCxnSpPr>
            <a:cxnSpLocks/>
          </p:cNvCxnSpPr>
          <p:nvPr/>
        </p:nvCxnSpPr>
        <p:spPr>
          <a:xfrm>
            <a:off x="-17101118" y="6417459"/>
            <a:ext cx="302678" cy="0"/>
          </a:xfrm>
          <a:prstGeom prst="straightConnector1">
            <a:avLst/>
          </a:prstGeom>
          <a:ln w="28575">
            <a:solidFill>
              <a:srgbClr val="4EADC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9" name="Conector recto de flecha 2348">
            <a:extLst>
              <a:ext uri="{FF2B5EF4-FFF2-40B4-BE49-F238E27FC236}">
                <a16:creationId xmlns:a16="http://schemas.microsoft.com/office/drawing/2014/main" id="{E793836C-2A33-AC2E-36B6-4B5E90BC32D4}"/>
              </a:ext>
            </a:extLst>
          </p:cNvPr>
          <p:cNvCxnSpPr>
            <a:cxnSpLocks/>
          </p:cNvCxnSpPr>
          <p:nvPr/>
        </p:nvCxnSpPr>
        <p:spPr>
          <a:xfrm>
            <a:off x="-16798439" y="2732162"/>
            <a:ext cx="1180776" cy="1082905"/>
          </a:xfrm>
          <a:prstGeom prst="straightConnector1">
            <a:avLst/>
          </a:prstGeom>
          <a:ln w="28575">
            <a:solidFill>
              <a:srgbClr val="AB5A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2" name="Conector recto de flecha 2351">
            <a:extLst>
              <a:ext uri="{FF2B5EF4-FFF2-40B4-BE49-F238E27FC236}">
                <a16:creationId xmlns:a16="http://schemas.microsoft.com/office/drawing/2014/main" id="{4D2238B7-2E15-9B92-0E24-245E6198CC4C}"/>
              </a:ext>
            </a:extLst>
          </p:cNvPr>
          <p:cNvCxnSpPr>
            <a:cxnSpLocks/>
          </p:cNvCxnSpPr>
          <p:nvPr/>
        </p:nvCxnSpPr>
        <p:spPr>
          <a:xfrm>
            <a:off x="-16842461" y="6417994"/>
            <a:ext cx="1224157" cy="286392"/>
          </a:xfrm>
          <a:prstGeom prst="straightConnector1">
            <a:avLst/>
          </a:prstGeom>
          <a:ln w="28575">
            <a:solidFill>
              <a:srgbClr val="AB5A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3" name="Conector recto de flecha 2352">
            <a:extLst>
              <a:ext uri="{FF2B5EF4-FFF2-40B4-BE49-F238E27FC236}">
                <a16:creationId xmlns:a16="http://schemas.microsoft.com/office/drawing/2014/main" id="{5C30ED1A-6A9A-EA40-AECA-C26AD459B979}"/>
              </a:ext>
            </a:extLst>
          </p:cNvPr>
          <p:cNvCxnSpPr>
            <a:cxnSpLocks/>
          </p:cNvCxnSpPr>
          <p:nvPr/>
        </p:nvCxnSpPr>
        <p:spPr>
          <a:xfrm>
            <a:off x="-16842461" y="6417994"/>
            <a:ext cx="1160257" cy="1676413"/>
          </a:xfrm>
          <a:prstGeom prst="straightConnector1">
            <a:avLst/>
          </a:prstGeom>
          <a:ln w="28575">
            <a:solidFill>
              <a:srgbClr val="AB5A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7" name="TextBox 5">
            <a:extLst>
              <a:ext uri="{FF2B5EF4-FFF2-40B4-BE49-F238E27FC236}">
                <a16:creationId xmlns:a16="http://schemas.microsoft.com/office/drawing/2014/main" id="{1B80E31F-FD62-623F-EF6D-72374D4B3678}"/>
              </a:ext>
            </a:extLst>
          </p:cNvPr>
          <p:cNvSpPr txBox="1"/>
          <p:nvPr/>
        </p:nvSpPr>
        <p:spPr>
          <a:xfrm>
            <a:off x="-14958549" y="5407278"/>
            <a:ext cx="2753182" cy="478932"/>
          </a:xfrm>
          <a:prstGeom prst="rect">
            <a:avLst/>
          </a:prstGeom>
        </p:spPr>
        <p:txBody>
          <a:bodyPr wrap="square" lIns="0" tIns="0" rIns="0" bIns="0" rtlCol="0" anchor="t">
            <a:spAutoFit/>
          </a:bodyPr>
          <a:lstStyle/>
          <a:p>
            <a:pPr algn="ctr">
              <a:lnSpc>
                <a:spcPts val="4200"/>
              </a:lnSpc>
            </a:pPr>
            <a:r>
              <a:rPr lang="en-US">
                <a:solidFill>
                  <a:srgbClr val="BE524A"/>
                </a:solidFill>
                <a:latin typeface="Glacial Indifference"/>
                <a:ea typeface="Glacial Indifference"/>
                <a:cs typeface="Glacial Indifference"/>
                <a:sym typeface="Glacial Indifference"/>
              </a:rPr>
              <a:t>Mutant Huntingtin protein</a:t>
            </a:r>
          </a:p>
        </p:txBody>
      </p:sp>
      <p:sp>
        <p:nvSpPr>
          <p:cNvPr id="2358" name="TextBox 5">
            <a:extLst>
              <a:ext uri="{FF2B5EF4-FFF2-40B4-BE49-F238E27FC236}">
                <a16:creationId xmlns:a16="http://schemas.microsoft.com/office/drawing/2014/main" id="{64BAD008-6320-40F6-9B40-D7ED43203C17}"/>
              </a:ext>
            </a:extLst>
          </p:cNvPr>
          <p:cNvSpPr txBox="1"/>
          <p:nvPr/>
        </p:nvSpPr>
        <p:spPr>
          <a:xfrm>
            <a:off x="-17892409" y="5407278"/>
            <a:ext cx="2753182" cy="478932"/>
          </a:xfrm>
          <a:prstGeom prst="rect">
            <a:avLst/>
          </a:prstGeom>
        </p:spPr>
        <p:txBody>
          <a:bodyPr wrap="square" lIns="0" tIns="0" rIns="0" bIns="0" rtlCol="0" anchor="t">
            <a:spAutoFit/>
          </a:bodyPr>
          <a:lstStyle/>
          <a:p>
            <a:pPr algn="ctr">
              <a:lnSpc>
                <a:spcPts val="4200"/>
              </a:lnSpc>
            </a:pPr>
            <a:r>
              <a:rPr lang="en-US">
                <a:solidFill>
                  <a:srgbClr val="BE524A"/>
                </a:solidFill>
                <a:latin typeface="Glacial Indifference"/>
                <a:ea typeface="Glacial Indifference"/>
                <a:cs typeface="Glacial Indifference"/>
                <a:sym typeface="Glacial Indifference"/>
              </a:rPr>
              <a:t>Mutant Huntingtin gene</a:t>
            </a:r>
          </a:p>
        </p:txBody>
      </p:sp>
      <p:sp>
        <p:nvSpPr>
          <p:cNvPr id="2360" name="TextBox 5">
            <a:extLst>
              <a:ext uri="{FF2B5EF4-FFF2-40B4-BE49-F238E27FC236}">
                <a16:creationId xmlns:a16="http://schemas.microsoft.com/office/drawing/2014/main" id="{C3004947-D55D-BACD-CC80-5D782AB37A57}"/>
              </a:ext>
            </a:extLst>
          </p:cNvPr>
          <p:cNvSpPr txBox="1"/>
          <p:nvPr/>
        </p:nvSpPr>
        <p:spPr>
          <a:xfrm>
            <a:off x="-14958549" y="1728237"/>
            <a:ext cx="2753182" cy="478932"/>
          </a:xfrm>
          <a:prstGeom prst="rect">
            <a:avLst/>
          </a:prstGeom>
        </p:spPr>
        <p:txBody>
          <a:bodyPr wrap="square" lIns="0" tIns="0" rIns="0" bIns="0" rtlCol="0" anchor="t">
            <a:spAutoFit/>
          </a:bodyPr>
          <a:lstStyle/>
          <a:p>
            <a:pPr algn="ctr">
              <a:lnSpc>
                <a:spcPts val="4200"/>
              </a:lnSpc>
            </a:pPr>
            <a:r>
              <a:rPr lang="en-US">
                <a:solidFill>
                  <a:srgbClr val="BE524A"/>
                </a:solidFill>
                <a:latin typeface="Glacial Indifference"/>
                <a:ea typeface="Glacial Indifference"/>
                <a:cs typeface="Glacial Indifference"/>
                <a:sym typeface="Glacial Indifference"/>
              </a:rPr>
              <a:t>Normal Huntingtin protein</a:t>
            </a:r>
          </a:p>
        </p:txBody>
      </p:sp>
      <p:sp>
        <p:nvSpPr>
          <p:cNvPr id="2361" name="TextBox 5">
            <a:extLst>
              <a:ext uri="{FF2B5EF4-FFF2-40B4-BE49-F238E27FC236}">
                <a16:creationId xmlns:a16="http://schemas.microsoft.com/office/drawing/2014/main" id="{A597E4DF-C4B3-98F9-6E55-CA09199CF2B5}"/>
              </a:ext>
            </a:extLst>
          </p:cNvPr>
          <p:cNvSpPr txBox="1"/>
          <p:nvPr/>
        </p:nvSpPr>
        <p:spPr>
          <a:xfrm>
            <a:off x="-17892409" y="1728237"/>
            <a:ext cx="2753182" cy="478932"/>
          </a:xfrm>
          <a:prstGeom prst="rect">
            <a:avLst/>
          </a:prstGeom>
        </p:spPr>
        <p:txBody>
          <a:bodyPr wrap="square" lIns="0" tIns="0" rIns="0" bIns="0" rtlCol="0" anchor="t">
            <a:spAutoFit/>
          </a:bodyPr>
          <a:lstStyle/>
          <a:p>
            <a:pPr algn="ctr">
              <a:lnSpc>
                <a:spcPts val="4200"/>
              </a:lnSpc>
            </a:pPr>
            <a:r>
              <a:rPr lang="en-US">
                <a:solidFill>
                  <a:srgbClr val="BE524A"/>
                </a:solidFill>
                <a:latin typeface="Glacial Indifference"/>
                <a:ea typeface="Glacial Indifference"/>
                <a:cs typeface="Glacial Indifference"/>
                <a:sym typeface="Glacial Indifference"/>
              </a:rPr>
              <a:t>Normal Huntingtin gene</a:t>
            </a:r>
          </a:p>
        </p:txBody>
      </p:sp>
      <p:sp>
        <p:nvSpPr>
          <p:cNvPr id="2363" name="Freeform 8">
            <a:extLst>
              <a:ext uri="{FF2B5EF4-FFF2-40B4-BE49-F238E27FC236}">
                <a16:creationId xmlns:a16="http://schemas.microsoft.com/office/drawing/2014/main" id="{48ED461F-8D02-8670-2710-8482F947A021}"/>
              </a:ext>
            </a:extLst>
          </p:cNvPr>
          <p:cNvSpPr/>
          <p:nvPr/>
        </p:nvSpPr>
        <p:spPr>
          <a:xfrm>
            <a:off x="436296" y="1785259"/>
            <a:ext cx="4592904" cy="5663100"/>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16">
              <a:extLst>
                <a:ext uri="{BEBA8EAE-BF5A-486C-A8C5-ECC9F3942E4B}">
                  <a14:imgProps xmlns:a14="http://schemas.microsoft.com/office/drawing/2010/main">
                    <a14:imgLayer r:embed="rId17">
                      <a14:imgEffect>
                        <a14:saturation sat="47000"/>
                      </a14:imgEffect>
                    </a14:imgLayer>
                  </a14:imgProps>
                </a:ext>
              </a:extLst>
            </a:blip>
            <a:stretch>
              <a:fillRect/>
            </a:stretch>
          </a:blipFill>
        </p:spPr>
        <p:txBody>
          <a:bodyPr/>
          <a:lstStyle/>
          <a:p>
            <a:endParaRPr lang="es-CO"/>
          </a:p>
        </p:txBody>
      </p:sp>
      <p:sp>
        <p:nvSpPr>
          <p:cNvPr id="7" name="TextBox 5">
            <a:extLst>
              <a:ext uri="{FF2B5EF4-FFF2-40B4-BE49-F238E27FC236}">
                <a16:creationId xmlns:a16="http://schemas.microsoft.com/office/drawing/2014/main" id="{7BFDA21E-07E3-5437-8390-27F908E1D713}"/>
              </a:ext>
            </a:extLst>
          </p:cNvPr>
          <p:cNvSpPr txBox="1"/>
          <p:nvPr/>
        </p:nvSpPr>
        <p:spPr>
          <a:xfrm>
            <a:off x="5199837" y="1789100"/>
            <a:ext cx="12630963" cy="1074012"/>
          </a:xfrm>
          <a:prstGeom prst="rect">
            <a:avLst/>
          </a:prstGeom>
        </p:spPr>
        <p:txBody>
          <a:bodyPr wrap="square" lIns="0" tIns="0" rIns="0" bIns="0" rtlCol="0" anchor="t">
            <a:spAutoFit/>
          </a:bodyPr>
          <a:lstStyle/>
          <a:p>
            <a:pPr algn="just">
              <a:lnSpc>
                <a:spcPts val="4100"/>
              </a:lnSpc>
            </a:pPr>
            <a:r>
              <a:rPr lang="en-US" sz="4800">
                <a:solidFill>
                  <a:srgbClr val="9D5341"/>
                </a:solidFill>
                <a:latin typeface="Glacial Indifference"/>
                <a:ea typeface="Glacial Indifference"/>
                <a:cs typeface="Glacial Indifference"/>
                <a:sym typeface="Glacial Indifference"/>
              </a:rPr>
              <a:t>In this context, a </a:t>
            </a:r>
            <a:r>
              <a:rPr lang="en-US" sz="4800" b="1">
                <a:solidFill>
                  <a:srgbClr val="9D5341"/>
                </a:solidFill>
                <a:latin typeface="Glacial Indifference"/>
                <a:ea typeface="Glacial Indifference"/>
                <a:cs typeface="Glacial Indifference"/>
                <a:sym typeface="Glacial Indifference"/>
              </a:rPr>
              <a:t>bioinformatics approach plays a critical role</a:t>
            </a:r>
            <a:r>
              <a:rPr lang="en-US" sz="4800">
                <a:solidFill>
                  <a:srgbClr val="9D5341"/>
                </a:solidFill>
                <a:latin typeface="Glacial Indifference"/>
                <a:ea typeface="Glacial Indifference"/>
                <a:cs typeface="Glacial Indifference"/>
                <a:sym typeface="Glacial Indifference"/>
              </a:rPr>
              <a:t>.</a:t>
            </a:r>
            <a:endParaRPr lang="en-US" sz="4800" b="1">
              <a:solidFill>
                <a:srgbClr val="9D5341"/>
              </a:solidFill>
              <a:latin typeface="Glacial Indifference"/>
              <a:ea typeface="Glacial Indifference"/>
              <a:cs typeface="Glacial Indifference"/>
              <a:sym typeface="Glacial Indifference"/>
            </a:endParaRPr>
          </a:p>
        </p:txBody>
      </p:sp>
      <p:sp>
        <p:nvSpPr>
          <p:cNvPr id="19" name="TextBox 5">
            <a:extLst>
              <a:ext uri="{FF2B5EF4-FFF2-40B4-BE49-F238E27FC236}">
                <a16:creationId xmlns:a16="http://schemas.microsoft.com/office/drawing/2014/main" id="{3864F35D-72F1-ED4E-FFC3-16ABC916C21D}"/>
              </a:ext>
            </a:extLst>
          </p:cNvPr>
          <p:cNvSpPr txBox="1"/>
          <p:nvPr/>
        </p:nvSpPr>
        <p:spPr>
          <a:xfrm>
            <a:off x="5564187" y="3027199"/>
            <a:ext cx="10728693" cy="1128514"/>
          </a:xfrm>
          <a:prstGeom prst="rect">
            <a:avLst/>
          </a:prstGeom>
        </p:spPr>
        <p:txBody>
          <a:bodyPr wrap="square" lIns="0" tIns="0" rIns="0" bIns="0" rtlCol="0" anchor="t">
            <a:spAutoFit/>
          </a:bodyPr>
          <a:lstStyle/>
          <a:p>
            <a:pPr algn="just">
              <a:lnSpc>
                <a:spcPts val="4410"/>
              </a:lnSpc>
            </a:pPr>
            <a:r>
              <a:rPr lang="en-US" sz="4000">
                <a:solidFill>
                  <a:srgbClr val="AE5B48"/>
                </a:solidFill>
                <a:latin typeface="Glacial Indifference"/>
                <a:ea typeface="Glacial Indifference"/>
                <a:cs typeface="Glacial Indifference"/>
                <a:sym typeface="Glacial Indifference"/>
              </a:rPr>
              <a:t>Represents an interdisciplinary method that integrates data from various sources.</a:t>
            </a:r>
          </a:p>
        </p:txBody>
      </p:sp>
      <p:sp>
        <p:nvSpPr>
          <p:cNvPr id="23" name="Freeform 20">
            <a:extLst>
              <a:ext uri="{FF2B5EF4-FFF2-40B4-BE49-F238E27FC236}">
                <a16:creationId xmlns:a16="http://schemas.microsoft.com/office/drawing/2014/main" id="{83BF6FE5-95B2-E149-E9D4-7C2B3B6FAC7A}"/>
              </a:ext>
            </a:extLst>
          </p:cNvPr>
          <p:cNvSpPr/>
          <p:nvPr/>
        </p:nvSpPr>
        <p:spPr>
          <a:xfrm>
            <a:off x="6423961" y="4990690"/>
            <a:ext cx="1875855" cy="2187586"/>
          </a:xfrm>
          <a:custGeom>
            <a:avLst/>
            <a:gdLst/>
            <a:ahLst/>
            <a:cxnLst/>
            <a:rect l="l" t="t" r="r" b="b"/>
            <a:pathLst>
              <a:path w="1875855" h="2187586">
                <a:moveTo>
                  <a:pt x="0" y="0"/>
                </a:moveTo>
                <a:lnTo>
                  <a:pt x="1875856" y="0"/>
                </a:lnTo>
                <a:lnTo>
                  <a:pt x="1875856" y="2187586"/>
                </a:lnTo>
                <a:lnTo>
                  <a:pt x="0" y="218758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a:p>
        </p:txBody>
      </p:sp>
      <p:sp>
        <p:nvSpPr>
          <p:cNvPr id="24" name="Freeform 21">
            <a:extLst>
              <a:ext uri="{FF2B5EF4-FFF2-40B4-BE49-F238E27FC236}">
                <a16:creationId xmlns:a16="http://schemas.microsoft.com/office/drawing/2014/main" id="{AACDDE5C-AD5A-35C7-EF29-F72696EC8CF5}"/>
              </a:ext>
            </a:extLst>
          </p:cNvPr>
          <p:cNvSpPr/>
          <p:nvPr/>
        </p:nvSpPr>
        <p:spPr>
          <a:xfrm>
            <a:off x="13789463" y="4914900"/>
            <a:ext cx="2400661" cy="2369643"/>
          </a:xfrm>
          <a:custGeom>
            <a:avLst/>
            <a:gdLst/>
            <a:ahLst/>
            <a:cxnLst/>
            <a:rect l="l" t="t" r="r" b="b"/>
            <a:pathLst>
              <a:path w="2210522" h="2218842">
                <a:moveTo>
                  <a:pt x="0" y="0"/>
                </a:moveTo>
                <a:lnTo>
                  <a:pt x="2210522" y="0"/>
                </a:lnTo>
                <a:lnTo>
                  <a:pt x="2210522" y="2218843"/>
                </a:lnTo>
                <a:lnTo>
                  <a:pt x="0" y="22188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25" name="Freeform 22">
            <a:extLst>
              <a:ext uri="{FF2B5EF4-FFF2-40B4-BE49-F238E27FC236}">
                <a16:creationId xmlns:a16="http://schemas.microsoft.com/office/drawing/2014/main" id="{DD2315B3-B3BB-A14E-B505-69E2E1537FA2}"/>
              </a:ext>
            </a:extLst>
          </p:cNvPr>
          <p:cNvSpPr/>
          <p:nvPr/>
        </p:nvSpPr>
        <p:spPr>
          <a:xfrm>
            <a:off x="10050124" y="5193599"/>
            <a:ext cx="2091802" cy="1963823"/>
          </a:xfrm>
          <a:custGeom>
            <a:avLst/>
            <a:gdLst/>
            <a:ahLst/>
            <a:cxnLst/>
            <a:rect l="l" t="t" r="r" b="b"/>
            <a:pathLst>
              <a:path w="1494046" h="1456695">
                <a:moveTo>
                  <a:pt x="0" y="0"/>
                </a:moveTo>
                <a:lnTo>
                  <a:pt x="1494046" y="0"/>
                </a:lnTo>
                <a:lnTo>
                  <a:pt x="1494046" y="1456695"/>
                </a:lnTo>
                <a:lnTo>
                  <a:pt x="0" y="145669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s-CO"/>
          </a:p>
        </p:txBody>
      </p:sp>
      <p:sp>
        <p:nvSpPr>
          <p:cNvPr id="26" name="TextBox 5">
            <a:extLst>
              <a:ext uri="{FF2B5EF4-FFF2-40B4-BE49-F238E27FC236}">
                <a16:creationId xmlns:a16="http://schemas.microsoft.com/office/drawing/2014/main" id="{42528B00-9B59-DE9C-4EB8-DD09C48FCEE4}"/>
              </a:ext>
            </a:extLst>
          </p:cNvPr>
          <p:cNvSpPr txBox="1"/>
          <p:nvPr/>
        </p:nvSpPr>
        <p:spPr>
          <a:xfrm>
            <a:off x="5434196" y="4366300"/>
            <a:ext cx="3269284" cy="525785"/>
          </a:xfrm>
          <a:prstGeom prst="rect">
            <a:avLst/>
          </a:prstGeom>
        </p:spPr>
        <p:txBody>
          <a:bodyPr wrap="square" lIns="0" tIns="0" rIns="0" bIns="0" rtlCol="0" anchor="t">
            <a:spAutoFit/>
          </a:bodyPr>
          <a:lstStyle/>
          <a:p>
            <a:pPr algn="ctr">
              <a:lnSpc>
                <a:spcPts val="4410"/>
              </a:lnSpc>
            </a:pPr>
            <a:r>
              <a:rPr lang="en-US" sz="3200" b="1">
                <a:solidFill>
                  <a:srgbClr val="9D5341"/>
                </a:solidFill>
                <a:latin typeface="Glacial Indifference"/>
                <a:ea typeface="Glacial Indifference"/>
                <a:cs typeface="Glacial Indifference"/>
                <a:sym typeface="Glacial Indifference"/>
              </a:rPr>
              <a:t>Genetic profiles</a:t>
            </a:r>
          </a:p>
        </p:txBody>
      </p:sp>
      <p:sp>
        <p:nvSpPr>
          <p:cNvPr id="27" name="TextBox 5">
            <a:extLst>
              <a:ext uri="{FF2B5EF4-FFF2-40B4-BE49-F238E27FC236}">
                <a16:creationId xmlns:a16="http://schemas.microsoft.com/office/drawing/2014/main" id="{3BF36C5E-6E18-8794-0DAC-FD677D885F08}"/>
              </a:ext>
            </a:extLst>
          </p:cNvPr>
          <p:cNvSpPr txBox="1"/>
          <p:nvPr/>
        </p:nvSpPr>
        <p:spPr>
          <a:xfrm>
            <a:off x="9380070" y="4356446"/>
            <a:ext cx="3442537" cy="525785"/>
          </a:xfrm>
          <a:prstGeom prst="rect">
            <a:avLst/>
          </a:prstGeom>
        </p:spPr>
        <p:txBody>
          <a:bodyPr wrap="square" lIns="0" tIns="0" rIns="0" bIns="0" rtlCol="0" anchor="t">
            <a:spAutoFit/>
          </a:bodyPr>
          <a:lstStyle/>
          <a:p>
            <a:pPr algn="ctr">
              <a:lnSpc>
                <a:spcPts val="4410"/>
              </a:lnSpc>
            </a:pPr>
            <a:r>
              <a:rPr lang="en-US" sz="3200" b="1">
                <a:solidFill>
                  <a:srgbClr val="9D5341"/>
                </a:solidFill>
                <a:latin typeface="Glacial Indifference"/>
                <a:ea typeface="Glacial Indifference"/>
                <a:cs typeface="Glacial Indifference"/>
                <a:sym typeface="Glacial Indifference"/>
              </a:rPr>
              <a:t>Structural profiles</a:t>
            </a:r>
          </a:p>
        </p:txBody>
      </p:sp>
      <p:sp>
        <p:nvSpPr>
          <p:cNvPr id="28" name="TextBox 5">
            <a:extLst>
              <a:ext uri="{FF2B5EF4-FFF2-40B4-BE49-F238E27FC236}">
                <a16:creationId xmlns:a16="http://schemas.microsoft.com/office/drawing/2014/main" id="{46C1FBEB-3C2C-E8DC-4529-BCA1E30903D5}"/>
              </a:ext>
            </a:extLst>
          </p:cNvPr>
          <p:cNvSpPr txBox="1"/>
          <p:nvPr/>
        </p:nvSpPr>
        <p:spPr>
          <a:xfrm>
            <a:off x="12976343" y="4362085"/>
            <a:ext cx="3657691" cy="525785"/>
          </a:xfrm>
          <a:prstGeom prst="rect">
            <a:avLst/>
          </a:prstGeom>
        </p:spPr>
        <p:txBody>
          <a:bodyPr wrap="square" lIns="0" tIns="0" rIns="0" bIns="0" rtlCol="0" anchor="t">
            <a:spAutoFit/>
          </a:bodyPr>
          <a:lstStyle/>
          <a:p>
            <a:pPr algn="ctr">
              <a:lnSpc>
                <a:spcPts val="4410"/>
              </a:lnSpc>
            </a:pPr>
            <a:r>
              <a:rPr lang="en-US" sz="3200" b="1">
                <a:solidFill>
                  <a:srgbClr val="9D5341"/>
                </a:solidFill>
                <a:latin typeface="Glacial Indifference"/>
                <a:ea typeface="Glacial Indifference"/>
                <a:cs typeface="Glacial Indifference"/>
                <a:sym typeface="Glacial Indifference"/>
              </a:rPr>
              <a:t>Functional profiles</a:t>
            </a:r>
          </a:p>
        </p:txBody>
      </p:sp>
      <p:sp>
        <p:nvSpPr>
          <p:cNvPr id="31" name="TextBox 5">
            <a:extLst>
              <a:ext uri="{FF2B5EF4-FFF2-40B4-BE49-F238E27FC236}">
                <a16:creationId xmlns:a16="http://schemas.microsoft.com/office/drawing/2014/main" id="{CDB35926-5E60-A2BE-6F56-686D0E7CAD86}"/>
              </a:ext>
            </a:extLst>
          </p:cNvPr>
          <p:cNvSpPr txBox="1"/>
          <p:nvPr/>
        </p:nvSpPr>
        <p:spPr>
          <a:xfrm>
            <a:off x="457200" y="7723226"/>
            <a:ext cx="14588615" cy="897682"/>
          </a:xfrm>
          <a:prstGeom prst="rect">
            <a:avLst/>
          </a:prstGeom>
        </p:spPr>
        <p:txBody>
          <a:bodyPr wrap="square" lIns="0" tIns="0" rIns="0" bIns="0" rtlCol="0" anchor="t">
            <a:spAutoFit/>
          </a:bodyPr>
          <a:lstStyle/>
          <a:p>
            <a:pPr algn="ctr">
              <a:lnSpc>
                <a:spcPts val="3500"/>
              </a:lnSpc>
            </a:pPr>
            <a:r>
              <a:rPr lang="en-US" sz="3200" b="1">
                <a:solidFill>
                  <a:srgbClr val="AE5B48"/>
                </a:solidFill>
                <a:latin typeface="Glacial Indifference"/>
                <a:ea typeface="Glacial Indifference"/>
                <a:cs typeface="Glacial Indifference"/>
                <a:sym typeface="Glacial Indifference"/>
              </a:rPr>
              <a:t>EBI resources </a:t>
            </a:r>
            <a:r>
              <a:rPr lang="en-US" sz="3200">
                <a:solidFill>
                  <a:srgbClr val="AE5B48"/>
                </a:solidFill>
                <a:latin typeface="Glacial Indifference"/>
                <a:ea typeface="Glacial Indifference"/>
                <a:cs typeface="Glacial Indifference"/>
                <a:sym typeface="Glacial Indifference"/>
              </a:rPr>
              <a:t>were instrumental in obtaining, analyzing, and understanding the genetic information related to this disease. </a:t>
            </a:r>
          </a:p>
        </p:txBody>
      </p:sp>
      <p:pic>
        <p:nvPicPr>
          <p:cNvPr id="10242" name="Picture 2" descr="EMBL European Bioinformatics Institute (EMBL-EBI) - PoINT Software &amp; Systems">
            <a:extLst>
              <a:ext uri="{FF2B5EF4-FFF2-40B4-BE49-F238E27FC236}">
                <a16:creationId xmlns:a16="http://schemas.microsoft.com/office/drawing/2014/main" id="{CF137ABC-A19D-60E7-844C-AFFF05DED36D}"/>
              </a:ext>
            </a:extLst>
          </p:cNvPr>
          <p:cNvPicPr>
            <a:picLocks noChangeAspect="1" noChangeArrowheads="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09663" y="8815293"/>
            <a:ext cx="3657600" cy="112585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Explore Human Pangenome Reference Consortium (HPRC) data in Ensembl | EMBL- EBI Training">
            <a:extLst>
              <a:ext uri="{FF2B5EF4-FFF2-40B4-BE49-F238E27FC236}">
                <a16:creationId xmlns:a16="http://schemas.microsoft.com/office/drawing/2014/main" id="{5F639CA0-9FE6-D14D-1CF9-DFB0C227E6C3}"/>
              </a:ext>
            </a:extLst>
          </p:cNvPr>
          <p:cNvPicPr>
            <a:picLocks noChangeAspect="1" noChangeArrowheads="1"/>
          </p:cNvPicPr>
          <p:nvPr/>
        </p:nvPicPr>
        <p:blipFill>
          <a:blip r:embed="rId2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39692" y="8792369"/>
            <a:ext cx="586892" cy="55542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EBI Search | EMBL-EBI">
            <a:extLst>
              <a:ext uri="{FF2B5EF4-FFF2-40B4-BE49-F238E27FC236}">
                <a16:creationId xmlns:a16="http://schemas.microsoft.com/office/drawing/2014/main" id="{A78906F0-842E-4A85-81A9-ED275B691B6C}"/>
              </a:ext>
            </a:extLst>
          </p:cNvPr>
          <p:cNvPicPr>
            <a:picLocks noChangeAspect="1" noChangeArrowheads="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317" y="9447032"/>
            <a:ext cx="910111" cy="61328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Accessing variant data at the European Variation Archive | EMBL-EBI Training">
            <a:extLst>
              <a:ext uri="{FF2B5EF4-FFF2-40B4-BE49-F238E27FC236}">
                <a16:creationId xmlns:a16="http://schemas.microsoft.com/office/drawing/2014/main" id="{4282AF3F-A0CE-BC11-BE37-679CDD4A4087}"/>
              </a:ext>
            </a:extLst>
          </p:cNvPr>
          <p:cNvPicPr>
            <a:picLocks noChangeAspect="1" noChangeArrowheads="1"/>
          </p:cNvPicPr>
          <p:nvPr/>
        </p:nvPicPr>
        <p:blipFill>
          <a:blip r:embed="rId2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96409" y="9387266"/>
            <a:ext cx="613285" cy="61328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ome &lt; Expression Atlas &lt; EMBL-EBI">
            <a:extLst>
              <a:ext uri="{FF2B5EF4-FFF2-40B4-BE49-F238E27FC236}">
                <a16:creationId xmlns:a16="http://schemas.microsoft.com/office/drawing/2014/main" id="{19214C31-E168-A2A7-0234-212BCDFC5C1D}"/>
              </a:ext>
            </a:extLst>
          </p:cNvPr>
          <p:cNvPicPr>
            <a:picLocks noChangeAspect="1" noChangeArrowheads="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10425" y="9423996"/>
            <a:ext cx="550270" cy="55027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Uniprot &lt; EMBL-EBI">
            <a:extLst>
              <a:ext uri="{FF2B5EF4-FFF2-40B4-BE49-F238E27FC236}">
                <a16:creationId xmlns:a16="http://schemas.microsoft.com/office/drawing/2014/main" id="{FCD9599B-A01D-6437-A538-61FB9013277F}"/>
              </a:ext>
            </a:extLst>
          </p:cNvPr>
          <p:cNvPicPr>
            <a:picLocks noChangeAspect="1" noChangeArrowheads="1"/>
          </p:cNvPicPr>
          <p:nvPr/>
        </p:nvPicPr>
        <p:blipFill>
          <a:blip r:embed="rId29">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68200" y="8769432"/>
            <a:ext cx="1179650" cy="53821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Logos and branding &lt; PDBe">
            <a:extLst>
              <a:ext uri="{FF2B5EF4-FFF2-40B4-BE49-F238E27FC236}">
                <a16:creationId xmlns:a16="http://schemas.microsoft.com/office/drawing/2014/main" id="{739C46F4-B352-F170-5E68-1A159ED182DF}"/>
              </a:ext>
            </a:extLst>
          </p:cNvPr>
          <p:cNvPicPr>
            <a:picLocks noChangeAspect="1" noChangeArrowheads="1"/>
          </p:cNvPicPr>
          <p:nvPr/>
        </p:nvPicPr>
        <p:blipFill>
          <a:blip r:embed="rId3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7198" y="8840623"/>
            <a:ext cx="1395858" cy="436085"/>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Moving to open source – Europe PMC News Blog">
            <a:extLst>
              <a:ext uri="{FF2B5EF4-FFF2-40B4-BE49-F238E27FC236}">
                <a16:creationId xmlns:a16="http://schemas.microsoft.com/office/drawing/2014/main" id="{44860B0E-2812-00B7-06B2-2EB2A3B8BDC1}"/>
              </a:ext>
            </a:extLst>
          </p:cNvPr>
          <p:cNvPicPr>
            <a:picLocks noChangeAspect="1" noChangeArrowheads="1"/>
          </p:cNvPicPr>
          <p:nvPr/>
        </p:nvPicPr>
        <p:blipFill>
          <a:blip r:embed="rId31">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236685" y="9414180"/>
            <a:ext cx="2216177" cy="514579"/>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Home - Reactome Pathway Database">
            <a:extLst>
              <a:ext uri="{FF2B5EF4-FFF2-40B4-BE49-F238E27FC236}">
                <a16:creationId xmlns:a16="http://schemas.microsoft.com/office/drawing/2014/main" id="{CF267D83-CB72-F512-8B37-32FA17DA108D}"/>
              </a:ext>
            </a:extLst>
          </p:cNvPr>
          <p:cNvPicPr>
            <a:picLocks noChangeAspect="1" noChangeArrowheads="1"/>
          </p:cNvPicPr>
          <p:nvPr/>
        </p:nvPicPr>
        <p:blipFill>
          <a:blip r:embed="rId3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692254" y="8765040"/>
            <a:ext cx="2157457" cy="50763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upo 31">
            <a:extLst>
              <a:ext uri="{FF2B5EF4-FFF2-40B4-BE49-F238E27FC236}">
                <a16:creationId xmlns:a16="http://schemas.microsoft.com/office/drawing/2014/main" id="{6AEEEBF6-D00C-2372-34BE-F399733AE5EF}"/>
              </a:ext>
            </a:extLst>
          </p:cNvPr>
          <p:cNvGrpSpPr/>
          <p:nvPr/>
        </p:nvGrpSpPr>
        <p:grpSpPr>
          <a:xfrm>
            <a:off x="10505651" y="9342388"/>
            <a:ext cx="1882630" cy="586371"/>
            <a:chOff x="9043688" y="9201644"/>
            <a:chExt cx="1882630" cy="586371"/>
          </a:xfrm>
        </p:grpSpPr>
        <p:pic>
          <p:nvPicPr>
            <p:cNvPr id="10260" name="Picture 20" descr="InterPro">
              <a:extLst>
                <a:ext uri="{FF2B5EF4-FFF2-40B4-BE49-F238E27FC236}">
                  <a16:creationId xmlns:a16="http://schemas.microsoft.com/office/drawing/2014/main" id="{178B6C17-19D4-EA21-5786-54DA1EE1E919}"/>
                </a:ext>
              </a:extLst>
            </p:cNvPr>
            <p:cNvPicPr>
              <a:picLocks noChangeAspect="1" noChangeArrowheads="1"/>
            </p:cNvPicPr>
            <p:nvPr/>
          </p:nvPicPr>
          <p:blipFill>
            <a:blip r:embed="rId3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043688" y="9201644"/>
              <a:ext cx="586371" cy="586371"/>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descr="InterPro">
              <a:extLst>
                <a:ext uri="{FF2B5EF4-FFF2-40B4-BE49-F238E27FC236}">
                  <a16:creationId xmlns:a16="http://schemas.microsoft.com/office/drawing/2014/main" id="{E726CCC3-2BA9-EBC2-412D-FE3F7844A3DA}"/>
                </a:ext>
              </a:extLst>
            </p:cNvPr>
            <p:cNvPicPr>
              <a:picLocks noChangeAspect="1" noChangeArrowheads="1"/>
            </p:cNvPicPr>
            <p:nvPr/>
          </p:nvPicPr>
          <p:blipFill rotWithShape="1">
            <a:blip r:embed="rId34">
              <a:duotone>
                <a:prstClr val="black"/>
                <a:schemeClr val="accent2">
                  <a:tint val="45000"/>
                  <a:satMod val="400000"/>
                </a:schemeClr>
              </a:duotone>
              <a:extLst>
                <a:ext uri="{BEBA8EAE-BF5A-486C-A8C5-ECC9F3942E4B}">
                  <a14:imgProps xmlns:a14="http://schemas.microsoft.com/office/drawing/2010/main">
                    <a14:imgLayer r:embed="rId35">
                      <a14:imgEffect>
                        <a14:backgroundRemoval t="10000" b="90000" l="10000" r="90000">
                          <a14:foregroundMark x1="26738" y1="59857" x2="26738" y2="59857"/>
                          <a14:foregroundMark x1="38102" y1="47268" x2="38102" y2="47268"/>
                          <a14:foregroundMark x1="42246" y1="47981" x2="42246" y2="47981"/>
                          <a14:foregroundMark x1="48128" y1="47981" x2="48128" y2="47981"/>
                          <a14:foregroundMark x1="52941" y1="47743" x2="52941" y2="47743"/>
                          <a14:foregroundMark x1="58021" y1="50594" x2="58021" y2="50594"/>
                          <a14:foregroundMark x1="63770" y1="51069" x2="63770" y2="51069"/>
                          <a14:foregroundMark x1="69786" y1="53207" x2="69786" y2="53207"/>
                          <a14:foregroundMark x1="73396" y1="53207" x2="73396" y2="53207"/>
                          <a14:foregroundMark x1="28209" y1="58195" x2="28209" y2="58195"/>
                          <a14:foregroundMark x1="28476" y1="58195" x2="28476" y2="58195"/>
                          <a14:foregroundMark x1="28342" y1="58432" x2="28342" y2="58432"/>
                          <a14:foregroundMark x1="28209" y1="58432" x2="28209" y2="58432"/>
                          <a14:foregroundMark x1="28476" y1="58432" x2="28476" y2="58432"/>
                          <a14:foregroundMark x1="28342" y1="58195" x2="28342" y2="58195"/>
                          <a14:foregroundMark x1="28342" y1="58195" x2="28342" y2="58195"/>
                          <a14:foregroundMark x1="28342" y1="58195" x2="28342" y2="58195"/>
                          <a14:foregroundMark x1="69251" y1="48219" x2="69251" y2="48219"/>
                          <a14:backgroundMark x1="28342" y1="58432" x2="28342" y2="58432"/>
                          <a14:backgroundMark x1="53476" y1="50119" x2="53476" y2="50119"/>
                          <a14:backgroundMark x1="70187" y1="48931" x2="70187" y2="48931"/>
                        </a14:backgroundRemoval>
                      </a14:imgEffect>
                    </a14:imgLayer>
                  </a14:imgProps>
                </a:ext>
                <a:ext uri="{28A0092B-C50C-407E-A947-70E740481C1C}">
                  <a14:useLocalDpi xmlns:a14="http://schemas.microsoft.com/office/drawing/2010/main" val="0"/>
                </a:ext>
              </a:extLst>
            </a:blip>
            <a:srcRect l="34914" t="42270" r="19680" b="37064"/>
            <a:stretch/>
          </p:blipFill>
          <p:spPr bwMode="auto">
            <a:xfrm>
              <a:off x="9600288" y="9360884"/>
              <a:ext cx="1326030" cy="33968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4" name="Picture 24" descr="IntAct - About">
            <a:extLst>
              <a:ext uri="{FF2B5EF4-FFF2-40B4-BE49-F238E27FC236}">
                <a16:creationId xmlns:a16="http://schemas.microsoft.com/office/drawing/2014/main" id="{6C7C6B4A-5DFD-5C7A-9805-2CC15357D296}"/>
              </a:ext>
            </a:extLst>
          </p:cNvPr>
          <p:cNvPicPr>
            <a:picLocks noChangeAspect="1" noChangeArrowheads="1"/>
          </p:cNvPicPr>
          <p:nvPr/>
        </p:nvPicPr>
        <p:blipFill>
          <a:blip r:embed="rId3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23230" y="8748586"/>
            <a:ext cx="1566393" cy="514114"/>
          </a:xfrm>
          <a:prstGeom prst="rect">
            <a:avLst/>
          </a:prstGeom>
          <a:noFill/>
          <a:extLst>
            <a:ext uri="{909E8E84-426E-40DD-AFC4-6F175D3DCCD1}">
              <a14:hiddenFill xmlns:a14="http://schemas.microsoft.com/office/drawing/2010/main">
                <a:solidFill>
                  <a:srgbClr val="FFFFFF"/>
                </a:solidFill>
              </a14:hiddenFill>
            </a:ext>
          </a:extLst>
        </p:spPr>
      </p:pic>
      <p:pic>
        <p:nvPicPr>
          <p:cNvPr id="10266" name="Picture 26" descr="Home - Ontology Lookup Service">
            <a:extLst>
              <a:ext uri="{FF2B5EF4-FFF2-40B4-BE49-F238E27FC236}">
                <a16:creationId xmlns:a16="http://schemas.microsoft.com/office/drawing/2014/main" id="{AE1124C3-5499-33F1-F6B0-79ABD6A819C4}"/>
              </a:ext>
            </a:extLst>
          </p:cNvPr>
          <p:cNvPicPr>
            <a:picLocks noChangeAspect="1" noChangeArrowheads="1"/>
          </p:cNvPicPr>
          <p:nvPr/>
        </p:nvPicPr>
        <p:blipFill>
          <a:blip r:embed="rId37">
            <a:duotone>
              <a:schemeClr val="accent2">
                <a:shade val="45000"/>
                <a:satMod val="135000"/>
              </a:schemeClr>
              <a:prstClr val="white"/>
            </a:duotone>
            <a:extLst>
              <a:ext uri="{BEBA8EAE-BF5A-486C-A8C5-ECC9F3942E4B}">
                <a14:imgProps xmlns:a14="http://schemas.microsoft.com/office/drawing/2010/main">
                  <a14:imgLayer r:embed="rId38">
                    <a14:imgEffect>
                      <a14:backgroundRemoval t="606" b="89697" l="2295" r="96066">
                        <a14:foregroundMark x1="9180" y1="32727" x2="9180" y2="32727"/>
                        <a14:foregroundMark x1="36066" y1="26667" x2="36066" y2="26667"/>
                        <a14:foregroundMark x1="34426" y1="20606" x2="34426" y2="20606"/>
                        <a14:foregroundMark x1="31803" y1="16364" x2="31803" y2="16364"/>
                        <a14:foregroundMark x1="29180" y1="13939" x2="29180" y2="13939"/>
                        <a14:foregroundMark x1="24918" y1="12727" x2="24918" y2="12727"/>
                        <a14:foregroundMark x1="20656" y1="9697" x2="20656" y2="9697"/>
                        <a14:foregroundMark x1="17705" y1="11515" x2="17705" y2="11515"/>
                        <a14:foregroundMark x1="66885" y1="62424" x2="66885" y2="62424"/>
                        <a14:foregroundMark x1="73770" y1="69697" x2="73770" y2="69697"/>
                        <a14:foregroundMark x1="77377" y1="72121" x2="77377" y2="72121"/>
                        <a14:foregroundMark x1="91148" y1="72121" x2="91148" y2="72121"/>
                        <a14:foregroundMark x1="94426" y1="67879" x2="94426" y2="67879"/>
                        <a14:foregroundMark x1="96721" y1="63030" x2="96721" y2="63030"/>
                        <a14:foregroundMark x1="8525" y1="39394" x2="8525" y2="39394"/>
                        <a14:foregroundMark x1="37049" y1="32727" x2="37049" y2="32727"/>
                        <a14:foregroundMark x1="37377" y1="46061" x2="37377" y2="46061"/>
                        <a14:foregroundMark x1="35410" y1="52727" x2="35410" y2="52727"/>
                        <a14:foregroundMark x1="14426" y1="13333" x2="14426" y2="13333"/>
                        <a14:foregroundMark x1="11803" y1="15152" x2="11803" y2="15152"/>
                        <a14:foregroundMark x1="9180" y1="19394" x2="9180" y2="19394"/>
                        <a14:foregroundMark x1="7213" y1="26667" x2="7213" y2="26667"/>
                        <a14:foregroundMark x1="6230" y1="31515" x2="6230" y2="31515"/>
                        <a14:foregroundMark x1="5902" y1="40606" x2="5902" y2="40606"/>
                        <a14:foregroundMark x1="6230" y1="47879" x2="6230" y2="47879"/>
                        <a14:foregroundMark x1="7213" y1="52121" x2="7213" y2="52121"/>
                        <a14:foregroundMark x1="9180" y1="58788" x2="9180" y2="58788"/>
                        <a14:foregroundMark x1="12459" y1="63636" x2="12459" y2="63636"/>
                        <a14:foregroundMark x1="14754" y1="67273" x2="14754" y2="67273"/>
                        <a14:foregroundMark x1="18689" y1="67879" x2="18689" y2="67879"/>
                        <a14:foregroundMark x1="21967" y1="68485" x2="21967" y2="68485"/>
                        <a14:foregroundMark x1="25574" y1="67879" x2="25574" y2="67879"/>
                        <a14:foregroundMark x1="28525" y1="65455" x2="28525" y2="65455"/>
                        <a14:foregroundMark x1="31475" y1="64242" x2="31475" y2="64242"/>
                        <a14:foregroundMark x1="33770" y1="58182" x2="33770" y2="58182"/>
                        <a14:foregroundMark x1="54426" y1="6061" x2="54426" y2="6061"/>
                        <a14:foregroundMark x1="50164" y1="4848" x2="50164" y2="4848"/>
                        <a14:foregroundMark x1="51148" y1="12121" x2="51148" y2="12121"/>
                        <a14:foregroundMark x1="51148" y1="17576" x2="51148" y2="17576"/>
                        <a14:foregroundMark x1="50820" y1="24242" x2="50820" y2="24242"/>
                        <a14:foregroundMark x1="51148" y1="31515" x2="51148" y2="31515"/>
                        <a14:foregroundMark x1="51148" y1="45455" x2="51148" y2="45455"/>
                        <a14:foregroundMark x1="51148" y1="52121" x2="51148" y2="52121"/>
                        <a14:foregroundMark x1="51148" y1="58788" x2="51148" y2="58788"/>
                        <a14:foregroundMark x1="50820" y1="65455" x2="50820" y2="65455"/>
                        <a14:foregroundMark x1="51148" y1="72121" x2="51148" y2="72121"/>
                        <a14:foregroundMark x1="54426" y1="72121" x2="54426" y2="72121"/>
                        <a14:foregroundMark x1="58361" y1="72727" x2="58361" y2="72727"/>
                        <a14:foregroundMark x1="61639" y1="71515" x2="61639" y2="71515"/>
                        <a14:foregroundMark x1="66230" y1="71515" x2="66230" y2="71515"/>
                        <a14:foregroundMark x1="57705" y1="67273" x2="57705" y2="67273"/>
                        <a14:foregroundMark x1="60328" y1="66667" x2="60328" y2="66667"/>
                        <a14:foregroundMark x1="63607" y1="67273" x2="63607" y2="67273"/>
                        <a14:foregroundMark x1="66885" y1="67273" x2="66885" y2="67273"/>
                        <a14:foregroundMark x1="47869" y1="72727" x2="47869" y2="72727"/>
                        <a14:foregroundMark x1="47541" y1="65455" x2="47541" y2="65455"/>
                        <a14:foregroundMark x1="47541" y1="58182" x2="47541" y2="58182"/>
                        <a14:foregroundMark x1="47541" y1="51515" x2="47541" y2="51515"/>
                        <a14:foregroundMark x1="47541" y1="47273" x2="47541" y2="47273"/>
                        <a14:foregroundMark x1="47213" y1="33333" x2="47213" y2="33333"/>
                        <a14:foregroundMark x1="47213" y1="24242" x2="47213" y2="24242"/>
                        <a14:foregroundMark x1="47541" y1="19394" x2="47541" y2="19394"/>
                        <a14:foregroundMark x1="47213" y1="12727" x2="47213" y2="12727"/>
                        <a14:foregroundMark x1="47541" y1="6667" x2="47541" y2="6667"/>
                        <a14:foregroundMark x1="73115" y1="60606" x2="73115" y2="60606"/>
                        <a14:foregroundMark x1="76721" y1="65455" x2="76721" y2="65455"/>
                        <a14:foregroundMark x1="79344" y1="66667" x2="79344" y2="66667"/>
                        <a14:foregroundMark x1="82295" y1="68485" x2="82295" y2="68485"/>
                        <a14:foregroundMark x1="85246" y1="67879" x2="85246" y2="67879"/>
                        <a14:foregroundMark x1="89180" y1="66667" x2="89180" y2="66667"/>
                        <a14:foregroundMark x1="91803" y1="62424" x2="91803" y2="62424"/>
                        <a14:foregroundMark x1="93443" y1="56970" x2="93443" y2="56970"/>
                        <a14:foregroundMark x1="93770" y1="50909" x2="93770" y2="50909"/>
                        <a14:foregroundMark x1="91803" y1="46061" x2="91803" y2="46061"/>
                        <a14:foregroundMark x1="88525" y1="41212" x2="88525" y2="41212"/>
                        <a14:foregroundMark x1="84590" y1="38788" x2="84590" y2="38788"/>
                        <a14:foregroundMark x1="81639" y1="34545" x2="81639" y2="34545"/>
                        <a14:foregroundMark x1="79016" y1="32727" x2="79016" y2="32727"/>
                        <a14:foregroundMark x1="76721" y1="26667" x2="76721" y2="26667"/>
                        <a14:foregroundMark x1="77049" y1="19394" x2="77049" y2="19394"/>
                        <a14:foregroundMark x1="78689" y1="13333" x2="78689" y2="13333"/>
                        <a14:foregroundMark x1="80984" y1="9697" x2="80984" y2="9697"/>
                        <a14:foregroundMark x1="84262" y1="9697" x2="84262" y2="9697"/>
                        <a14:foregroundMark x1="87869" y1="8485" x2="87869" y2="8485"/>
                        <a14:foregroundMark x1="91803" y1="10303" x2="91803" y2="10303"/>
                        <a14:foregroundMark x1="94426" y1="14545" x2="94426" y2="14545"/>
                        <a14:foregroundMark x1="96393" y1="9697" x2="96393" y2="9697"/>
                        <a14:foregroundMark x1="93115" y1="4848" x2="93115" y2="4848"/>
                        <a14:foregroundMark x1="89508" y1="3636" x2="89508" y2="3636"/>
                        <a14:foregroundMark x1="85902" y1="2424" x2="85902" y2="2424"/>
                        <a14:foregroundMark x1="82623" y1="2424" x2="82623" y2="2424"/>
                        <a14:foregroundMark x1="78689" y1="4242" x2="78689" y2="4242"/>
                        <a14:foregroundMark x1="75410" y1="9697" x2="75410" y2="9697"/>
                        <a14:foregroundMark x1="74098" y1="14545" x2="74098" y2="14545"/>
                        <a14:foregroundMark x1="73443" y1="21818" x2="73443" y2="21818"/>
                        <a14:foregroundMark x1="73443" y1="27273" x2="73443" y2="27273"/>
                        <a14:foregroundMark x1="74754" y1="34545" x2="74754" y2="34545"/>
                        <a14:foregroundMark x1="77377" y1="38788" x2="77377" y2="38788"/>
                        <a14:foregroundMark x1="80000" y1="41212" x2="80000" y2="41212"/>
                        <a14:foregroundMark x1="83279" y1="44242" x2="83279" y2="44242"/>
                        <a14:foregroundMark x1="86230" y1="47273" x2="86230" y2="47273"/>
                        <a14:foregroundMark x1="88852" y1="49697" x2="88852" y2="49697"/>
                        <a14:foregroundMark x1="89836" y1="56970" x2="89836" y2="56970"/>
                        <a14:foregroundMark x1="87869" y1="62424" x2="87869" y2="62424"/>
                        <a14:foregroundMark x1="84262" y1="63030" x2="84262" y2="63030"/>
                        <a14:foregroundMark x1="80656" y1="62424" x2="80656" y2="62424"/>
                        <a14:foregroundMark x1="77377" y1="59394" x2="77377" y2="59394"/>
                        <a14:foregroundMark x1="74754" y1="55758" x2="74754" y2="55758"/>
                        <a14:foregroundMark x1="40328" y1="52727" x2="40328" y2="52727"/>
                        <a14:foregroundMark x1="38361" y1="57576" x2="38361" y2="57576"/>
                        <a14:foregroundMark x1="35410" y1="63636" x2="35410" y2="63636"/>
                        <a14:foregroundMark x1="32787" y1="67879" x2="32787" y2="67879"/>
                        <a14:foregroundMark x1="29836" y1="71515" x2="29836" y2="71515"/>
                        <a14:foregroundMark x1="26885" y1="73939" x2="26885" y2="73939"/>
                        <a14:foregroundMark x1="22951" y1="75758" x2="22951" y2="75758"/>
                        <a14:foregroundMark x1="20000" y1="75758" x2="20000" y2="75758"/>
                        <a14:foregroundMark x1="16066" y1="73939" x2="16066" y2="73939"/>
                        <a14:foregroundMark x1="12459" y1="70909" x2="12459" y2="70909"/>
                        <a14:foregroundMark x1="9180" y1="67273" x2="9180" y2="67273"/>
                        <a14:foregroundMark x1="6557" y1="64242" x2="6557" y2="64242"/>
                        <a14:foregroundMark x1="4590" y1="58182" x2="4590" y2="58182"/>
                        <a14:foregroundMark x1="3934" y1="52121" x2="3934" y2="52121"/>
                        <a14:foregroundMark x1="2295" y1="44848" x2="2295" y2="44848"/>
                        <a14:foregroundMark x1="43934" y1="38788" x2="43934" y2="38788"/>
                        <a14:foregroundMark x1="44918" y1="38788" x2="44918" y2="38788"/>
                        <a14:foregroundMark x1="40656" y1="46667" x2="40656" y2="46667"/>
                        <a14:foregroundMark x1="40656" y1="33939" x2="40656" y2="33939"/>
                        <a14:foregroundMark x1="1967" y1="38788" x2="1967" y2="38788"/>
                        <a14:foregroundMark x1="2623" y1="32727" x2="2623" y2="32727"/>
                        <a14:foregroundMark x1="3607" y1="26061" x2="3607" y2="26061"/>
                        <a14:foregroundMark x1="5246" y1="20606" x2="5246" y2="20606"/>
                        <a14:foregroundMark x1="7869" y1="14545" x2="7869" y2="14545"/>
                        <a14:foregroundMark x1="9508" y1="11515" x2="9508" y2="11515"/>
                        <a14:foregroundMark x1="13443" y1="6667" x2="13443" y2="6667"/>
                        <a14:foregroundMark x1="15738" y1="3636" x2="15738" y2="3636"/>
                        <a14:foregroundMark x1="20328" y1="2424" x2="20328" y2="2424"/>
                        <a14:foregroundMark x1="23607" y1="3636" x2="23607" y2="3636"/>
                        <a14:foregroundMark x1="27213" y1="3636" x2="27213" y2="3636"/>
                        <a14:foregroundMark x1="29508" y1="6061" x2="29508" y2="6061"/>
                        <a14:foregroundMark x1="33443" y1="10909" x2="33443" y2="10909"/>
                        <a14:foregroundMark x1="35738" y1="13939" x2="35738" y2="13939"/>
                        <a14:foregroundMark x1="38361" y1="20000" x2="38361" y2="20000"/>
                        <a14:foregroundMark x1="40000" y1="26667" x2="40000"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12387847" y="9396941"/>
            <a:ext cx="1235092" cy="668165"/>
          </a:xfrm>
          <a:prstGeom prst="rect">
            <a:avLst/>
          </a:prstGeom>
          <a:noFill/>
          <a:extLst>
            <a:ext uri="{909E8E84-426E-40DD-AFC4-6F175D3DCCD1}">
              <a14:hiddenFill xmlns:a14="http://schemas.microsoft.com/office/drawing/2010/main">
                <a:solidFill>
                  <a:srgbClr val="FFFFFF"/>
                </a:solidFill>
              </a14:hiddenFill>
            </a:ext>
          </a:extLst>
        </p:spPr>
      </p:pic>
      <p:sp>
        <p:nvSpPr>
          <p:cNvPr id="40" name="Freeform 23">
            <a:extLst>
              <a:ext uri="{FF2B5EF4-FFF2-40B4-BE49-F238E27FC236}">
                <a16:creationId xmlns:a16="http://schemas.microsoft.com/office/drawing/2014/main" id="{AE24B499-0C63-0241-0788-0873FB40DE97}"/>
              </a:ext>
            </a:extLst>
          </p:cNvPr>
          <p:cNvSpPr/>
          <p:nvPr/>
        </p:nvSpPr>
        <p:spPr>
          <a:xfrm>
            <a:off x="562898" y="16794814"/>
            <a:ext cx="701476" cy="664505"/>
          </a:xfrm>
          <a:custGeom>
            <a:avLst/>
            <a:gdLst/>
            <a:ahLst/>
            <a:cxnLst/>
            <a:rect l="l" t="t" r="r" b="b"/>
            <a:pathLst>
              <a:path w="1275850" h="1329010">
                <a:moveTo>
                  <a:pt x="0" y="0"/>
                </a:moveTo>
                <a:lnTo>
                  <a:pt x="1275850" y="0"/>
                </a:lnTo>
                <a:lnTo>
                  <a:pt x="1275850" y="1329010"/>
                </a:lnTo>
                <a:lnTo>
                  <a:pt x="0" y="1329010"/>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txBody>
          <a:bodyPr/>
          <a:lstStyle/>
          <a:p>
            <a:endParaRPr lang="es-CO"/>
          </a:p>
        </p:txBody>
      </p:sp>
      <p:sp>
        <p:nvSpPr>
          <p:cNvPr id="42" name="Freeform 10">
            <a:extLst>
              <a:ext uri="{FF2B5EF4-FFF2-40B4-BE49-F238E27FC236}">
                <a16:creationId xmlns:a16="http://schemas.microsoft.com/office/drawing/2014/main" id="{CA9628F8-6C91-4596-23AB-6E1F36AF6009}"/>
              </a:ext>
            </a:extLst>
          </p:cNvPr>
          <p:cNvSpPr/>
          <p:nvPr/>
        </p:nvSpPr>
        <p:spPr>
          <a:xfrm rot="20727203" flipH="1">
            <a:off x="18743225" y="700623"/>
            <a:ext cx="7934190" cy="10055082"/>
          </a:xfrm>
          <a:custGeom>
            <a:avLst/>
            <a:gdLst/>
            <a:ahLst/>
            <a:cxnLst/>
            <a:rect l="l" t="t" r="r" b="b"/>
            <a:pathLst>
              <a:path w="5468794" h="7160451">
                <a:moveTo>
                  <a:pt x="5468795" y="0"/>
                </a:moveTo>
                <a:lnTo>
                  <a:pt x="0" y="0"/>
                </a:lnTo>
                <a:lnTo>
                  <a:pt x="0" y="7160451"/>
                </a:lnTo>
                <a:lnTo>
                  <a:pt x="5468795" y="7160451"/>
                </a:lnTo>
                <a:lnTo>
                  <a:pt x="5468795" y="0"/>
                </a:lnTo>
                <a:close/>
              </a:path>
            </a:pathLst>
          </a:custGeom>
          <a:blipFill>
            <a:blip r:embed="rId41">
              <a:extLst>
                <a:ext uri="{96DAC541-7B7A-43D3-8B79-37D633B846F1}">
                  <asvg:svgBlip xmlns:asvg="http://schemas.microsoft.com/office/drawing/2016/SVG/main" r:embed="rId42"/>
                </a:ext>
              </a:extLst>
            </a:blip>
            <a:stretch>
              <a:fillRect/>
            </a:stretch>
          </a:blipFill>
        </p:spPr>
        <p:txBody>
          <a:bodyPr/>
          <a:lstStyle/>
          <a:p>
            <a:endParaRPr lang="es-CO"/>
          </a:p>
        </p:txBody>
      </p:sp>
      <p:sp>
        <p:nvSpPr>
          <p:cNvPr id="43" name="Freeform 11">
            <a:extLst>
              <a:ext uri="{FF2B5EF4-FFF2-40B4-BE49-F238E27FC236}">
                <a16:creationId xmlns:a16="http://schemas.microsoft.com/office/drawing/2014/main" id="{C2C9888D-7473-3DCD-8BF1-724A9AE88D5A}"/>
              </a:ext>
            </a:extLst>
          </p:cNvPr>
          <p:cNvSpPr/>
          <p:nvPr/>
        </p:nvSpPr>
        <p:spPr>
          <a:xfrm>
            <a:off x="19410355" y="1417190"/>
            <a:ext cx="4744289" cy="4715827"/>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txBody>
          <a:bodyPr/>
          <a:lstStyle/>
          <a:p>
            <a:endParaRPr lang="es-CO"/>
          </a:p>
        </p:txBody>
      </p:sp>
      <p:sp>
        <p:nvSpPr>
          <p:cNvPr id="10" name="TextBox 4">
            <a:extLst>
              <a:ext uri="{FF2B5EF4-FFF2-40B4-BE49-F238E27FC236}">
                <a16:creationId xmlns:a16="http://schemas.microsoft.com/office/drawing/2014/main" id="{AB070A94-7432-24EE-74D6-C551BDD05A35}"/>
              </a:ext>
            </a:extLst>
          </p:cNvPr>
          <p:cNvSpPr txBox="1"/>
          <p:nvPr/>
        </p:nvSpPr>
        <p:spPr>
          <a:xfrm>
            <a:off x="1028701" y="11207801"/>
            <a:ext cx="8095398" cy="600164"/>
          </a:xfrm>
          <a:prstGeom prst="rect">
            <a:avLst/>
          </a:prstGeom>
        </p:spPr>
        <p:txBody>
          <a:bodyPr wrap="square" lIns="0" tIns="0" rIns="0" bIns="0" rtlCol="0" anchor="t">
            <a:spAutoFit/>
          </a:bodyPr>
          <a:lstStyle/>
          <a:p>
            <a:pPr marL="457200" indent="-457200" algn="just">
              <a:buFont typeface="Arial"/>
              <a:buChar char="•"/>
            </a:pPr>
            <a:endParaRPr lang="en-US">
              <a:sym typeface="Glacial Indifference"/>
            </a:endParaRPr>
          </a:p>
          <a:p>
            <a:pPr marL="342900" indent="-342900" algn="just">
              <a:buFont typeface="Arial"/>
              <a:buChar char="•"/>
            </a:pPr>
            <a:endParaRPr lang="en-US" sz="2100">
              <a:solidFill>
                <a:srgbClr val="9E5442"/>
              </a:solidFill>
              <a:ea typeface="+mn-lt"/>
              <a:cs typeface="+mn-lt"/>
            </a:endParaRPr>
          </a:p>
        </p:txBody>
      </p:sp>
      <p:sp>
        <p:nvSpPr>
          <p:cNvPr id="11" name="TextBox 5">
            <a:extLst>
              <a:ext uri="{FF2B5EF4-FFF2-40B4-BE49-F238E27FC236}">
                <a16:creationId xmlns:a16="http://schemas.microsoft.com/office/drawing/2014/main" id="{EA0C84CA-DA0F-82EE-1C6D-ECCF2F01D7DF}"/>
              </a:ext>
            </a:extLst>
          </p:cNvPr>
          <p:cNvSpPr txBox="1"/>
          <p:nvPr/>
        </p:nvSpPr>
        <p:spPr>
          <a:xfrm>
            <a:off x="508533" y="10551942"/>
            <a:ext cx="9355795" cy="5103961"/>
          </a:xfrm>
          <a:prstGeom prst="rect">
            <a:avLst/>
          </a:prstGeom>
        </p:spPr>
        <p:txBody>
          <a:bodyPr wrap="square" lIns="0" tIns="0" rIns="0" bIns="0" rtlCol="0" anchor="t">
            <a:spAutoFit/>
          </a:bodyPr>
          <a:lstStyle/>
          <a:p>
            <a:pPr algn="just">
              <a:lnSpc>
                <a:spcPts val="4000"/>
              </a:lnSpc>
            </a:pPr>
            <a:r>
              <a:rPr lang="en-US" sz="3200">
                <a:solidFill>
                  <a:srgbClr val="9E5442"/>
                </a:solidFill>
                <a:latin typeface="Glacial Indifference"/>
                <a:ea typeface="Glacial Indifference"/>
                <a:cs typeface="Glacial Indifference"/>
                <a:sym typeface="Glacial Indifference"/>
              </a:rPr>
              <a:t>	The goal of the study was to </a:t>
            </a:r>
            <a:r>
              <a:rPr lang="en-US" sz="3200" b="1">
                <a:solidFill>
                  <a:srgbClr val="9E5442"/>
                </a:solidFill>
                <a:latin typeface="Glacial Indifference"/>
                <a:ea typeface="Glacial Indifference"/>
                <a:cs typeface="Glacial Indifference"/>
                <a:sym typeface="Glacial Indifference"/>
              </a:rPr>
              <a:t>identify genetic variations</a:t>
            </a:r>
            <a:r>
              <a:rPr lang="en-US" sz="3200">
                <a:solidFill>
                  <a:srgbClr val="9E5442"/>
                </a:solidFill>
                <a:latin typeface="Glacial Indifference"/>
                <a:ea typeface="Glacial Indifference"/>
                <a:cs typeface="Glacial Indifference"/>
                <a:sym typeface="Glacial Indifference"/>
              </a:rPr>
              <a:t> that influence the </a:t>
            </a:r>
            <a:r>
              <a:rPr lang="en-US" sz="3200" b="1">
                <a:solidFill>
                  <a:srgbClr val="9E5442"/>
                </a:solidFill>
                <a:latin typeface="Glacial Indifference"/>
                <a:ea typeface="Glacial Indifference"/>
                <a:cs typeface="Glacial Indifference"/>
                <a:sym typeface="Glacial Indifference"/>
              </a:rPr>
              <a:t>progression of juvenile HD</a:t>
            </a:r>
            <a:r>
              <a:rPr lang="en-US" sz="3200">
                <a:solidFill>
                  <a:srgbClr val="9E5442"/>
                </a:solidFill>
                <a:latin typeface="Glacial Indifference"/>
                <a:ea typeface="Glacial Indifference"/>
                <a:cs typeface="Glacial Indifference"/>
                <a:sym typeface="Glacial Indifference"/>
              </a:rPr>
              <a:t>.</a:t>
            </a:r>
          </a:p>
          <a:p>
            <a:pPr algn="just">
              <a:lnSpc>
                <a:spcPts val="4000"/>
              </a:lnSpc>
            </a:pPr>
            <a:r>
              <a:rPr lang="en-US" sz="3200">
                <a:solidFill>
                  <a:srgbClr val="9E5442"/>
                </a:solidFill>
                <a:latin typeface="Glacial Indifference"/>
                <a:ea typeface="Glacial Indifference"/>
                <a:cs typeface="Glacial Indifference"/>
                <a:sym typeface="Glacial Indifference"/>
              </a:rPr>
              <a:t> </a:t>
            </a:r>
            <a:endParaRPr lang="en-US" sz="3200">
              <a:solidFill>
                <a:srgbClr val="9E5442"/>
              </a:solidFill>
              <a:latin typeface="Glacial Indifference"/>
              <a:ea typeface="Glacial Indifference"/>
              <a:cs typeface="Glacial Indifference"/>
            </a:endParaRPr>
          </a:p>
          <a:p>
            <a:pPr algn="just">
              <a:lnSpc>
                <a:spcPts val="4000"/>
              </a:lnSpc>
            </a:pPr>
            <a:r>
              <a:rPr lang="en-US" sz="3200">
                <a:solidFill>
                  <a:srgbClr val="9E5442"/>
                </a:solidFill>
                <a:latin typeface="Glacial Indifference"/>
                <a:ea typeface="Glacial Indifference"/>
                <a:cs typeface="Glacial Indifference"/>
                <a:sym typeface="Glacial Indifference"/>
              </a:rPr>
              <a:t> 	The experimental approach prioritized specific </a:t>
            </a:r>
            <a:r>
              <a:rPr lang="en-US" sz="3200" b="1">
                <a:solidFill>
                  <a:srgbClr val="9E5442"/>
                </a:solidFill>
                <a:latin typeface="Glacial Indifference"/>
                <a:ea typeface="Glacial Indifference"/>
                <a:cs typeface="Glacial Indifference"/>
                <a:sym typeface="Glacial Indifference"/>
              </a:rPr>
              <a:t>genetic variants </a:t>
            </a:r>
            <a:r>
              <a:rPr lang="en-US" sz="3200">
                <a:solidFill>
                  <a:srgbClr val="9E5442"/>
                </a:solidFill>
                <a:latin typeface="Glacial Indifference"/>
                <a:ea typeface="Glacial Indifference"/>
                <a:cs typeface="Glacial Indifference"/>
                <a:sym typeface="Glacial Indifference"/>
              </a:rPr>
              <a:t>that influence </a:t>
            </a:r>
            <a:r>
              <a:rPr lang="en-US" sz="3200" b="1">
                <a:solidFill>
                  <a:srgbClr val="9E5442"/>
                </a:solidFill>
                <a:latin typeface="Glacial Indifference"/>
                <a:ea typeface="Glacial Indifference"/>
                <a:cs typeface="Glacial Indifference"/>
                <a:sym typeface="Glacial Indifference"/>
              </a:rPr>
              <a:t>DNA repair</a:t>
            </a:r>
            <a:r>
              <a:rPr lang="en-US" sz="3200">
                <a:solidFill>
                  <a:srgbClr val="9E5442"/>
                </a:solidFill>
                <a:latin typeface="Glacial Indifference"/>
                <a:ea typeface="Glacial Indifference"/>
                <a:cs typeface="Glacial Indifference"/>
                <a:sym typeface="Glacial Indifference"/>
              </a:rPr>
              <a:t> and </a:t>
            </a:r>
            <a:r>
              <a:rPr lang="en-US" sz="3200" b="1">
                <a:solidFill>
                  <a:srgbClr val="9E5442"/>
                </a:solidFill>
                <a:latin typeface="Glacial Indifference"/>
                <a:ea typeface="Glacial Indifference"/>
                <a:cs typeface="Glacial Indifference"/>
                <a:sym typeface="Glacial Indifference"/>
              </a:rPr>
              <a:t>age of early onset</a:t>
            </a:r>
            <a:r>
              <a:rPr lang="en-US" sz="3200">
                <a:solidFill>
                  <a:srgbClr val="9E5442"/>
                </a:solidFill>
                <a:latin typeface="Glacial Indifference"/>
                <a:ea typeface="Glacial Indifference"/>
                <a:cs typeface="Glacial Indifference"/>
                <a:sym typeface="Glacial Indifference"/>
              </a:rPr>
              <a:t>, providing key information for </a:t>
            </a:r>
            <a:r>
              <a:rPr lang="en-US" sz="3200" b="1">
                <a:solidFill>
                  <a:srgbClr val="9E5442"/>
                </a:solidFill>
                <a:latin typeface="Glacial Indifference"/>
                <a:ea typeface="Glacial Indifference"/>
                <a:cs typeface="Glacial Indifference"/>
                <a:sym typeface="Glacial Indifference"/>
              </a:rPr>
              <a:t>potential therapeutic interventions</a:t>
            </a:r>
            <a:r>
              <a:rPr lang="en-US" sz="3200">
                <a:solidFill>
                  <a:srgbClr val="9E5442"/>
                </a:solidFill>
                <a:latin typeface="Glacial Indifference"/>
                <a:ea typeface="Glacial Indifference"/>
                <a:cs typeface="Glacial Indifference"/>
                <a:sym typeface="Glacial Indifference"/>
              </a:rPr>
              <a:t>. </a:t>
            </a:r>
            <a:endParaRPr lang="en-US" sz="3200">
              <a:solidFill>
                <a:srgbClr val="9E5442"/>
              </a:solidFill>
              <a:latin typeface="Glacial Indifference"/>
              <a:ea typeface="Glacial Indifference"/>
              <a:cs typeface="Glacial Indifference"/>
            </a:endParaRPr>
          </a:p>
          <a:p>
            <a:pPr algn="just">
              <a:lnSpc>
                <a:spcPts val="4000"/>
              </a:lnSpc>
            </a:pPr>
            <a:endParaRPr lang="en-US" sz="3200">
              <a:solidFill>
                <a:srgbClr val="9E5442"/>
              </a:solidFill>
              <a:latin typeface="Glacial Indifference"/>
              <a:ea typeface="Glacial Indifference"/>
              <a:cs typeface="Glacial Indifference"/>
              <a:sym typeface="Glacial Indifference"/>
            </a:endParaRPr>
          </a:p>
          <a:p>
            <a:pPr algn="just">
              <a:lnSpc>
                <a:spcPts val="4000"/>
              </a:lnSpc>
            </a:pPr>
            <a:endParaRPr lang="en-US" sz="3200">
              <a:solidFill>
                <a:srgbClr val="9E5442"/>
              </a:solidFill>
              <a:latin typeface="Glacial Indifference"/>
              <a:ea typeface="+mn-lt"/>
              <a:cs typeface="+mn-lt"/>
            </a:endParaRPr>
          </a:p>
        </p:txBody>
      </p:sp>
      <p:sp>
        <p:nvSpPr>
          <p:cNvPr id="12" name="Freeform 6">
            <a:extLst>
              <a:ext uri="{FF2B5EF4-FFF2-40B4-BE49-F238E27FC236}">
                <a16:creationId xmlns:a16="http://schemas.microsoft.com/office/drawing/2014/main" id="{04AC22A5-2EC7-C561-3023-3EE18134DC44}"/>
              </a:ext>
            </a:extLst>
          </p:cNvPr>
          <p:cNvSpPr/>
          <p:nvPr/>
        </p:nvSpPr>
        <p:spPr>
          <a:xfrm>
            <a:off x="585368" y="10454072"/>
            <a:ext cx="843117" cy="754734"/>
          </a:xfrm>
          <a:custGeom>
            <a:avLst/>
            <a:gdLst/>
            <a:ahLst/>
            <a:cxnLst/>
            <a:rect l="l" t="t" r="r" b="b"/>
            <a:pathLst>
              <a:path w="2072947" h="2057400">
                <a:moveTo>
                  <a:pt x="0" y="0"/>
                </a:moveTo>
                <a:lnTo>
                  <a:pt x="2072947" y="0"/>
                </a:lnTo>
                <a:lnTo>
                  <a:pt x="2072947" y="2057400"/>
                </a:lnTo>
                <a:lnTo>
                  <a:pt x="0" y="2057400"/>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txBody>
          <a:bodyPr/>
          <a:lstStyle/>
          <a:p>
            <a:endParaRPr lang="es-CO"/>
          </a:p>
        </p:txBody>
      </p:sp>
      <p:sp>
        <p:nvSpPr>
          <p:cNvPr id="13" name="Freeform 5">
            <a:extLst>
              <a:ext uri="{FF2B5EF4-FFF2-40B4-BE49-F238E27FC236}">
                <a16:creationId xmlns:a16="http://schemas.microsoft.com/office/drawing/2014/main" id="{8338DC3E-96E6-9943-BA80-A666143F3011}"/>
              </a:ext>
            </a:extLst>
          </p:cNvPr>
          <p:cNvSpPr/>
          <p:nvPr/>
        </p:nvSpPr>
        <p:spPr>
          <a:xfrm rot="14094429">
            <a:off x="654744" y="12425212"/>
            <a:ext cx="608082" cy="733911"/>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txBody>
          <a:bodyPr/>
          <a:lstStyle/>
          <a:p>
            <a:endParaRPr lang="es-CO"/>
          </a:p>
        </p:txBody>
      </p:sp>
      <p:sp>
        <p:nvSpPr>
          <p:cNvPr id="8" name="Elipse 7">
            <a:extLst>
              <a:ext uri="{FF2B5EF4-FFF2-40B4-BE49-F238E27FC236}">
                <a16:creationId xmlns:a16="http://schemas.microsoft.com/office/drawing/2014/main" id="{441305E1-595C-ED70-3E1B-0573BEB91D8E}"/>
              </a:ext>
            </a:extLst>
          </p:cNvPr>
          <p:cNvSpPr/>
          <p:nvPr/>
        </p:nvSpPr>
        <p:spPr>
          <a:xfrm>
            <a:off x="-14405248" y="242645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D88A8029-D4A4-8EA9-8FD0-8A3A35A9E926}"/>
              </a:ext>
            </a:extLst>
          </p:cNvPr>
          <p:cNvSpPr/>
          <p:nvPr/>
        </p:nvSpPr>
        <p:spPr>
          <a:xfrm>
            <a:off x="-14226592" y="242645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832B7F46-1E25-4FAE-B85E-435ECAF72261}"/>
              </a:ext>
            </a:extLst>
          </p:cNvPr>
          <p:cNvSpPr/>
          <p:nvPr/>
        </p:nvSpPr>
        <p:spPr>
          <a:xfrm>
            <a:off x="-14070918" y="2512757"/>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Elipse 14">
            <a:extLst>
              <a:ext uri="{FF2B5EF4-FFF2-40B4-BE49-F238E27FC236}">
                <a16:creationId xmlns:a16="http://schemas.microsoft.com/office/drawing/2014/main" id="{6A00EDB6-2264-5104-3A7E-78220DC21693}"/>
              </a:ext>
            </a:extLst>
          </p:cNvPr>
          <p:cNvSpPr/>
          <p:nvPr/>
        </p:nvSpPr>
        <p:spPr>
          <a:xfrm>
            <a:off x="-13970439" y="2666141"/>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a:extLst>
              <a:ext uri="{FF2B5EF4-FFF2-40B4-BE49-F238E27FC236}">
                <a16:creationId xmlns:a16="http://schemas.microsoft.com/office/drawing/2014/main" id="{75B67644-2702-C4CD-DCED-6F3737E2BEFC}"/>
              </a:ext>
            </a:extLst>
          </p:cNvPr>
          <p:cNvSpPr/>
          <p:nvPr/>
        </p:nvSpPr>
        <p:spPr>
          <a:xfrm>
            <a:off x="-13887231" y="2830134"/>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A9236DF3-C57C-0F13-B556-E0C0E0A60FDA}"/>
              </a:ext>
            </a:extLst>
          </p:cNvPr>
          <p:cNvSpPr/>
          <p:nvPr/>
        </p:nvSpPr>
        <p:spPr>
          <a:xfrm>
            <a:off x="-13719913" y="2922569"/>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21672A31-88C7-782D-4CC7-7BFE9143594C}"/>
              </a:ext>
            </a:extLst>
          </p:cNvPr>
          <p:cNvSpPr/>
          <p:nvPr/>
        </p:nvSpPr>
        <p:spPr>
          <a:xfrm>
            <a:off x="-13547304" y="286089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B75E9EFF-F038-07A0-17A7-7901EAA1094D}"/>
              </a:ext>
            </a:extLst>
          </p:cNvPr>
          <p:cNvSpPr/>
          <p:nvPr/>
        </p:nvSpPr>
        <p:spPr>
          <a:xfrm>
            <a:off x="-13361246" y="2839251"/>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a:extLst>
              <a:ext uri="{FF2B5EF4-FFF2-40B4-BE49-F238E27FC236}">
                <a16:creationId xmlns:a16="http://schemas.microsoft.com/office/drawing/2014/main" id="{B3FBEF81-E8C2-D418-E7E9-F7D92DE43AE1}"/>
              </a:ext>
            </a:extLst>
          </p:cNvPr>
          <p:cNvSpPr/>
          <p:nvPr/>
        </p:nvSpPr>
        <p:spPr>
          <a:xfrm>
            <a:off x="-13193928" y="2912259"/>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a:extLst>
              <a:ext uri="{FF2B5EF4-FFF2-40B4-BE49-F238E27FC236}">
                <a16:creationId xmlns:a16="http://schemas.microsoft.com/office/drawing/2014/main" id="{7292D32C-CF36-93AC-47F9-5D14D2C5B0E2}"/>
              </a:ext>
            </a:extLst>
          </p:cNvPr>
          <p:cNvSpPr/>
          <p:nvPr/>
        </p:nvSpPr>
        <p:spPr>
          <a:xfrm>
            <a:off x="-13117785" y="3077703"/>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Elipse 28">
            <a:extLst>
              <a:ext uri="{FF2B5EF4-FFF2-40B4-BE49-F238E27FC236}">
                <a16:creationId xmlns:a16="http://schemas.microsoft.com/office/drawing/2014/main" id="{F126B275-7526-730E-3EE3-A075B85942A9}"/>
              </a:ext>
            </a:extLst>
          </p:cNvPr>
          <p:cNvSpPr/>
          <p:nvPr/>
        </p:nvSpPr>
        <p:spPr>
          <a:xfrm>
            <a:off x="-13117785" y="3249898"/>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a:extLst>
              <a:ext uri="{FF2B5EF4-FFF2-40B4-BE49-F238E27FC236}">
                <a16:creationId xmlns:a16="http://schemas.microsoft.com/office/drawing/2014/main" id="{86171B6B-49CD-98A7-85A9-FA83D911B806}"/>
              </a:ext>
            </a:extLst>
          </p:cNvPr>
          <p:cNvSpPr/>
          <p:nvPr/>
        </p:nvSpPr>
        <p:spPr>
          <a:xfrm>
            <a:off x="-13255987" y="3352009"/>
            <a:ext cx="191348" cy="184870"/>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a:extLst>
              <a:ext uri="{FF2B5EF4-FFF2-40B4-BE49-F238E27FC236}">
                <a16:creationId xmlns:a16="http://schemas.microsoft.com/office/drawing/2014/main" id="{62ABE054-FBF1-6A9E-B147-F01431564A74}"/>
              </a:ext>
            </a:extLst>
          </p:cNvPr>
          <p:cNvSpPr/>
          <p:nvPr/>
        </p:nvSpPr>
        <p:spPr>
          <a:xfrm>
            <a:off x="-13407514" y="343623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Elipse 33">
            <a:extLst>
              <a:ext uri="{FF2B5EF4-FFF2-40B4-BE49-F238E27FC236}">
                <a16:creationId xmlns:a16="http://schemas.microsoft.com/office/drawing/2014/main" id="{F189F9EB-DA9D-1FDA-10E7-AAD56D342EDC}"/>
              </a:ext>
            </a:extLst>
          </p:cNvPr>
          <p:cNvSpPr/>
          <p:nvPr/>
        </p:nvSpPr>
        <p:spPr>
          <a:xfrm>
            <a:off x="-13568189" y="3525316"/>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Elipse 34">
            <a:extLst>
              <a:ext uri="{FF2B5EF4-FFF2-40B4-BE49-F238E27FC236}">
                <a16:creationId xmlns:a16="http://schemas.microsoft.com/office/drawing/2014/main" id="{9CC69A2E-508E-8135-7E1D-76E07998C520}"/>
              </a:ext>
            </a:extLst>
          </p:cNvPr>
          <p:cNvSpPr/>
          <p:nvPr/>
        </p:nvSpPr>
        <p:spPr>
          <a:xfrm>
            <a:off x="-13742105" y="3462673"/>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Elipse 35">
            <a:extLst>
              <a:ext uri="{FF2B5EF4-FFF2-40B4-BE49-F238E27FC236}">
                <a16:creationId xmlns:a16="http://schemas.microsoft.com/office/drawing/2014/main" id="{47139A85-D6B3-AFAC-8963-DF9477436378}"/>
              </a:ext>
            </a:extLst>
          </p:cNvPr>
          <p:cNvSpPr/>
          <p:nvPr/>
        </p:nvSpPr>
        <p:spPr>
          <a:xfrm>
            <a:off x="-13928489" y="3432881"/>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Elipse 36">
            <a:extLst>
              <a:ext uri="{FF2B5EF4-FFF2-40B4-BE49-F238E27FC236}">
                <a16:creationId xmlns:a16="http://schemas.microsoft.com/office/drawing/2014/main" id="{6BF02B2E-8449-FE2F-1BE5-B5FA66FF6A3C}"/>
              </a:ext>
            </a:extLst>
          </p:cNvPr>
          <p:cNvSpPr/>
          <p:nvPr/>
        </p:nvSpPr>
        <p:spPr>
          <a:xfrm>
            <a:off x="-14089163" y="3507915"/>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Elipse 37">
            <a:extLst>
              <a:ext uri="{FF2B5EF4-FFF2-40B4-BE49-F238E27FC236}">
                <a16:creationId xmlns:a16="http://schemas.microsoft.com/office/drawing/2014/main" id="{5E3DAA67-7B50-720E-7179-FE40A0642F30}"/>
              </a:ext>
            </a:extLst>
          </p:cNvPr>
          <p:cNvSpPr/>
          <p:nvPr/>
        </p:nvSpPr>
        <p:spPr>
          <a:xfrm>
            <a:off x="-14122711" y="3660684"/>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Elipse 38">
            <a:extLst>
              <a:ext uri="{FF2B5EF4-FFF2-40B4-BE49-F238E27FC236}">
                <a16:creationId xmlns:a16="http://schemas.microsoft.com/office/drawing/2014/main" id="{62FA69C3-1752-C238-1D98-3147D9370E8E}"/>
              </a:ext>
            </a:extLst>
          </p:cNvPr>
          <p:cNvSpPr/>
          <p:nvPr/>
        </p:nvSpPr>
        <p:spPr>
          <a:xfrm>
            <a:off x="-14122711" y="3826298"/>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Elipse 40">
            <a:extLst>
              <a:ext uri="{FF2B5EF4-FFF2-40B4-BE49-F238E27FC236}">
                <a16:creationId xmlns:a16="http://schemas.microsoft.com/office/drawing/2014/main" id="{B5057F2D-52AF-F311-724A-4598BBE7DF0E}"/>
              </a:ext>
            </a:extLst>
          </p:cNvPr>
          <p:cNvSpPr/>
          <p:nvPr/>
        </p:nvSpPr>
        <p:spPr>
          <a:xfrm>
            <a:off x="-13958633" y="3911593"/>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Elipse 43">
            <a:extLst>
              <a:ext uri="{FF2B5EF4-FFF2-40B4-BE49-F238E27FC236}">
                <a16:creationId xmlns:a16="http://schemas.microsoft.com/office/drawing/2014/main" id="{5466F974-C8B7-7FE5-BEB3-CA9691C55E8D}"/>
              </a:ext>
            </a:extLst>
          </p:cNvPr>
          <p:cNvSpPr/>
          <p:nvPr/>
        </p:nvSpPr>
        <p:spPr>
          <a:xfrm>
            <a:off x="-13790546" y="3972985"/>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Elipse 44">
            <a:extLst>
              <a:ext uri="{FF2B5EF4-FFF2-40B4-BE49-F238E27FC236}">
                <a16:creationId xmlns:a16="http://schemas.microsoft.com/office/drawing/2014/main" id="{ECC7D281-D27A-72A3-B062-C599FAAB64FF}"/>
              </a:ext>
            </a:extLst>
          </p:cNvPr>
          <p:cNvSpPr/>
          <p:nvPr/>
        </p:nvSpPr>
        <p:spPr>
          <a:xfrm>
            <a:off x="-13635826" y="4058217"/>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Elipse 45">
            <a:extLst>
              <a:ext uri="{FF2B5EF4-FFF2-40B4-BE49-F238E27FC236}">
                <a16:creationId xmlns:a16="http://schemas.microsoft.com/office/drawing/2014/main" id="{862E91BC-C24D-05A2-2D10-2525A184221A}"/>
              </a:ext>
            </a:extLst>
          </p:cNvPr>
          <p:cNvSpPr/>
          <p:nvPr/>
        </p:nvSpPr>
        <p:spPr>
          <a:xfrm>
            <a:off x="-13568084" y="4217029"/>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Elipse 46">
            <a:extLst>
              <a:ext uri="{FF2B5EF4-FFF2-40B4-BE49-F238E27FC236}">
                <a16:creationId xmlns:a16="http://schemas.microsoft.com/office/drawing/2014/main" id="{B2D03FB9-ACFB-3FEC-2716-70A65CEDCCAC}"/>
              </a:ext>
            </a:extLst>
          </p:cNvPr>
          <p:cNvSpPr/>
          <p:nvPr/>
        </p:nvSpPr>
        <p:spPr>
          <a:xfrm>
            <a:off x="-13596750" y="4368538"/>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Elipse 47">
            <a:extLst>
              <a:ext uri="{FF2B5EF4-FFF2-40B4-BE49-F238E27FC236}">
                <a16:creationId xmlns:a16="http://schemas.microsoft.com/office/drawing/2014/main" id="{19BF2271-4085-742C-45EB-1F4BEA97A6F2}"/>
              </a:ext>
            </a:extLst>
          </p:cNvPr>
          <p:cNvSpPr/>
          <p:nvPr/>
        </p:nvSpPr>
        <p:spPr>
          <a:xfrm>
            <a:off x="-13606396" y="4527349"/>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Elipse 48">
            <a:extLst>
              <a:ext uri="{FF2B5EF4-FFF2-40B4-BE49-F238E27FC236}">
                <a16:creationId xmlns:a16="http://schemas.microsoft.com/office/drawing/2014/main" id="{F0DC771F-21AF-68B2-707F-CFCF13F0E835}"/>
              </a:ext>
            </a:extLst>
          </p:cNvPr>
          <p:cNvSpPr/>
          <p:nvPr/>
        </p:nvSpPr>
        <p:spPr>
          <a:xfrm>
            <a:off x="-13598415" y="4705947"/>
            <a:ext cx="191348" cy="184870"/>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Elipse 49">
            <a:extLst>
              <a:ext uri="{FF2B5EF4-FFF2-40B4-BE49-F238E27FC236}">
                <a16:creationId xmlns:a16="http://schemas.microsoft.com/office/drawing/2014/main" id="{4B2F33F9-B219-73C7-C75A-D7EE37266BC1}"/>
              </a:ext>
            </a:extLst>
          </p:cNvPr>
          <p:cNvSpPr/>
          <p:nvPr/>
        </p:nvSpPr>
        <p:spPr>
          <a:xfrm>
            <a:off x="-14430305" y="6453628"/>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Elipse 50">
            <a:extLst>
              <a:ext uri="{FF2B5EF4-FFF2-40B4-BE49-F238E27FC236}">
                <a16:creationId xmlns:a16="http://schemas.microsoft.com/office/drawing/2014/main" id="{F369970E-29BE-4AC1-13A6-768609752E30}"/>
              </a:ext>
            </a:extLst>
          </p:cNvPr>
          <p:cNvSpPr/>
          <p:nvPr/>
        </p:nvSpPr>
        <p:spPr>
          <a:xfrm>
            <a:off x="-14251649" y="6469156"/>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9BA65747-B60C-1E94-C3D2-FE032815A769}"/>
              </a:ext>
            </a:extLst>
          </p:cNvPr>
          <p:cNvSpPr/>
          <p:nvPr/>
        </p:nvSpPr>
        <p:spPr>
          <a:xfrm>
            <a:off x="-14095975" y="6563222"/>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237F950D-2FDF-7462-BE39-35FE6E356EE6}"/>
              </a:ext>
            </a:extLst>
          </p:cNvPr>
          <p:cNvSpPr/>
          <p:nvPr/>
        </p:nvSpPr>
        <p:spPr>
          <a:xfrm>
            <a:off x="-13995496" y="6716605"/>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Elipse 53">
            <a:extLst>
              <a:ext uri="{FF2B5EF4-FFF2-40B4-BE49-F238E27FC236}">
                <a16:creationId xmlns:a16="http://schemas.microsoft.com/office/drawing/2014/main" id="{E35E95E4-AC11-9B14-F7C4-C4A7FB87AC3A}"/>
              </a:ext>
            </a:extLst>
          </p:cNvPr>
          <p:cNvSpPr/>
          <p:nvPr/>
        </p:nvSpPr>
        <p:spPr>
          <a:xfrm>
            <a:off x="-13897610" y="6872834"/>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Elipse 54">
            <a:extLst>
              <a:ext uri="{FF2B5EF4-FFF2-40B4-BE49-F238E27FC236}">
                <a16:creationId xmlns:a16="http://schemas.microsoft.com/office/drawing/2014/main" id="{FB77C8A0-061E-3BE4-B776-C975BB8F6F2C}"/>
              </a:ext>
            </a:extLst>
          </p:cNvPr>
          <p:cNvSpPr/>
          <p:nvPr/>
        </p:nvSpPr>
        <p:spPr>
          <a:xfrm>
            <a:off x="-13730292" y="6949741"/>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Elipse 55">
            <a:extLst>
              <a:ext uri="{FF2B5EF4-FFF2-40B4-BE49-F238E27FC236}">
                <a16:creationId xmlns:a16="http://schemas.microsoft.com/office/drawing/2014/main" id="{545882EF-2CA8-6513-9036-4D69F75BA504}"/>
              </a:ext>
            </a:extLst>
          </p:cNvPr>
          <p:cNvSpPr/>
          <p:nvPr/>
        </p:nvSpPr>
        <p:spPr>
          <a:xfrm>
            <a:off x="-13545817" y="6931571"/>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7" name="Elipse 56">
            <a:extLst>
              <a:ext uri="{FF2B5EF4-FFF2-40B4-BE49-F238E27FC236}">
                <a16:creationId xmlns:a16="http://schemas.microsoft.com/office/drawing/2014/main" id="{D90F72E0-C861-2205-4C34-DD05A1105909}"/>
              </a:ext>
            </a:extLst>
          </p:cNvPr>
          <p:cNvSpPr/>
          <p:nvPr/>
        </p:nvSpPr>
        <p:spPr>
          <a:xfrm>
            <a:off x="-13386304" y="6866423"/>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Elipse 57">
            <a:extLst>
              <a:ext uri="{FF2B5EF4-FFF2-40B4-BE49-F238E27FC236}">
                <a16:creationId xmlns:a16="http://schemas.microsoft.com/office/drawing/2014/main" id="{9B164EA7-6272-7D76-789A-2AB8A0D5163C}"/>
              </a:ext>
            </a:extLst>
          </p:cNvPr>
          <p:cNvSpPr/>
          <p:nvPr/>
        </p:nvSpPr>
        <p:spPr>
          <a:xfrm>
            <a:off x="-13290630" y="6729270"/>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Elipse 58">
            <a:extLst>
              <a:ext uri="{FF2B5EF4-FFF2-40B4-BE49-F238E27FC236}">
                <a16:creationId xmlns:a16="http://schemas.microsoft.com/office/drawing/2014/main" id="{DE061693-D5D6-0A98-B8A4-9825B446FDE1}"/>
              </a:ext>
            </a:extLst>
          </p:cNvPr>
          <p:cNvSpPr/>
          <p:nvPr/>
        </p:nvSpPr>
        <p:spPr>
          <a:xfrm>
            <a:off x="-13115675" y="6700242"/>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0" name="Elipse 59">
            <a:extLst>
              <a:ext uri="{FF2B5EF4-FFF2-40B4-BE49-F238E27FC236}">
                <a16:creationId xmlns:a16="http://schemas.microsoft.com/office/drawing/2014/main" id="{D88D9B31-3267-BBB6-DCB2-D9F05D964ECB}"/>
              </a:ext>
            </a:extLst>
          </p:cNvPr>
          <p:cNvSpPr/>
          <p:nvPr/>
        </p:nvSpPr>
        <p:spPr>
          <a:xfrm>
            <a:off x="-12965889" y="7328047"/>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0" name="Elipse 2239">
            <a:extLst>
              <a:ext uri="{FF2B5EF4-FFF2-40B4-BE49-F238E27FC236}">
                <a16:creationId xmlns:a16="http://schemas.microsoft.com/office/drawing/2014/main" id="{AB50A515-6325-0A8B-0882-259DA8AF5B81}"/>
              </a:ext>
            </a:extLst>
          </p:cNvPr>
          <p:cNvSpPr/>
          <p:nvPr/>
        </p:nvSpPr>
        <p:spPr>
          <a:xfrm>
            <a:off x="-13095411" y="7408948"/>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1" name="Elipse 2240">
            <a:extLst>
              <a:ext uri="{FF2B5EF4-FFF2-40B4-BE49-F238E27FC236}">
                <a16:creationId xmlns:a16="http://schemas.microsoft.com/office/drawing/2014/main" id="{0738F182-C485-CBA5-6288-B31EB83145EA}"/>
              </a:ext>
            </a:extLst>
          </p:cNvPr>
          <p:cNvSpPr/>
          <p:nvPr/>
        </p:nvSpPr>
        <p:spPr>
          <a:xfrm>
            <a:off x="-13730523" y="7289806"/>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2" name="Elipse 2241">
            <a:extLst>
              <a:ext uri="{FF2B5EF4-FFF2-40B4-BE49-F238E27FC236}">
                <a16:creationId xmlns:a16="http://schemas.microsoft.com/office/drawing/2014/main" id="{519FE136-AC9B-2DEB-26C4-276E3DB304BA}"/>
              </a:ext>
            </a:extLst>
          </p:cNvPr>
          <p:cNvSpPr/>
          <p:nvPr/>
        </p:nvSpPr>
        <p:spPr>
          <a:xfrm>
            <a:off x="-13921871" y="7292583"/>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3" name="Elipse 2242">
            <a:extLst>
              <a:ext uri="{FF2B5EF4-FFF2-40B4-BE49-F238E27FC236}">
                <a16:creationId xmlns:a16="http://schemas.microsoft.com/office/drawing/2014/main" id="{E8863E51-265C-69C2-E0B4-972B0CA990E8}"/>
              </a:ext>
            </a:extLst>
          </p:cNvPr>
          <p:cNvSpPr/>
          <p:nvPr/>
        </p:nvSpPr>
        <p:spPr>
          <a:xfrm>
            <a:off x="-14264995" y="7215138"/>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5" name="Elipse 2244">
            <a:extLst>
              <a:ext uri="{FF2B5EF4-FFF2-40B4-BE49-F238E27FC236}">
                <a16:creationId xmlns:a16="http://schemas.microsoft.com/office/drawing/2014/main" id="{55ACCD79-51F3-21DA-8049-329726FB91FF}"/>
              </a:ext>
            </a:extLst>
          </p:cNvPr>
          <p:cNvSpPr/>
          <p:nvPr/>
        </p:nvSpPr>
        <p:spPr>
          <a:xfrm>
            <a:off x="-14100221" y="7231188"/>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6" name="Elipse 2245">
            <a:extLst>
              <a:ext uri="{FF2B5EF4-FFF2-40B4-BE49-F238E27FC236}">
                <a16:creationId xmlns:a16="http://schemas.microsoft.com/office/drawing/2014/main" id="{284D63FB-A961-AFAC-371E-CEEB8DD3D51F}"/>
              </a:ext>
            </a:extLst>
          </p:cNvPr>
          <p:cNvSpPr/>
          <p:nvPr/>
        </p:nvSpPr>
        <p:spPr>
          <a:xfrm>
            <a:off x="-14420092" y="7284838"/>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48" name="Elipse 2247">
            <a:extLst>
              <a:ext uri="{FF2B5EF4-FFF2-40B4-BE49-F238E27FC236}">
                <a16:creationId xmlns:a16="http://schemas.microsoft.com/office/drawing/2014/main" id="{DC3F48F0-2F65-278D-FA18-061E9F6A63FE}"/>
              </a:ext>
            </a:extLst>
          </p:cNvPr>
          <p:cNvSpPr/>
          <p:nvPr/>
        </p:nvSpPr>
        <p:spPr>
          <a:xfrm>
            <a:off x="-14419299" y="7439123"/>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0" name="Elipse 2249">
            <a:extLst>
              <a:ext uri="{FF2B5EF4-FFF2-40B4-BE49-F238E27FC236}">
                <a16:creationId xmlns:a16="http://schemas.microsoft.com/office/drawing/2014/main" id="{C8B16DB0-D29D-FEDF-7737-0D4E52C63ED9}"/>
              </a:ext>
            </a:extLst>
          </p:cNvPr>
          <p:cNvSpPr/>
          <p:nvPr/>
        </p:nvSpPr>
        <p:spPr>
          <a:xfrm>
            <a:off x="-14319239" y="7569730"/>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2" name="Elipse 2251">
            <a:extLst>
              <a:ext uri="{FF2B5EF4-FFF2-40B4-BE49-F238E27FC236}">
                <a16:creationId xmlns:a16="http://schemas.microsoft.com/office/drawing/2014/main" id="{5695FBBE-B238-2762-705B-3E6A9EEC3509}"/>
              </a:ext>
            </a:extLst>
          </p:cNvPr>
          <p:cNvSpPr/>
          <p:nvPr/>
        </p:nvSpPr>
        <p:spPr>
          <a:xfrm>
            <a:off x="-14167578" y="7606792"/>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3" name="Elipse 2252">
            <a:extLst>
              <a:ext uri="{FF2B5EF4-FFF2-40B4-BE49-F238E27FC236}">
                <a16:creationId xmlns:a16="http://schemas.microsoft.com/office/drawing/2014/main" id="{0AAA8DD4-9823-4E29-0CCF-C5597F73DB6C}"/>
              </a:ext>
            </a:extLst>
          </p:cNvPr>
          <p:cNvSpPr/>
          <p:nvPr/>
        </p:nvSpPr>
        <p:spPr>
          <a:xfrm>
            <a:off x="-13994796" y="7669299"/>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4" name="Elipse 2253">
            <a:extLst>
              <a:ext uri="{FF2B5EF4-FFF2-40B4-BE49-F238E27FC236}">
                <a16:creationId xmlns:a16="http://schemas.microsoft.com/office/drawing/2014/main" id="{D04CC5F9-68DF-2D07-39E7-9B363C4421E3}"/>
              </a:ext>
            </a:extLst>
          </p:cNvPr>
          <p:cNvSpPr/>
          <p:nvPr/>
        </p:nvSpPr>
        <p:spPr>
          <a:xfrm>
            <a:off x="-13882247" y="7802491"/>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8" name="Elipse 2257">
            <a:extLst>
              <a:ext uri="{FF2B5EF4-FFF2-40B4-BE49-F238E27FC236}">
                <a16:creationId xmlns:a16="http://schemas.microsoft.com/office/drawing/2014/main" id="{B2A1D82A-B99D-816D-B7CF-91A83359A6C2}"/>
              </a:ext>
            </a:extLst>
          </p:cNvPr>
          <p:cNvSpPr/>
          <p:nvPr/>
        </p:nvSpPr>
        <p:spPr>
          <a:xfrm>
            <a:off x="-13877893" y="7955355"/>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59" name="Elipse 2258">
            <a:extLst>
              <a:ext uri="{FF2B5EF4-FFF2-40B4-BE49-F238E27FC236}">
                <a16:creationId xmlns:a16="http://schemas.microsoft.com/office/drawing/2014/main" id="{F2135BED-281D-9043-B220-B0D6784719A4}"/>
              </a:ext>
            </a:extLst>
          </p:cNvPr>
          <p:cNvSpPr/>
          <p:nvPr/>
        </p:nvSpPr>
        <p:spPr>
          <a:xfrm>
            <a:off x="-13890546" y="8093050"/>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0" name="Elipse 2259">
            <a:extLst>
              <a:ext uri="{FF2B5EF4-FFF2-40B4-BE49-F238E27FC236}">
                <a16:creationId xmlns:a16="http://schemas.microsoft.com/office/drawing/2014/main" id="{0ECB7530-D54D-FB90-F888-33216B486D2D}"/>
              </a:ext>
            </a:extLst>
          </p:cNvPr>
          <p:cNvSpPr/>
          <p:nvPr/>
        </p:nvSpPr>
        <p:spPr>
          <a:xfrm>
            <a:off x="-13904439" y="8253520"/>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1" name="Elipse 2260">
            <a:extLst>
              <a:ext uri="{FF2B5EF4-FFF2-40B4-BE49-F238E27FC236}">
                <a16:creationId xmlns:a16="http://schemas.microsoft.com/office/drawing/2014/main" id="{07AC5D4B-A745-C81E-0163-79565FBD945A}"/>
              </a:ext>
            </a:extLst>
          </p:cNvPr>
          <p:cNvSpPr/>
          <p:nvPr/>
        </p:nvSpPr>
        <p:spPr>
          <a:xfrm>
            <a:off x="-13929620" y="8400404"/>
            <a:ext cx="191348" cy="184871"/>
          </a:xfrm>
          <a:prstGeom prst="ellipse">
            <a:avLst/>
          </a:prstGeom>
          <a:solidFill>
            <a:srgbClr val="AB5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3" name="Elipse 2262">
            <a:extLst>
              <a:ext uri="{FF2B5EF4-FFF2-40B4-BE49-F238E27FC236}">
                <a16:creationId xmlns:a16="http://schemas.microsoft.com/office/drawing/2014/main" id="{3EDDE3FD-FC03-71E3-93AE-46D692E88D25}"/>
              </a:ext>
            </a:extLst>
          </p:cNvPr>
          <p:cNvSpPr/>
          <p:nvPr/>
        </p:nvSpPr>
        <p:spPr>
          <a:xfrm>
            <a:off x="-12957768" y="6751298"/>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4" name="Elipse 2263">
            <a:extLst>
              <a:ext uri="{FF2B5EF4-FFF2-40B4-BE49-F238E27FC236}">
                <a16:creationId xmlns:a16="http://schemas.microsoft.com/office/drawing/2014/main" id="{5B5B42C0-867D-34E5-931E-91C5366C77AD}"/>
              </a:ext>
            </a:extLst>
          </p:cNvPr>
          <p:cNvSpPr/>
          <p:nvPr/>
        </p:nvSpPr>
        <p:spPr>
          <a:xfrm>
            <a:off x="-12867791" y="6901034"/>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5" name="Elipse 2264">
            <a:extLst>
              <a:ext uri="{FF2B5EF4-FFF2-40B4-BE49-F238E27FC236}">
                <a16:creationId xmlns:a16="http://schemas.microsoft.com/office/drawing/2014/main" id="{0ADC0D9C-C828-F0EE-926A-9FB2E4D7588B}"/>
              </a:ext>
            </a:extLst>
          </p:cNvPr>
          <p:cNvSpPr/>
          <p:nvPr/>
        </p:nvSpPr>
        <p:spPr>
          <a:xfrm>
            <a:off x="-12835232" y="7053802"/>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7" name="Elipse 2266">
            <a:extLst>
              <a:ext uri="{FF2B5EF4-FFF2-40B4-BE49-F238E27FC236}">
                <a16:creationId xmlns:a16="http://schemas.microsoft.com/office/drawing/2014/main" id="{4697A087-3B15-A0D4-DC91-BF9DEA95A04A}"/>
              </a:ext>
            </a:extLst>
          </p:cNvPr>
          <p:cNvSpPr/>
          <p:nvPr/>
        </p:nvSpPr>
        <p:spPr>
          <a:xfrm>
            <a:off x="-12853959" y="7204035"/>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68" name="Elipse 2267">
            <a:extLst>
              <a:ext uri="{FF2B5EF4-FFF2-40B4-BE49-F238E27FC236}">
                <a16:creationId xmlns:a16="http://schemas.microsoft.com/office/drawing/2014/main" id="{F6AEBED5-1A37-FF2B-D66B-CCACC559A1F3}"/>
              </a:ext>
            </a:extLst>
          </p:cNvPr>
          <p:cNvSpPr/>
          <p:nvPr/>
        </p:nvSpPr>
        <p:spPr>
          <a:xfrm>
            <a:off x="-13263025" y="7429746"/>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0" name="Elipse 2269">
            <a:extLst>
              <a:ext uri="{FF2B5EF4-FFF2-40B4-BE49-F238E27FC236}">
                <a16:creationId xmlns:a16="http://schemas.microsoft.com/office/drawing/2014/main" id="{EEAA1725-CA39-5500-C79C-D925B92B1076}"/>
              </a:ext>
            </a:extLst>
          </p:cNvPr>
          <p:cNvSpPr/>
          <p:nvPr/>
        </p:nvSpPr>
        <p:spPr>
          <a:xfrm>
            <a:off x="-13430640" y="7408948"/>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71" name="Elipse 2270">
            <a:extLst>
              <a:ext uri="{FF2B5EF4-FFF2-40B4-BE49-F238E27FC236}">
                <a16:creationId xmlns:a16="http://schemas.microsoft.com/office/drawing/2014/main" id="{B97AB96E-4109-C401-7710-A97B48DCB31A}"/>
              </a:ext>
            </a:extLst>
          </p:cNvPr>
          <p:cNvSpPr/>
          <p:nvPr/>
        </p:nvSpPr>
        <p:spPr>
          <a:xfrm>
            <a:off x="-13565777" y="7292583"/>
            <a:ext cx="191348" cy="184871"/>
          </a:xfrm>
          <a:prstGeom prst="ellipse">
            <a:avLst/>
          </a:prstGeom>
          <a:solidFill>
            <a:srgbClr val="4EA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2098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314">
        <p159:morph option="byObject"/>
      </p:transition>
    </mc:Choice>
    <mc:Fallback xmlns="">
      <p:transition spd="slow" advTm="133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250"/>
                                        <p:tgtEl>
                                          <p:spTgt spid="2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50"/>
                                        <p:tgtEl>
                                          <p:spTgt spid="25"/>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250"/>
                                        <p:tgtEl>
                                          <p:spTgt spid="2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250"/>
                                        <p:tgtEl>
                                          <p:spTgt spid="2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25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10242"/>
                                        </p:tgtEl>
                                        <p:attrNameLst>
                                          <p:attrName>style.visibility</p:attrName>
                                        </p:attrNameLst>
                                      </p:cBhvr>
                                      <p:to>
                                        <p:strVal val="visible"/>
                                      </p:to>
                                    </p:set>
                                    <p:animEffect transition="in" filter="fade">
                                      <p:cBhvr>
                                        <p:cTn id="34" dur="250"/>
                                        <p:tgtEl>
                                          <p:spTgt spid="10242"/>
                                        </p:tgtEl>
                                      </p:cBhvr>
                                    </p:animEffect>
                                  </p:childTnLst>
                                </p:cTn>
                              </p:par>
                            </p:childTnLst>
                          </p:cTn>
                        </p:par>
                        <p:par>
                          <p:cTn id="35" fill="hold">
                            <p:stCondLst>
                              <p:cond delay="1750"/>
                            </p:stCondLst>
                            <p:childTnLst>
                              <p:par>
                                <p:cTn id="36" presetID="10" presetClass="entr" presetSubtype="0" fill="hold" nodeType="afterEffect">
                                  <p:stCondLst>
                                    <p:cond delay="0"/>
                                  </p:stCondLst>
                                  <p:childTnLst>
                                    <p:set>
                                      <p:cBhvr>
                                        <p:cTn id="37" dur="1" fill="hold">
                                          <p:stCondLst>
                                            <p:cond delay="0"/>
                                          </p:stCondLst>
                                        </p:cTn>
                                        <p:tgtEl>
                                          <p:spTgt spid="10244"/>
                                        </p:tgtEl>
                                        <p:attrNameLst>
                                          <p:attrName>style.visibility</p:attrName>
                                        </p:attrNameLst>
                                      </p:cBhvr>
                                      <p:to>
                                        <p:strVal val="visible"/>
                                      </p:to>
                                    </p:set>
                                    <p:animEffect transition="in" filter="fade">
                                      <p:cBhvr>
                                        <p:cTn id="38" dur="250"/>
                                        <p:tgtEl>
                                          <p:spTgt spid="10244"/>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0246"/>
                                        </p:tgtEl>
                                        <p:attrNameLst>
                                          <p:attrName>style.visibility</p:attrName>
                                        </p:attrNameLst>
                                      </p:cBhvr>
                                      <p:to>
                                        <p:strVal val="visible"/>
                                      </p:to>
                                    </p:set>
                                    <p:animEffect transition="in" filter="fade">
                                      <p:cBhvr>
                                        <p:cTn id="42" dur="250"/>
                                        <p:tgtEl>
                                          <p:spTgt spid="10246"/>
                                        </p:tgtEl>
                                      </p:cBhvr>
                                    </p:animEffect>
                                  </p:childTnLst>
                                </p:cTn>
                              </p:par>
                            </p:childTnLst>
                          </p:cTn>
                        </p:par>
                        <p:par>
                          <p:cTn id="43" fill="hold">
                            <p:stCondLst>
                              <p:cond delay="2250"/>
                            </p:stCondLst>
                            <p:childTnLst>
                              <p:par>
                                <p:cTn id="44" presetID="10" presetClass="entr" presetSubtype="0" fill="hold" nodeType="afterEffect">
                                  <p:stCondLst>
                                    <p:cond delay="0"/>
                                  </p:stCondLst>
                                  <p:childTnLst>
                                    <p:set>
                                      <p:cBhvr>
                                        <p:cTn id="45" dur="1" fill="hold">
                                          <p:stCondLst>
                                            <p:cond delay="0"/>
                                          </p:stCondLst>
                                        </p:cTn>
                                        <p:tgtEl>
                                          <p:spTgt spid="10252"/>
                                        </p:tgtEl>
                                        <p:attrNameLst>
                                          <p:attrName>style.visibility</p:attrName>
                                        </p:attrNameLst>
                                      </p:cBhvr>
                                      <p:to>
                                        <p:strVal val="visible"/>
                                      </p:to>
                                    </p:set>
                                    <p:animEffect transition="in" filter="fade">
                                      <p:cBhvr>
                                        <p:cTn id="46" dur="250"/>
                                        <p:tgtEl>
                                          <p:spTgt spid="10252"/>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10248"/>
                                        </p:tgtEl>
                                        <p:attrNameLst>
                                          <p:attrName>style.visibility</p:attrName>
                                        </p:attrNameLst>
                                      </p:cBhvr>
                                      <p:to>
                                        <p:strVal val="visible"/>
                                      </p:to>
                                    </p:set>
                                    <p:animEffect transition="in" filter="fade">
                                      <p:cBhvr>
                                        <p:cTn id="50" dur="250"/>
                                        <p:tgtEl>
                                          <p:spTgt spid="10248"/>
                                        </p:tgtEl>
                                      </p:cBhvr>
                                    </p:animEffect>
                                  </p:childTnLst>
                                </p:cTn>
                              </p:par>
                            </p:childTnLst>
                          </p:cTn>
                        </p:par>
                        <p:par>
                          <p:cTn id="51" fill="hold">
                            <p:stCondLst>
                              <p:cond delay="2750"/>
                            </p:stCondLst>
                            <p:childTnLst>
                              <p:par>
                                <p:cTn id="52" presetID="10" presetClass="entr" presetSubtype="0" fill="hold" nodeType="afterEffect">
                                  <p:stCondLst>
                                    <p:cond delay="0"/>
                                  </p:stCondLst>
                                  <p:childTnLst>
                                    <p:set>
                                      <p:cBhvr>
                                        <p:cTn id="53" dur="1" fill="hold">
                                          <p:stCondLst>
                                            <p:cond delay="0"/>
                                          </p:stCondLst>
                                        </p:cTn>
                                        <p:tgtEl>
                                          <p:spTgt spid="10250"/>
                                        </p:tgtEl>
                                        <p:attrNameLst>
                                          <p:attrName>style.visibility</p:attrName>
                                        </p:attrNameLst>
                                      </p:cBhvr>
                                      <p:to>
                                        <p:strVal val="visible"/>
                                      </p:to>
                                    </p:set>
                                    <p:animEffect transition="in" filter="fade">
                                      <p:cBhvr>
                                        <p:cTn id="54" dur="250"/>
                                        <p:tgtEl>
                                          <p:spTgt spid="10250"/>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10254"/>
                                        </p:tgtEl>
                                        <p:attrNameLst>
                                          <p:attrName>style.visibility</p:attrName>
                                        </p:attrNameLst>
                                      </p:cBhvr>
                                      <p:to>
                                        <p:strVal val="visible"/>
                                      </p:to>
                                    </p:set>
                                    <p:animEffect transition="in" filter="fade">
                                      <p:cBhvr>
                                        <p:cTn id="58" dur="250"/>
                                        <p:tgtEl>
                                          <p:spTgt spid="10254"/>
                                        </p:tgtEl>
                                      </p:cBhvr>
                                    </p:animEffect>
                                  </p:childTnLst>
                                </p:cTn>
                              </p:par>
                            </p:childTnLst>
                          </p:cTn>
                        </p:par>
                        <p:par>
                          <p:cTn id="59" fill="hold">
                            <p:stCondLst>
                              <p:cond delay="3250"/>
                            </p:stCondLst>
                            <p:childTnLst>
                              <p:par>
                                <p:cTn id="60" presetID="10" presetClass="entr" presetSubtype="0" fill="hold" nodeType="afterEffect">
                                  <p:stCondLst>
                                    <p:cond delay="0"/>
                                  </p:stCondLst>
                                  <p:childTnLst>
                                    <p:set>
                                      <p:cBhvr>
                                        <p:cTn id="61" dur="1" fill="hold">
                                          <p:stCondLst>
                                            <p:cond delay="0"/>
                                          </p:stCondLst>
                                        </p:cTn>
                                        <p:tgtEl>
                                          <p:spTgt spid="10256"/>
                                        </p:tgtEl>
                                        <p:attrNameLst>
                                          <p:attrName>style.visibility</p:attrName>
                                        </p:attrNameLst>
                                      </p:cBhvr>
                                      <p:to>
                                        <p:strVal val="visible"/>
                                      </p:to>
                                    </p:set>
                                    <p:animEffect transition="in" filter="fade">
                                      <p:cBhvr>
                                        <p:cTn id="62" dur="250"/>
                                        <p:tgtEl>
                                          <p:spTgt spid="10256"/>
                                        </p:tgtEl>
                                      </p:cBhvr>
                                    </p:animEffect>
                                  </p:childTnLst>
                                </p:cTn>
                              </p:par>
                            </p:childTnLst>
                          </p:cTn>
                        </p:par>
                        <p:par>
                          <p:cTn id="63" fill="hold">
                            <p:stCondLst>
                              <p:cond delay="3500"/>
                            </p:stCondLst>
                            <p:childTnLst>
                              <p:par>
                                <p:cTn id="64" presetID="10" presetClass="entr" presetSubtype="0" fill="hold" nodeType="afterEffect">
                                  <p:stCondLst>
                                    <p:cond delay="0"/>
                                  </p:stCondLst>
                                  <p:childTnLst>
                                    <p:set>
                                      <p:cBhvr>
                                        <p:cTn id="65" dur="1" fill="hold">
                                          <p:stCondLst>
                                            <p:cond delay="0"/>
                                          </p:stCondLst>
                                        </p:cTn>
                                        <p:tgtEl>
                                          <p:spTgt spid="10258"/>
                                        </p:tgtEl>
                                        <p:attrNameLst>
                                          <p:attrName>style.visibility</p:attrName>
                                        </p:attrNameLst>
                                      </p:cBhvr>
                                      <p:to>
                                        <p:strVal val="visible"/>
                                      </p:to>
                                    </p:set>
                                    <p:animEffect transition="in" filter="fade">
                                      <p:cBhvr>
                                        <p:cTn id="66" dur="250"/>
                                        <p:tgtEl>
                                          <p:spTgt spid="10258"/>
                                        </p:tgtEl>
                                      </p:cBhvr>
                                    </p:animEffect>
                                  </p:childTnLst>
                                </p:cTn>
                              </p:par>
                            </p:childTnLst>
                          </p:cTn>
                        </p:par>
                        <p:par>
                          <p:cTn id="67" fill="hold">
                            <p:stCondLst>
                              <p:cond delay="375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250"/>
                                        <p:tgtEl>
                                          <p:spTgt spid="32"/>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10264"/>
                                        </p:tgtEl>
                                        <p:attrNameLst>
                                          <p:attrName>style.visibility</p:attrName>
                                        </p:attrNameLst>
                                      </p:cBhvr>
                                      <p:to>
                                        <p:strVal val="visible"/>
                                      </p:to>
                                    </p:set>
                                    <p:animEffect transition="in" filter="fade">
                                      <p:cBhvr>
                                        <p:cTn id="74" dur="250"/>
                                        <p:tgtEl>
                                          <p:spTgt spid="10264"/>
                                        </p:tgtEl>
                                      </p:cBhvr>
                                    </p:animEffect>
                                  </p:childTnLst>
                                </p:cTn>
                              </p:par>
                            </p:childTnLst>
                          </p:cTn>
                        </p:par>
                        <p:par>
                          <p:cTn id="75" fill="hold">
                            <p:stCondLst>
                              <p:cond delay="4250"/>
                            </p:stCondLst>
                            <p:childTnLst>
                              <p:par>
                                <p:cTn id="76" presetID="10" presetClass="entr" presetSubtype="0" fill="hold" nodeType="afterEffect">
                                  <p:stCondLst>
                                    <p:cond delay="0"/>
                                  </p:stCondLst>
                                  <p:childTnLst>
                                    <p:set>
                                      <p:cBhvr>
                                        <p:cTn id="77" dur="1" fill="hold">
                                          <p:stCondLst>
                                            <p:cond delay="0"/>
                                          </p:stCondLst>
                                        </p:cTn>
                                        <p:tgtEl>
                                          <p:spTgt spid="10266"/>
                                        </p:tgtEl>
                                        <p:attrNameLst>
                                          <p:attrName>style.visibility</p:attrName>
                                        </p:attrNameLst>
                                      </p:cBhvr>
                                      <p:to>
                                        <p:strVal val="visible"/>
                                      </p:to>
                                    </p:set>
                                    <p:animEffect transition="in" filter="fade">
                                      <p:cBhvr>
                                        <p:cTn id="78" dur="250"/>
                                        <p:tgtEl>
                                          <p:spTgt spid="10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p:bldP spid="27" grpId="0"/>
      <p:bldP spid="28"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2" name="Freeform 2"/>
          <p:cNvSpPr/>
          <p:nvPr/>
        </p:nvSpPr>
        <p:spPr>
          <a:xfrm>
            <a:off x="7122733" y="-1807531"/>
            <a:ext cx="11165267" cy="11165267"/>
          </a:xfrm>
          <a:custGeom>
            <a:avLst/>
            <a:gdLst/>
            <a:ahLst/>
            <a:cxnLst/>
            <a:rect l="l" t="t" r="r" b="b"/>
            <a:pathLst>
              <a:path w="11165267" h="11165267">
                <a:moveTo>
                  <a:pt x="0" y="0"/>
                </a:moveTo>
                <a:lnTo>
                  <a:pt x="11165267" y="0"/>
                </a:lnTo>
                <a:lnTo>
                  <a:pt x="11165267" y="11165267"/>
                </a:lnTo>
                <a:lnTo>
                  <a:pt x="0" y="1116526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TextBox 4"/>
          <p:cNvSpPr txBox="1"/>
          <p:nvPr/>
        </p:nvSpPr>
        <p:spPr>
          <a:xfrm>
            <a:off x="1028701" y="3951591"/>
            <a:ext cx="8095398" cy="600164"/>
          </a:xfrm>
          <a:prstGeom prst="rect">
            <a:avLst/>
          </a:prstGeom>
        </p:spPr>
        <p:txBody>
          <a:bodyPr wrap="square" lIns="0" tIns="0" rIns="0" bIns="0" rtlCol="0" anchor="t">
            <a:spAutoFit/>
          </a:bodyPr>
          <a:lstStyle/>
          <a:p>
            <a:pPr marL="457200" indent="-457200" algn="just">
              <a:buFont typeface="Arial"/>
              <a:buChar char="•"/>
            </a:pPr>
            <a:endParaRPr lang="en-US">
              <a:sym typeface="Glacial Indifference"/>
            </a:endParaRPr>
          </a:p>
          <a:p>
            <a:pPr marL="342900" indent="-342900" algn="just">
              <a:buFont typeface="Arial"/>
              <a:buChar char="•"/>
            </a:pPr>
            <a:endParaRPr lang="en-US" sz="2100">
              <a:solidFill>
                <a:srgbClr val="9E5442"/>
              </a:solidFill>
              <a:ea typeface="+mn-lt"/>
              <a:cs typeface="+mn-lt"/>
            </a:endParaRPr>
          </a:p>
        </p:txBody>
      </p:sp>
      <p:sp>
        <p:nvSpPr>
          <p:cNvPr id="5" name="TextBox 5"/>
          <p:cNvSpPr txBox="1"/>
          <p:nvPr/>
        </p:nvSpPr>
        <p:spPr>
          <a:xfrm>
            <a:off x="508533" y="2445499"/>
            <a:ext cx="10512407" cy="850233"/>
          </a:xfrm>
          <a:prstGeom prst="rect">
            <a:avLst/>
          </a:prstGeom>
        </p:spPr>
        <p:txBody>
          <a:bodyPr wrap="square" lIns="0" tIns="0" rIns="0" bIns="0" rtlCol="0" anchor="t">
            <a:spAutoFit/>
          </a:bodyPr>
          <a:lstStyle/>
          <a:p>
            <a:pPr algn="l">
              <a:lnSpc>
                <a:spcPts val="4956"/>
              </a:lnSpc>
              <a:spcBef>
                <a:spcPct val="0"/>
              </a:spcBef>
            </a:pPr>
            <a:r>
              <a:rPr lang="en-US" sz="8800">
                <a:solidFill>
                  <a:srgbClr val="9E5442"/>
                </a:solidFill>
                <a:latin typeface="UKIJ Chiwer Kesme"/>
                <a:ea typeface="UKIJ Chiwer Kesme"/>
                <a:cs typeface="UKIJ Chiwer Kesme"/>
                <a:sym typeface="UKIJ Chiwer Kesme"/>
              </a:rPr>
              <a:t>Study Design</a:t>
            </a:r>
          </a:p>
        </p:txBody>
      </p:sp>
      <p:sp>
        <p:nvSpPr>
          <p:cNvPr id="10" name="Freeform 10"/>
          <p:cNvSpPr/>
          <p:nvPr/>
        </p:nvSpPr>
        <p:spPr>
          <a:xfrm rot="20727203" flipH="1">
            <a:off x="10353810" y="700623"/>
            <a:ext cx="7934190" cy="10055082"/>
          </a:xfrm>
          <a:custGeom>
            <a:avLst/>
            <a:gdLst/>
            <a:ahLst/>
            <a:cxnLst/>
            <a:rect l="l" t="t" r="r" b="b"/>
            <a:pathLst>
              <a:path w="5468794" h="7160451">
                <a:moveTo>
                  <a:pt x="5468795" y="0"/>
                </a:moveTo>
                <a:lnTo>
                  <a:pt x="0" y="0"/>
                </a:lnTo>
                <a:lnTo>
                  <a:pt x="0" y="7160451"/>
                </a:lnTo>
                <a:lnTo>
                  <a:pt x="5468795" y="7160451"/>
                </a:lnTo>
                <a:lnTo>
                  <a:pt x="546879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Freeform 11"/>
          <p:cNvSpPr/>
          <p:nvPr/>
        </p:nvSpPr>
        <p:spPr>
          <a:xfrm>
            <a:off x="11020940" y="1417190"/>
            <a:ext cx="4744289" cy="4715827"/>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6" name="TextBox 5">
            <a:extLst>
              <a:ext uri="{FF2B5EF4-FFF2-40B4-BE49-F238E27FC236}">
                <a16:creationId xmlns:a16="http://schemas.microsoft.com/office/drawing/2014/main" id="{D7E3CEC1-75E5-B945-DE5C-3621400C35ED}"/>
              </a:ext>
            </a:extLst>
          </p:cNvPr>
          <p:cNvSpPr txBox="1"/>
          <p:nvPr/>
        </p:nvSpPr>
        <p:spPr>
          <a:xfrm>
            <a:off x="508533" y="3295732"/>
            <a:ext cx="9355795" cy="5103961"/>
          </a:xfrm>
          <a:prstGeom prst="rect">
            <a:avLst/>
          </a:prstGeom>
        </p:spPr>
        <p:txBody>
          <a:bodyPr wrap="square" lIns="0" tIns="0" rIns="0" bIns="0" rtlCol="0" anchor="t">
            <a:spAutoFit/>
          </a:bodyPr>
          <a:lstStyle/>
          <a:p>
            <a:pPr algn="just">
              <a:lnSpc>
                <a:spcPts val="4000"/>
              </a:lnSpc>
            </a:pPr>
            <a:r>
              <a:rPr lang="en-US" sz="3200">
                <a:solidFill>
                  <a:srgbClr val="9E5442"/>
                </a:solidFill>
                <a:latin typeface="Glacial Indifference"/>
                <a:ea typeface="Glacial Indifference"/>
                <a:cs typeface="Glacial Indifference"/>
                <a:sym typeface="Glacial Indifference"/>
              </a:rPr>
              <a:t>	The goal of the study was to </a:t>
            </a:r>
            <a:r>
              <a:rPr lang="en-US" sz="3200" b="1">
                <a:solidFill>
                  <a:srgbClr val="9E5442"/>
                </a:solidFill>
                <a:latin typeface="Glacial Indifference"/>
                <a:ea typeface="Glacial Indifference"/>
                <a:cs typeface="Glacial Indifference"/>
                <a:sym typeface="Glacial Indifference"/>
              </a:rPr>
              <a:t>identify genetic variations</a:t>
            </a:r>
            <a:r>
              <a:rPr lang="en-US" sz="3200">
                <a:solidFill>
                  <a:srgbClr val="9E5442"/>
                </a:solidFill>
                <a:latin typeface="Glacial Indifference"/>
                <a:ea typeface="Glacial Indifference"/>
                <a:cs typeface="Glacial Indifference"/>
                <a:sym typeface="Glacial Indifference"/>
              </a:rPr>
              <a:t> that influence the </a:t>
            </a:r>
            <a:r>
              <a:rPr lang="en-US" sz="3200" b="1">
                <a:solidFill>
                  <a:srgbClr val="9E5442"/>
                </a:solidFill>
                <a:latin typeface="Glacial Indifference"/>
                <a:ea typeface="Glacial Indifference"/>
                <a:cs typeface="Glacial Indifference"/>
                <a:sym typeface="Glacial Indifference"/>
              </a:rPr>
              <a:t>progression of juvenile HD</a:t>
            </a:r>
            <a:r>
              <a:rPr lang="en-US" sz="3200">
                <a:solidFill>
                  <a:srgbClr val="9E5442"/>
                </a:solidFill>
                <a:latin typeface="Glacial Indifference"/>
                <a:ea typeface="Glacial Indifference"/>
                <a:cs typeface="Glacial Indifference"/>
                <a:sym typeface="Glacial Indifference"/>
              </a:rPr>
              <a:t>.</a:t>
            </a:r>
          </a:p>
          <a:p>
            <a:pPr algn="just">
              <a:lnSpc>
                <a:spcPts val="4000"/>
              </a:lnSpc>
            </a:pPr>
            <a:r>
              <a:rPr lang="en-US" sz="3200">
                <a:solidFill>
                  <a:srgbClr val="9E5442"/>
                </a:solidFill>
                <a:latin typeface="Glacial Indifference"/>
                <a:ea typeface="Glacial Indifference"/>
                <a:cs typeface="Glacial Indifference"/>
                <a:sym typeface="Glacial Indifference"/>
              </a:rPr>
              <a:t> </a:t>
            </a:r>
            <a:endParaRPr lang="en-US" sz="3200">
              <a:solidFill>
                <a:srgbClr val="9E5442"/>
              </a:solidFill>
              <a:latin typeface="Glacial Indifference"/>
              <a:ea typeface="Glacial Indifference"/>
              <a:cs typeface="Glacial Indifference"/>
            </a:endParaRPr>
          </a:p>
          <a:p>
            <a:pPr algn="just">
              <a:lnSpc>
                <a:spcPts val="4000"/>
              </a:lnSpc>
            </a:pPr>
            <a:r>
              <a:rPr lang="en-US" sz="3200">
                <a:solidFill>
                  <a:srgbClr val="9E5442"/>
                </a:solidFill>
                <a:latin typeface="Glacial Indifference"/>
                <a:ea typeface="Glacial Indifference"/>
                <a:cs typeface="Glacial Indifference"/>
                <a:sym typeface="Glacial Indifference"/>
              </a:rPr>
              <a:t> 	The experimental approach prioritized specific </a:t>
            </a:r>
            <a:r>
              <a:rPr lang="en-US" sz="3200" b="1">
                <a:solidFill>
                  <a:srgbClr val="9E5442"/>
                </a:solidFill>
                <a:latin typeface="Glacial Indifference"/>
                <a:ea typeface="Glacial Indifference"/>
                <a:cs typeface="Glacial Indifference"/>
                <a:sym typeface="Glacial Indifference"/>
              </a:rPr>
              <a:t>genetic variants </a:t>
            </a:r>
            <a:r>
              <a:rPr lang="en-US" sz="3200">
                <a:solidFill>
                  <a:srgbClr val="9E5442"/>
                </a:solidFill>
                <a:latin typeface="Glacial Indifference"/>
                <a:ea typeface="Glacial Indifference"/>
                <a:cs typeface="Glacial Indifference"/>
                <a:sym typeface="Glacial Indifference"/>
              </a:rPr>
              <a:t>that influence </a:t>
            </a:r>
            <a:r>
              <a:rPr lang="en-US" sz="3200" b="1">
                <a:solidFill>
                  <a:srgbClr val="9E5442"/>
                </a:solidFill>
                <a:latin typeface="Glacial Indifference"/>
                <a:ea typeface="Glacial Indifference"/>
                <a:cs typeface="Glacial Indifference"/>
                <a:sym typeface="Glacial Indifference"/>
              </a:rPr>
              <a:t>DNA repair</a:t>
            </a:r>
            <a:r>
              <a:rPr lang="en-US" sz="3200">
                <a:solidFill>
                  <a:srgbClr val="9E5442"/>
                </a:solidFill>
                <a:latin typeface="Glacial Indifference"/>
                <a:ea typeface="Glacial Indifference"/>
                <a:cs typeface="Glacial Indifference"/>
                <a:sym typeface="Glacial Indifference"/>
              </a:rPr>
              <a:t> and </a:t>
            </a:r>
            <a:r>
              <a:rPr lang="en-US" sz="3200" b="1">
                <a:solidFill>
                  <a:srgbClr val="9E5442"/>
                </a:solidFill>
                <a:latin typeface="Glacial Indifference"/>
                <a:ea typeface="Glacial Indifference"/>
                <a:cs typeface="Glacial Indifference"/>
                <a:sym typeface="Glacial Indifference"/>
              </a:rPr>
              <a:t>age of early onset</a:t>
            </a:r>
            <a:r>
              <a:rPr lang="en-US" sz="3200">
                <a:solidFill>
                  <a:srgbClr val="9E5442"/>
                </a:solidFill>
                <a:latin typeface="Glacial Indifference"/>
                <a:ea typeface="Glacial Indifference"/>
                <a:cs typeface="Glacial Indifference"/>
                <a:sym typeface="Glacial Indifference"/>
              </a:rPr>
              <a:t>, providing key information for </a:t>
            </a:r>
            <a:r>
              <a:rPr lang="en-US" sz="3200" b="1">
                <a:solidFill>
                  <a:srgbClr val="9E5442"/>
                </a:solidFill>
                <a:latin typeface="Glacial Indifference"/>
                <a:ea typeface="Glacial Indifference"/>
                <a:cs typeface="Glacial Indifference"/>
                <a:sym typeface="Glacial Indifference"/>
              </a:rPr>
              <a:t>potential therapeutic interventions</a:t>
            </a:r>
            <a:r>
              <a:rPr lang="en-US" sz="3200">
                <a:solidFill>
                  <a:srgbClr val="9E5442"/>
                </a:solidFill>
                <a:latin typeface="Glacial Indifference"/>
                <a:ea typeface="Glacial Indifference"/>
                <a:cs typeface="Glacial Indifference"/>
                <a:sym typeface="Glacial Indifference"/>
              </a:rPr>
              <a:t>. </a:t>
            </a:r>
            <a:endParaRPr lang="en-US" sz="3200">
              <a:solidFill>
                <a:srgbClr val="9E5442"/>
              </a:solidFill>
              <a:latin typeface="Glacial Indifference"/>
              <a:ea typeface="Glacial Indifference"/>
              <a:cs typeface="Glacial Indifference"/>
            </a:endParaRPr>
          </a:p>
          <a:p>
            <a:pPr algn="just">
              <a:lnSpc>
                <a:spcPts val="4000"/>
              </a:lnSpc>
            </a:pPr>
            <a:endParaRPr lang="en-US" sz="3200">
              <a:solidFill>
                <a:srgbClr val="9E5442"/>
              </a:solidFill>
              <a:latin typeface="Glacial Indifference"/>
              <a:ea typeface="Glacial Indifference"/>
              <a:cs typeface="Glacial Indifference"/>
              <a:sym typeface="Glacial Indifference"/>
            </a:endParaRPr>
          </a:p>
          <a:p>
            <a:pPr algn="just">
              <a:lnSpc>
                <a:spcPts val="4000"/>
              </a:lnSpc>
            </a:pPr>
            <a:endParaRPr lang="en-US" sz="3200">
              <a:solidFill>
                <a:srgbClr val="9E5442"/>
              </a:solidFill>
              <a:latin typeface="Glacial Indifference"/>
              <a:ea typeface="+mn-lt"/>
              <a:cs typeface="+mn-lt"/>
            </a:endParaRPr>
          </a:p>
        </p:txBody>
      </p:sp>
      <p:sp>
        <p:nvSpPr>
          <p:cNvPr id="7" name="Freeform 6">
            <a:extLst>
              <a:ext uri="{FF2B5EF4-FFF2-40B4-BE49-F238E27FC236}">
                <a16:creationId xmlns:a16="http://schemas.microsoft.com/office/drawing/2014/main" id="{9F3E6311-6E78-A6B8-AC6C-239EF746919F}"/>
              </a:ext>
            </a:extLst>
          </p:cNvPr>
          <p:cNvSpPr/>
          <p:nvPr/>
        </p:nvSpPr>
        <p:spPr>
          <a:xfrm>
            <a:off x="585368" y="3197862"/>
            <a:ext cx="843117" cy="754734"/>
          </a:xfrm>
          <a:custGeom>
            <a:avLst/>
            <a:gdLst/>
            <a:ahLst/>
            <a:cxnLst/>
            <a:rect l="l" t="t" r="r" b="b"/>
            <a:pathLst>
              <a:path w="2072947" h="2057400">
                <a:moveTo>
                  <a:pt x="0" y="0"/>
                </a:moveTo>
                <a:lnTo>
                  <a:pt x="2072947" y="0"/>
                </a:lnTo>
                <a:lnTo>
                  <a:pt x="2072947"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13" name="Freeform 5">
            <a:extLst>
              <a:ext uri="{FF2B5EF4-FFF2-40B4-BE49-F238E27FC236}">
                <a16:creationId xmlns:a16="http://schemas.microsoft.com/office/drawing/2014/main" id="{836325C1-DE3D-FFE7-4CA7-3A4CBAD23BC5}"/>
              </a:ext>
            </a:extLst>
          </p:cNvPr>
          <p:cNvSpPr/>
          <p:nvPr/>
        </p:nvSpPr>
        <p:spPr>
          <a:xfrm rot="14094429">
            <a:off x="654744" y="5169002"/>
            <a:ext cx="608082" cy="733911"/>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9" name="Freeform 6">
            <a:extLst>
              <a:ext uri="{FF2B5EF4-FFF2-40B4-BE49-F238E27FC236}">
                <a16:creationId xmlns:a16="http://schemas.microsoft.com/office/drawing/2014/main" id="{70DD5EB8-E4B6-7D1E-6533-25061262AA05}"/>
              </a:ext>
            </a:extLst>
          </p:cNvPr>
          <p:cNvSpPr/>
          <p:nvPr/>
        </p:nvSpPr>
        <p:spPr>
          <a:xfrm rot="3679181">
            <a:off x="18800264" y="-5543243"/>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8" name="Rectángulo: esquinas redondeadas 17">
            <a:extLst>
              <a:ext uri="{FF2B5EF4-FFF2-40B4-BE49-F238E27FC236}">
                <a16:creationId xmlns:a16="http://schemas.microsoft.com/office/drawing/2014/main" id="{D5F1F620-B07A-9960-F809-653B8E5B9B1D}"/>
              </a:ext>
            </a:extLst>
          </p:cNvPr>
          <p:cNvSpPr/>
          <p:nvPr/>
        </p:nvSpPr>
        <p:spPr>
          <a:xfrm>
            <a:off x="-27025600" y="1291710"/>
            <a:ext cx="21453979" cy="8839202"/>
          </a:xfrm>
          <a:prstGeom prst="round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Freeform 8">
            <a:extLst>
              <a:ext uri="{FF2B5EF4-FFF2-40B4-BE49-F238E27FC236}">
                <a16:creationId xmlns:a16="http://schemas.microsoft.com/office/drawing/2014/main" id="{CE6F814C-7D3F-DA8D-8B5F-85D89A703EAE}"/>
              </a:ext>
            </a:extLst>
          </p:cNvPr>
          <p:cNvSpPr/>
          <p:nvPr/>
        </p:nvSpPr>
        <p:spPr>
          <a:xfrm>
            <a:off x="-28549600" y="1785259"/>
            <a:ext cx="4592904" cy="5663100"/>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14">
              <a:extLst>
                <a:ext uri="{BEBA8EAE-BF5A-486C-A8C5-ECC9F3942E4B}">
                  <a14:imgProps xmlns:a14="http://schemas.microsoft.com/office/drawing/2010/main">
                    <a14:imgLayer r:embed="rId15">
                      <a14:imgEffect>
                        <a14:saturation sat="47000"/>
                      </a14:imgEffect>
                    </a14:imgLayer>
                  </a14:imgProps>
                </a:ext>
              </a:extLst>
            </a:blip>
            <a:stretch>
              <a:fillRect/>
            </a:stretch>
          </a:blipFill>
        </p:spPr>
        <p:txBody>
          <a:bodyPr/>
          <a:lstStyle/>
          <a:p>
            <a:endParaRPr lang="es-CO"/>
          </a:p>
        </p:txBody>
      </p:sp>
      <p:sp>
        <p:nvSpPr>
          <p:cNvPr id="21" name="TextBox 5">
            <a:extLst>
              <a:ext uri="{FF2B5EF4-FFF2-40B4-BE49-F238E27FC236}">
                <a16:creationId xmlns:a16="http://schemas.microsoft.com/office/drawing/2014/main" id="{2CA954B9-3206-A8C3-C165-5E630B5EC3C6}"/>
              </a:ext>
            </a:extLst>
          </p:cNvPr>
          <p:cNvSpPr txBox="1"/>
          <p:nvPr/>
        </p:nvSpPr>
        <p:spPr>
          <a:xfrm>
            <a:off x="-24130000" y="1789100"/>
            <a:ext cx="12630963" cy="1074012"/>
          </a:xfrm>
          <a:prstGeom prst="rect">
            <a:avLst/>
          </a:prstGeom>
        </p:spPr>
        <p:txBody>
          <a:bodyPr wrap="square" lIns="0" tIns="0" rIns="0" bIns="0" rtlCol="0" anchor="t">
            <a:spAutoFit/>
          </a:bodyPr>
          <a:lstStyle/>
          <a:p>
            <a:pPr algn="just">
              <a:lnSpc>
                <a:spcPts val="4100"/>
              </a:lnSpc>
            </a:pPr>
            <a:r>
              <a:rPr lang="en-US" sz="4800">
                <a:solidFill>
                  <a:srgbClr val="9D5341"/>
                </a:solidFill>
                <a:latin typeface="Glacial Indifference"/>
                <a:ea typeface="Glacial Indifference"/>
                <a:cs typeface="Glacial Indifference"/>
                <a:sym typeface="Glacial Indifference"/>
              </a:rPr>
              <a:t>In this context, a </a:t>
            </a:r>
            <a:r>
              <a:rPr lang="en-US" sz="4800" b="1">
                <a:solidFill>
                  <a:srgbClr val="9D5341"/>
                </a:solidFill>
                <a:latin typeface="Glacial Indifference"/>
                <a:ea typeface="Glacial Indifference"/>
                <a:cs typeface="Glacial Indifference"/>
                <a:sym typeface="Glacial Indifference"/>
              </a:rPr>
              <a:t>bioinformatics approach plays a critical role</a:t>
            </a:r>
            <a:r>
              <a:rPr lang="en-US" sz="4800">
                <a:solidFill>
                  <a:srgbClr val="9D5341"/>
                </a:solidFill>
                <a:latin typeface="Glacial Indifference"/>
                <a:ea typeface="Glacial Indifference"/>
                <a:cs typeface="Glacial Indifference"/>
                <a:sym typeface="Glacial Indifference"/>
              </a:rPr>
              <a:t>.</a:t>
            </a:r>
            <a:endParaRPr lang="en-US" sz="4800" b="1">
              <a:solidFill>
                <a:srgbClr val="9D5341"/>
              </a:solidFill>
              <a:latin typeface="Glacial Indifference"/>
              <a:ea typeface="Glacial Indifference"/>
              <a:cs typeface="Glacial Indifference"/>
              <a:sym typeface="Glacial Indifference"/>
            </a:endParaRPr>
          </a:p>
        </p:txBody>
      </p:sp>
      <p:sp>
        <p:nvSpPr>
          <p:cNvPr id="22" name="TextBox 5">
            <a:extLst>
              <a:ext uri="{FF2B5EF4-FFF2-40B4-BE49-F238E27FC236}">
                <a16:creationId xmlns:a16="http://schemas.microsoft.com/office/drawing/2014/main" id="{FA85F9AB-639E-8D6E-C80B-595A8E6DBACD}"/>
              </a:ext>
            </a:extLst>
          </p:cNvPr>
          <p:cNvSpPr txBox="1"/>
          <p:nvPr/>
        </p:nvSpPr>
        <p:spPr>
          <a:xfrm>
            <a:off x="-23765650" y="3027199"/>
            <a:ext cx="10728693" cy="1128514"/>
          </a:xfrm>
          <a:prstGeom prst="rect">
            <a:avLst/>
          </a:prstGeom>
        </p:spPr>
        <p:txBody>
          <a:bodyPr wrap="square" lIns="0" tIns="0" rIns="0" bIns="0" rtlCol="0" anchor="t">
            <a:spAutoFit/>
          </a:bodyPr>
          <a:lstStyle/>
          <a:p>
            <a:pPr algn="just">
              <a:lnSpc>
                <a:spcPts val="4410"/>
              </a:lnSpc>
            </a:pPr>
            <a:r>
              <a:rPr lang="en-US" sz="4000">
                <a:solidFill>
                  <a:srgbClr val="AE5B48"/>
                </a:solidFill>
                <a:latin typeface="Glacial Indifference"/>
                <a:ea typeface="Glacial Indifference"/>
                <a:cs typeface="Glacial Indifference"/>
                <a:sym typeface="Glacial Indifference"/>
              </a:rPr>
              <a:t>Represents an interdisciplinary method that integrates data from various sources.</a:t>
            </a:r>
          </a:p>
        </p:txBody>
      </p:sp>
      <p:sp>
        <p:nvSpPr>
          <p:cNvPr id="23" name="Freeform 20">
            <a:extLst>
              <a:ext uri="{FF2B5EF4-FFF2-40B4-BE49-F238E27FC236}">
                <a16:creationId xmlns:a16="http://schemas.microsoft.com/office/drawing/2014/main" id="{30C0336B-6C90-8320-603D-47DE9C18F033}"/>
              </a:ext>
            </a:extLst>
          </p:cNvPr>
          <p:cNvSpPr/>
          <p:nvPr/>
        </p:nvSpPr>
        <p:spPr>
          <a:xfrm>
            <a:off x="-21647535" y="4990690"/>
            <a:ext cx="1875855" cy="2187586"/>
          </a:xfrm>
          <a:custGeom>
            <a:avLst/>
            <a:gdLst/>
            <a:ahLst/>
            <a:cxnLst/>
            <a:rect l="l" t="t" r="r" b="b"/>
            <a:pathLst>
              <a:path w="1875855" h="2187586">
                <a:moveTo>
                  <a:pt x="0" y="0"/>
                </a:moveTo>
                <a:lnTo>
                  <a:pt x="1875856" y="0"/>
                </a:lnTo>
                <a:lnTo>
                  <a:pt x="1875856" y="2187586"/>
                </a:lnTo>
                <a:lnTo>
                  <a:pt x="0" y="218758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24" name="Freeform 21">
            <a:extLst>
              <a:ext uri="{FF2B5EF4-FFF2-40B4-BE49-F238E27FC236}">
                <a16:creationId xmlns:a16="http://schemas.microsoft.com/office/drawing/2014/main" id="{3DB89946-58CA-24AD-786E-9CFF0947CE50}"/>
              </a:ext>
            </a:extLst>
          </p:cNvPr>
          <p:cNvSpPr/>
          <p:nvPr/>
        </p:nvSpPr>
        <p:spPr>
          <a:xfrm>
            <a:off x="-14282033" y="4914900"/>
            <a:ext cx="2400661" cy="2369643"/>
          </a:xfrm>
          <a:custGeom>
            <a:avLst/>
            <a:gdLst/>
            <a:ahLst/>
            <a:cxnLst/>
            <a:rect l="l" t="t" r="r" b="b"/>
            <a:pathLst>
              <a:path w="2210522" h="2218842">
                <a:moveTo>
                  <a:pt x="0" y="0"/>
                </a:moveTo>
                <a:lnTo>
                  <a:pt x="2210522" y="0"/>
                </a:lnTo>
                <a:lnTo>
                  <a:pt x="2210522" y="2218843"/>
                </a:lnTo>
                <a:lnTo>
                  <a:pt x="0" y="221884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a:p>
        </p:txBody>
      </p:sp>
      <p:sp>
        <p:nvSpPr>
          <p:cNvPr id="25" name="Freeform 22">
            <a:extLst>
              <a:ext uri="{FF2B5EF4-FFF2-40B4-BE49-F238E27FC236}">
                <a16:creationId xmlns:a16="http://schemas.microsoft.com/office/drawing/2014/main" id="{70D19C1B-D51B-B3E2-DB9A-F729363E9D29}"/>
              </a:ext>
            </a:extLst>
          </p:cNvPr>
          <p:cNvSpPr/>
          <p:nvPr/>
        </p:nvSpPr>
        <p:spPr>
          <a:xfrm>
            <a:off x="-18021372" y="5193599"/>
            <a:ext cx="2091802" cy="1963823"/>
          </a:xfrm>
          <a:custGeom>
            <a:avLst/>
            <a:gdLst/>
            <a:ahLst/>
            <a:cxnLst/>
            <a:rect l="l" t="t" r="r" b="b"/>
            <a:pathLst>
              <a:path w="1494046" h="1456695">
                <a:moveTo>
                  <a:pt x="0" y="0"/>
                </a:moveTo>
                <a:lnTo>
                  <a:pt x="1494046" y="0"/>
                </a:lnTo>
                <a:lnTo>
                  <a:pt x="1494046" y="1456695"/>
                </a:lnTo>
                <a:lnTo>
                  <a:pt x="0" y="145669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26" name="TextBox 5">
            <a:extLst>
              <a:ext uri="{FF2B5EF4-FFF2-40B4-BE49-F238E27FC236}">
                <a16:creationId xmlns:a16="http://schemas.microsoft.com/office/drawing/2014/main" id="{85EA1570-522E-7B54-AF7A-DC42E5CCD684}"/>
              </a:ext>
            </a:extLst>
          </p:cNvPr>
          <p:cNvSpPr txBox="1"/>
          <p:nvPr/>
        </p:nvSpPr>
        <p:spPr>
          <a:xfrm>
            <a:off x="-22637300" y="4366300"/>
            <a:ext cx="3269284" cy="525785"/>
          </a:xfrm>
          <a:prstGeom prst="rect">
            <a:avLst/>
          </a:prstGeom>
        </p:spPr>
        <p:txBody>
          <a:bodyPr wrap="square" lIns="0" tIns="0" rIns="0" bIns="0" rtlCol="0" anchor="t">
            <a:spAutoFit/>
          </a:bodyPr>
          <a:lstStyle/>
          <a:p>
            <a:pPr algn="ctr">
              <a:lnSpc>
                <a:spcPts val="4410"/>
              </a:lnSpc>
            </a:pPr>
            <a:r>
              <a:rPr lang="en-US" sz="3200" b="1">
                <a:solidFill>
                  <a:srgbClr val="9D5341"/>
                </a:solidFill>
                <a:latin typeface="Glacial Indifference"/>
                <a:ea typeface="Glacial Indifference"/>
                <a:cs typeface="Glacial Indifference"/>
                <a:sym typeface="Glacial Indifference"/>
              </a:rPr>
              <a:t>Genetic profiles</a:t>
            </a:r>
          </a:p>
        </p:txBody>
      </p:sp>
      <p:sp>
        <p:nvSpPr>
          <p:cNvPr id="27" name="TextBox 5">
            <a:extLst>
              <a:ext uri="{FF2B5EF4-FFF2-40B4-BE49-F238E27FC236}">
                <a16:creationId xmlns:a16="http://schemas.microsoft.com/office/drawing/2014/main" id="{8298C020-5215-0BAD-C465-6C1B908FDAC2}"/>
              </a:ext>
            </a:extLst>
          </p:cNvPr>
          <p:cNvSpPr txBox="1"/>
          <p:nvPr/>
        </p:nvSpPr>
        <p:spPr>
          <a:xfrm>
            <a:off x="-18691426" y="4356446"/>
            <a:ext cx="3442537" cy="525785"/>
          </a:xfrm>
          <a:prstGeom prst="rect">
            <a:avLst/>
          </a:prstGeom>
        </p:spPr>
        <p:txBody>
          <a:bodyPr wrap="square" lIns="0" tIns="0" rIns="0" bIns="0" rtlCol="0" anchor="t">
            <a:spAutoFit/>
          </a:bodyPr>
          <a:lstStyle/>
          <a:p>
            <a:pPr algn="ctr">
              <a:lnSpc>
                <a:spcPts val="4410"/>
              </a:lnSpc>
            </a:pPr>
            <a:r>
              <a:rPr lang="en-US" sz="3200" b="1">
                <a:solidFill>
                  <a:srgbClr val="9D5341"/>
                </a:solidFill>
                <a:latin typeface="Glacial Indifference"/>
                <a:ea typeface="Glacial Indifference"/>
                <a:cs typeface="Glacial Indifference"/>
                <a:sym typeface="Glacial Indifference"/>
              </a:rPr>
              <a:t>Structural profiles</a:t>
            </a:r>
          </a:p>
        </p:txBody>
      </p:sp>
      <p:sp>
        <p:nvSpPr>
          <p:cNvPr id="28" name="TextBox 5">
            <a:extLst>
              <a:ext uri="{FF2B5EF4-FFF2-40B4-BE49-F238E27FC236}">
                <a16:creationId xmlns:a16="http://schemas.microsoft.com/office/drawing/2014/main" id="{C3A9B808-20E1-2270-8A57-9BE4C0C950CF}"/>
              </a:ext>
            </a:extLst>
          </p:cNvPr>
          <p:cNvSpPr txBox="1"/>
          <p:nvPr/>
        </p:nvSpPr>
        <p:spPr>
          <a:xfrm>
            <a:off x="-15095153" y="4362085"/>
            <a:ext cx="3657691" cy="525785"/>
          </a:xfrm>
          <a:prstGeom prst="rect">
            <a:avLst/>
          </a:prstGeom>
        </p:spPr>
        <p:txBody>
          <a:bodyPr wrap="square" lIns="0" tIns="0" rIns="0" bIns="0" rtlCol="0" anchor="t">
            <a:spAutoFit/>
          </a:bodyPr>
          <a:lstStyle/>
          <a:p>
            <a:pPr algn="ctr">
              <a:lnSpc>
                <a:spcPts val="4410"/>
              </a:lnSpc>
            </a:pPr>
            <a:r>
              <a:rPr lang="en-US" sz="3200" b="1">
                <a:solidFill>
                  <a:srgbClr val="9D5341"/>
                </a:solidFill>
                <a:latin typeface="Glacial Indifference"/>
                <a:ea typeface="Glacial Indifference"/>
                <a:cs typeface="Glacial Indifference"/>
                <a:sym typeface="Glacial Indifference"/>
              </a:rPr>
              <a:t>Functional profiles</a:t>
            </a:r>
          </a:p>
        </p:txBody>
      </p:sp>
      <p:sp>
        <p:nvSpPr>
          <p:cNvPr id="29" name="TextBox 5">
            <a:extLst>
              <a:ext uri="{FF2B5EF4-FFF2-40B4-BE49-F238E27FC236}">
                <a16:creationId xmlns:a16="http://schemas.microsoft.com/office/drawing/2014/main" id="{05ACC0BB-9E75-7797-D8C6-1FCE44C121FF}"/>
              </a:ext>
            </a:extLst>
          </p:cNvPr>
          <p:cNvSpPr txBox="1"/>
          <p:nvPr/>
        </p:nvSpPr>
        <p:spPr>
          <a:xfrm>
            <a:off x="-26242696" y="7723226"/>
            <a:ext cx="14588615" cy="897682"/>
          </a:xfrm>
          <a:prstGeom prst="rect">
            <a:avLst/>
          </a:prstGeom>
        </p:spPr>
        <p:txBody>
          <a:bodyPr wrap="square" lIns="0" tIns="0" rIns="0" bIns="0" rtlCol="0" anchor="t">
            <a:spAutoFit/>
          </a:bodyPr>
          <a:lstStyle/>
          <a:p>
            <a:pPr algn="ctr">
              <a:lnSpc>
                <a:spcPts val="3500"/>
              </a:lnSpc>
            </a:pPr>
            <a:r>
              <a:rPr lang="en-US" sz="3200" b="1">
                <a:solidFill>
                  <a:srgbClr val="AE5B48"/>
                </a:solidFill>
                <a:latin typeface="Glacial Indifference"/>
                <a:ea typeface="Glacial Indifference"/>
                <a:cs typeface="Glacial Indifference"/>
                <a:sym typeface="Glacial Indifference"/>
              </a:rPr>
              <a:t>EBI resources </a:t>
            </a:r>
            <a:r>
              <a:rPr lang="en-US" sz="3200">
                <a:solidFill>
                  <a:srgbClr val="AE5B48"/>
                </a:solidFill>
                <a:latin typeface="Glacial Indifference"/>
                <a:ea typeface="Glacial Indifference"/>
                <a:cs typeface="Glacial Indifference"/>
                <a:sym typeface="Glacial Indifference"/>
              </a:rPr>
              <a:t>were instrumental in obtaining, analyzing, and understanding the genetic information related to this disease. </a:t>
            </a:r>
          </a:p>
        </p:txBody>
      </p:sp>
      <p:pic>
        <p:nvPicPr>
          <p:cNvPr id="30" name="Picture 2" descr="EMBL European Bioinformatics Institute (EMBL-EBI) - PoINT Software &amp; Systems">
            <a:extLst>
              <a:ext uri="{FF2B5EF4-FFF2-40B4-BE49-F238E27FC236}">
                <a16:creationId xmlns:a16="http://schemas.microsoft.com/office/drawing/2014/main" id="{4C4D6292-8478-BBDF-7A5C-F5CB551EB924}"/>
              </a:ext>
            </a:extLst>
          </p:cNvPr>
          <p:cNvPicPr>
            <a:picLocks noChangeAspect="1" noChangeArrowheads="1"/>
          </p:cNvPicPr>
          <p:nvPr/>
        </p:nvPicPr>
        <p:blipFill>
          <a:blip r:embed="rId2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332947" y="8815293"/>
            <a:ext cx="3657600" cy="112585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xplore Human Pangenome Reference Consortium (HPRC) data in Ensembl | EMBL- EBI Training">
            <a:extLst>
              <a:ext uri="{FF2B5EF4-FFF2-40B4-BE49-F238E27FC236}">
                <a16:creationId xmlns:a16="http://schemas.microsoft.com/office/drawing/2014/main" id="{7AE57DBE-4EF2-FB06-E6E6-E3DF59E4C13D}"/>
              </a:ext>
            </a:extLst>
          </p:cNvPr>
          <p:cNvPicPr>
            <a:picLocks noChangeAspect="1" noChangeArrowheads="1"/>
          </p:cNvPicPr>
          <p:nvPr/>
        </p:nvPicPr>
        <p:blipFill>
          <a:blip r:embed="rId2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02918" y="8792369"/>
            <a:ext cx="586892" cy="5554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EBI Search | EMBL-EBI">
            <a:extLst>
              <a:ext uri="{FF2B5EF4-FFF2-40B4-BE49-F238E27FC236}">
                <a16:creationId xmlns:a16="http://schemas.microsoft.com/office/drawing/2014/main" id="{21D3740D-426D-FB8E-FA10-E883D5FE3403}"/>
              </a:ext>
            </a:extLst>
          </p:cNvPr>
          <p:cNvPicPr>
            <a:picLocks noChangeAspect="1" noChangeArrowheads="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579293" y="9370832"/>
            <a:ext cx="910111" cy="61328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Accessing variant data at the European Variation Archive | EMBL-EBI Training">
            <a:extLst>
              <a:ext uri="{FF2B5EF4-FFF2-40B4-BE49-F238E27FC236}">
                <a16:creationId xmlns:a16="http://schemas.microsoft.com/office/drawing/2014/main" id="{06713811-3201-54C1-9927-26F297F32892}"/>
              </a:ext>
            </a:extLst>
          </p:cNvPr>
          <p:cNvPicPr>
            <a:picLocks noChangeAspect="1" noChangeArrowheads="1"/>
          </p:cNvPicPr>
          <p:nvPr/>
        </p:nvPicPr>
        <p:blipFill>
          <a:blip r:embed="rId2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584301" y="9311066"/>
            <a:ext cx="613285" cy="61328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Home &lt; Expression Atlas &lt; EMBL-EBI">
            <a:extLst>
              <a:ext uri="{FF2B5EF4-FFF2-40B4-BE49-F238E27FC236}">
                <a16:creationId xmlns:a16="http://schemas.microsoft.com/office/drawing/2014/main" id="{AECCFDB4-9AFB-554C-ADC4-B6BE53D6476F}"/>
              </a:ext>
            </a:extLst>
          </p:cNvPr>
          <p:cNvPicPr>
            <a:picLocks noChangeAspect="1" noChangeArrowheads="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927435" y="9347796"/>
            <a:ext cx="550270" cy="55027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Uniprot &lt; EMBL-EBI">
            <a:extLst>
              <a:ext uri="{FF2B5EF4-FFF2-40B4-BE49-F238E27FC236}">
                <a16:creationId xmlns:a16="http://schemas.microsoft.com/office/drawing/2014/main" id="{76EA7F81-3AA8-15D8-80C8-1FC3E21AEB0A}"/>
              </a:ext>
            </a:extLst>
          </p:cNvPr>
          <p:cNvPicPr>
            <a:picLocks noChangeAspect="1" noChangeArrowheads="1"/>
          </p:cNvPicPr>
          <p:nvPr/>
        </p:nvPicPr>
        <p:blipFill>
          <a:blip r:embed="rId2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517260" y="8769432"/>
            <a:ext cx="1179650" cy="5382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Logos and branding &lt; PDBe">
            <a:extLst>
              <a:ext uri="{FF2B5EF4-FFF2-40B4-BE49-F238E27FC236}">
                <a16:creationId xmlns:a16="http://schemas.microsoft.com/office/drawing/2014/main" id="{D346A477-61D6-E6FD-17C1-EDDA4D71DE69}"/>
              </a:ext>
            </a:extLst>
          </p:cNvPr>
          <p:cNvPicPr>
            <a:picLocks noChangeAspect="1" noChangeArrowheads="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257312" y="8840623"/>
            <a:ext cx="1395858" cy="43608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Moving to open source – Europe PMC News Blog">
            <a:extLst>
              <a:ext uri="{FF2B5EF4-FFF2-40B4-BE49-F238E27FC236}">
                <a16:creationId xmlns:a16="http://schemas.microsoft.com/office/drawing/2014/main" id="{E1ACF26C-EFA6-4B01-C491-3DD08EDD2078}"/>
              </a:ext>
            </a:extLst>
          </p:cNvPr>
          <p:cNvPicPr>
            <a:picLocks noChangeAspect="1" noChangeArrowheads="1"/>
          </p:cNvPicPr>
          <p:nvPr/>
        </p:nvPicPr>
        <p:blipFill>
          <a:blip r:embed="rId29">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263075" y="9337980"/>
            <a:ext cx="2216177" cy="51457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Home - Reactome Pathway Database">
            <a:extLst>
              <a:ext uri="{FF2B5EF4-FFF2-40B4-BE49-F238E27FC236}">
                <a16:creationId xmlns:a16="http://schemas.microsoft.com/office/drawing/2014/main" id="{111EF825-947F-E5A7-B4AB-D244B2AA718B}"/>
              </a:ext>
            </a:extLst>
          </p:cNvPr>
          <p:cNvPicPr>
            <a:picLocks noChangeAspect="1" noChangeArrowheads="1"/>
          </p:cNvPicPr>
          <p:nvPr/>
        </p:nvPicPr>
        <p:blipFill>
          <a:blip r:embed="rId3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5769406" y="8765040"/>
            <a:ext cx="2157457" cy="507637"/>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upo 38">
            <a:extLst>
              <a:ext uri="{FF2B5EF4-FFF2-40B4-BE49-F238E27FC236}">
                <a16:creationId xmlns:a16="http://schemas.microsoft.com/office/drawing/2014/main" id="{13FBC0B9-4F77-D133-91A6-DF05C469BF43}"/>
              </a:ext>
            </a:extLst>
          </p:cNvPr>
          <p:cNvGrpSpPr/>
          <p:nvPr/>
        </p:nvGrpSpPr>
        <p:grpSpPr>
          <a:xfrm>
            <a:off x="-14975059" y="9266188"/>
            <a:ext cx="1882630" cy="586371"/>
            <a:chOff x="9043688" y="9201644"/>
            <a:chExt cx="1882630" cy="586371"/>
          </a:xfrm>
        </p:grpSpPr>
        <p:pic>
          <p:nvPicPr>
            <p:cNvPr id="40" name="Picture 20" descr="InterPro">
              <a:extLst>
                <a:ext uri="{FF2B5EF4-FFF2-40B4-BE49-F238E27FC236}">
                  <a16:creationId xmlns:a16="http://schemas.microsoft.com/office/drawing/2014/main" id="{BD6F27F1-C9AE-6035-BB54-6BD1C198BC7B}"/>
                </a:ext>
              </a:extLst>
            </p:cNvPr>
            <p:cNvPicPr>
              <a:picLocks noChangeAspect="1" noChangeArrowheads="1"/>
            </p:cNvPicPr>
            <p:nvPr/>
          </p:nvPicPr>
          <p:blipFill>
            <a:blip r:embed="rId31">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043688" y="9201644"/>
              <a:ext cx="586371" cy="586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2" descr="InterPro">
              <a:extLst>
                <a:ext uri="{FF2B5EF4-FFF2-40B4-BE49-F238E27FC236}">
                  <a16:creationId xmlns:a16="http://schemas.microsoft.com/office/drawing/2014/main" id="{3F4A8E62-E46F-DED7-693C-730D137C7F1A}"/>
                </a:ext>
              </a:extLst>
            </p:cNvPr>
            <p:cNvPicPr>
              <a:picLocks noChangeAspect="1" noChangeArrowheads="1"/>
            </p:cNvPicPr>
            <p:nvPr/>
          </p:nvPicPr>
          <p:blipFill rotWithShape="1">
            <a:blip r:embed="rId32">
              <a:duotone>
                <a:prstClr val="black"/>
                <a:schemeClr val="accent2">
                  <a:tint val="45000"/>
                  <a:satMod val="400000"/>
                </a:schemeClr>
              </a:duotone>
              <a:extLst>
                <a:ext uri="{BEBA8EAE-BF5A-486C-A8C5-ECC9F3942E4B}">
                  <a14:imgProps xmlns:a14="http://schemas.microsoft.com/office/drawing/2010/main">
                    <a14:imgLayer r:embed="rId33">
                      <a14:imgEffect>
                        <a14:backgroundRemoval t="10000" b="90000" l="10000" r="90000">
                          <a14:foregroundMark x1="26738" y1="59857" x2="26738" y2="59857"/>
                          <a14:foregroundMark x1="38102" y1="47268" x2="38102" y2="47268"/>
                          <a14:foregroundMark x1="42246" y1="47981" x2="42246" y2="47981"/>
                          <a14:foregroundMark x1="48128" y1="47981" x2="48128" y2="47981"/>
                          <a14:foregroundMark x1="52941" y1="47743" x2="52941" y2="47743"/>
                          <a14:foregroundMark x1="58021" y1="50594" x2="58021" y2="50594"/>
                          <a14:foregroundMark x1="63770" y1="51069" x2="63770" y2="51069"/>
                          <a14:foregroundMark x1="69786" y1="53207" x2="69786" y2="53207"/>
                          <a14:foregroundMark x1="73396" y1="53207" x2="73396" y2="53207"/>
                          <a14:foregroundMark x1="28209" y1="58195" x2="28209" y2="58195"/>
                          <a14:foregroundMark x1="28476" y1="58195" x2="28476" y2="58195"/>
                          <a14:foregroundMark x1="28342" y1="58432" x2="28342" y2="58432"/>
                          <a14:foregroundMark x1="28209" y1="58432" x2="28209" y2="58432"/>
                          <a14:foregroundMark x1="28476" y1="58432" x2="28476" y2="58432"/>
                          <a14:foregroundMark x1="28342" y1="58195" x2="28342" y2="58195"/>
                          <a14:foregroundMark x1="28342" y1="58195" x2="28342" y2="58195"/>
                          <a14:foregroundMark x1="28342" y1="58195" x2="28342" y2="58195"/>
                          <a14:foregroundMark x1="69251" y1="48219" x2="69251" y2="48219"/>
                          <a14:backgroundMark x1="28342" y1="58432" x2="28342" y2="58432"/>
                          <a14:backgroundMark x1="53476" y1="50119" x2="53476" y2="50119"/>
                          <a14:backgroundMark x1="70187" y1="48931" x2="70187" y2="48931"/>
                        </a14:backgroundRemoval>
                      </a14:imgEffect>
                    </a14:imgLayer>
                  </a14:imgProps>
                </a:ext>
                <a:ext uri="{28A0092B-C50C-407E-A947-70E740481C1C}">
                  <a14:useLocalDpi xmlns:a14="http://schemas.microsoft.com/office/drawing/2010/main" val="0"/>
                </a:ext>
              </a:extLst>
            </a:blip>
            <a:srcRect l="34914" t="42270" r="19680" b="37064"/>
            <a:stretch/>
          </p:blipFill>
          <p:spPr bwMode="auto">
            <a:xfrm>
              <a:off x="9600288" y="9360884"/>
              <a:ext cx="1326030" cy="339681"/>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24" descr="IntAct - About">
            <a:extLst>
              <a:ext uri="{FF2B5EF4-FFF2-40B4-BE49-F238E27FC236}">
                <a16:creationId xmlns:a16="http://schemas.microsoft.com/office/drawing/2014/main" id="{DC97F723-9008-4B07-7430-19C2C7F91D46}"/>
              </a:ext>
            </a:extLst>
          </p:cNvPr>
          <p:cNvPicPr>
            <a:picLocks noChangeAspect="1" noChangeArrowheads="1"/>
          </p:cNvPicPr>
          <p:nvPr/>
        </p:nvPicPr>
        <p:blipFill>
          <a:blip r:embed="rId3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76530" y="8748586"/>
            <a:ext cx="1566393" cy="5141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6" descr="Home - Ontology Lookup Service">
            <a:extLst>
              <a:ext uri="{FF2B5EF4-FFF2-40B4-BE49-F238E27FC236}">
                <a16:creationId xmlns:a16="http://schemas.microsoft.com/office/drawing/2014/main" id="{C3C766BA-F8ED-0997-DF40-2C9B6CEC3063}"/>
              </a:ext>
            </a:extLst>
          </p:cNvPr>
          <p:cNvPicPr>
            <a:picLocks noChangeAspect="1" noChangeArrowheads="1"/>
          </p:cNvPicPr>
          <p:nvPr/>
        </p:nvPicPr>
        <p:blipFill>
          <a:blip r:embed="rId35">
            <a:duotone>
              <a:schemeClr val="accent2">
                <a:shade val="45000"/>
                <a:satMod val="135000"/>
              </a:schemeClr>
              <a:prstClr val="white"/>
            </a:duotone>
            <a:extLst>
              <a:ext uri="{BEBA8EAE-BF5A-486C-A8C5-ECC9F3942E4B}">
                <a14:imgProps xmlns:a14="http://schemas.microsoft.com/office/drawing/2010/main">
                  <a14:imgLayer r:embed="rId36">
                    <a14:imgEffect>
                      <a14:backgroundRemoval t="606" b="89697" l="2295" r="96066">
                        <a14:foregroundMark x1="9180" y1="32727" x2="9180" y2="32727"/>
                        <a14:foregroundMark x1="36066" y1="26667" x2="36066" y2="26667"/>
                        <a14:foregroundMark x1="34426" y1="20606" x2="34426" y2="20606"/>
                        <a14:foregroundMark x1="31803" y1="16364" x2="31803" y2="16364"/>
                        <a14:foregroundMark x1="29180" y1="13939" x2="29180" y2="13939"/>
                        <a14:foregroundMark x1="24918" y1="12727" x2="24918" y2="12727"/>
                        <a14:foregroundMark x1="20656" y1="9697" x2="20656" y2="9697"/>
                        <a14:foregroundMark x1="17705" y1="11515" x2="17705" y2="11515"/>
                        <a14:foregroundMark x1="66885" y1="62424" x2="66885" y2="62424"/>
                        <a14:foregroundMark x1="73770" y1="69697" x2="73770" y2="69697"/>
                        <a14:foregroundMark x1="77377" y1="72121" x2="77377" y2="72121"/>
                        <a14:foregroundMark x1="91148" y1="72121" x2="91148" y2="72121"/>
                        <a14:foregroundMark x1="94426" y1="67879" x2="94426" y2="67879"/>
                        <a14:foregroundMark x1="96721" y1="63030" x2="96721" y2="63030"/>
                        <a14:foregroundMark x1="8525" y1="39394" x2="8525" y2="39394"/>
                        <a14:foregroundMark x1="37049" y1="32727" x2="37049" y2="32727"/>
                        <a14:foregroundMark x1="37377" y1="46061" x2="37377" y2="46061"/>
                        <a14:foregroundMark x1="35410" y1="52727" x2="35410" y2="52727"/>
                        <a14:foregroundMark x1="14426" y1="13333" x2="14426" y2="13333"/>
                        <a14:foregroundMark x1="11803" y1="15152" x2="11803" y2="15152"/>
                        <a14:foregroundMark x1="9180" y1="19394" x2="9180" y2="19394"/>
                        <a14:foregroundMark x1="7213" y1="26667" x2="7213" y2="26667"/>
                        <a14:foregroundMark x1="6230" y1="31515" x2="6230" y2="31515"/>
                        <a14:foregroundMark x1="5902" y1="40606" x2="5902" y2="40606"/>
                        <a14:foregroundMark x1="6230" y1="47879" x2="6230" y2="47879"/>
                        <a14:foregroundMark x1="7213" y1="52121" x2="7213" y2="52121"/>
                        <a14:foregroundMark x1="9180" y1="58788" x2="9180" y2="58788"/>
                        <a14:foregroundMark x1="12459" y1="63636" x2="12459" y2="63636"/>
                        <a14:foregroundMark x1="14754" y1="67273" x2="14754" y2="67273"/>
                        <a14:foregroundMark x1="18689" y1="67879" x2="18689" y2="67879"/>
                        <a14:foregroundMark x1="21967" y1="68485" x2="21967" y2="68485"/>
                        <a14:foregroundMark x1="25574" y1="67879" x2="25574" y2="67879"/>
                        <a14:foregroundMark x1="28525" y1="65455" x2="28525" y2="65455"/>
                        <a14:foregroundMark x1="31475" y1="64242" x2="31475" y2="64242"/>
                        <a14:foregroundMark x1="33770" y1="58182" x2="33770" y2="58182"/>
                        <a14:foregroundMark x1="54426" y1="6061" x2="54426" y2="6061"/>
                        <a14:foregroundMark x1="50164" y1="4848" x2="50164" y2="4848"/>
                        <a14:foregroundMark x1="51148" y1="12121" x2="51148" y2="12121"/>
                        <a14:foregroundMark x1="51148" y1="17576" x2="51148" y2="17576"/>
                        <a14:foregroundMark x1="50820" y1="24242" x2="50820" y2="24242"/>
                        <a14:foregroundMark x1="51148" y1="31515" x2="51148" y2="31515"/>
                        <a14:foregroundMark x1="51148" y1="45455" x2="51148" y2="45455"/>
                        <a14:foregroundMark x1="51148" y1="52121" x2="51148" y2="52121"/>
                        <a14:foregroundMark x1="51148" y1="58788" x2="51148" y2="58788"/>
                        <a14:foregroundMark x1="50820" y1="65455" x2="50820" y2="65455"/>
                        <a14:foregroundMark x1="51148" y1="72121" x2="51148" y2="72121"/>
                        <a14:foregroundMark x1="54426" y1="72121" x2="54426" y2="72121"/>
                        <a14:foregroundMark x1="58361" y1="72727" x2="58361" y2="72727"/>
                        <a14:foregroundMark x1="61639" y1="71515" x2="61639" y2="71515"/>
                        <a14:foregroundMark x1="66230" y1="71515" x2="66230" y2="71515"/>
                        <a14:foregroundMark x1="57705" y1="67273" x2="57705" y2="67273"/>
                        <a14:foregroundMark x1="60328" y1="66667" x2="60328" y2="66667"/>
                        <a14:foregroundMark x1="63607" y1="67273" x2="63607" y2="67273"/>
                        <a14:foregroundMark x1="66885" y1="67273" x2="66885" y2="67273"/>
                        <a14:foregroundMark x1="47869" y1="72727" x2="47869" y2="72727"/>
                        <a14:foregroundMark x1="47541" y1="65455" x2="47541" y2="65455"/>
                        <a14:foregroundMark x1="47541" y1="58182" x2="47541" y2="58182"/>
                        <a14:foregroundMark x1="47541" y1="51515" x2="47541" y2="51515"/>
                        <a14:foregroundMark x1="47541" y1="47273" x2="47541" y2="47273"/>
                        <a14:foregroundMark x1="47213" y1="33333" x2="47213" y2="33333"/>
                        <a14:foregroundMark x1="47213" y1="24242" x2="47213" y2="24242"/>
                        <a14:foregroundMark x1="47541" y1="19394" x2="47541" y2="19394"/>
                        <a14:foregroundMark x1="47213" y1="12727" x2="47213" y2="12727"/>
                        <a14:foregroundMark x1="47541" y1="6667" x2="47541" y2="6667"/>
                        <a14:foregroundMark x1="73115" y1="60606" x2="73115" y2="60606"/>
                        <a14:foregroundMark x1="76721" y1="65455" x2="76721" y2="65455"/>
                        <a14:foregroundMark x1="79344" y1="66667" x2="79344" y2="66667"/>
                        <a14:foregroundMark x1="82295" y1="68485" x2="82295" y2="68485"/>
                        <a14:foregroundMark x1="85246" y1="67879" x2="85246" y2="67879"/>
                        <a14:foregroundMark x1="89180" y1="66667" x2="89180" y2="66667"/>
                        <a14:foregroundMark x1="91803" y1="62424" x2="91803" y2="62424"/>
                        <a14:foregroundMark x1="93443" y1="56970" x2="93443" y2="56970"/>
                        <a14:foregroundMark x1="93770" y1="50909" x2="93770" y2="50909"/>
                        <a14:foregroundMark x1="91803" y1="46061" x2="91803" y2="46061"/>
                        <a14:foregroundMark x1="88525" y1="41212" x2="88525" y2="41212"/>
                        <a14:foregroundMark x1="84590" y1="38788" x2="84590" y2="38788"/>
                        <a14:foregroundMark x1="81639" y1="34545" x2="81639" y2="34545"/>
                        <a14:foregroundMark x1="79016" y1="32727" x2="79016" y2="32727"/>
                        <a14:foregroundMark x1="76721" y1="26667" x2="76721" y2="26667"/>
                        <a14:foregroundMark x1="77049" y1="19394" x2="77049" y2="19394"/>
                        <a14:foregroundMark x1="78689" y1="13333" x2="78689" y2="13333"/>
                        <a14:foregroundMark x1="80984" y1="9697" x2="80984" y2="9697"/>
                        <a14:foregroundMark x1="84262" y1="9697" x2="84262" y2="9697"/>
                        <a14:foregroundMark x1="87869" y1="8485" x2="87869" y2="8485"/>
                        <a14:foregroundMark x1="91803" y1="10303" x2="91803" y2="10303"/>
                        <a14:foregroundMark x1="94426" y1="14545" x2="94426" y2="14545"/>
                        <a14:foregroundMark x1="96393" y1="9697" x2="96393" y2="9697"/>
                        <a14:foregroundMark x1="93115" y1="4848" x2="93115" y2="4848"/>
                        <a14:foregroundMark x1="89508" y1="3636" x2="89508" y2="3636"/>
                        <a14:foregroundMark x1="85902" y1="2424" x2="85902" y2="2424"/>
                        <a14:foregroundMark x1="82623" y1="2424" x2="82623" y2="2424"/>
                        <a14:foregroundMark x1="78689" y1="4242" x2="78689" y2="4242"/>
                        <a14:foregroundMark x1="75410" y1="9697" x2="75410" y2="9697"/>
                        <a14:foregroundMark x1="74098" y1="14545" x2="74098" y2="14545"/>
                        <a14:foregroundMark x1="73443" y1="21818" x2="73443" y2="21818"/>
                        <a14:foregroundMark x1="73443" y1="27273" x2="73443" y2="27273"/>
                        <a14:foregroundMark x1="74754" y1="34545" x2="74754" y2="34545"/>
                        <a14:foregroundMark x1="77377" y1="38788" x2="77377" y2="38788"/>
                        <a14:foregroundMark x1="80000" y1="41212" x2="80000" y2="41212"/>
                        <a14:foregroundMark x1="83279" y1="44242" x2="83279" y2="44242"/>
                        <a14:foregroundMark x1="86230" y1="47273" x2="86230" y2="47273"/>
                        <a14:foregroundMark x1="88852" y1="49697" x2="88852" y2="49697"/>
                        <a14:foregroundMark x1="89836" y1="56970" x2="89836" y2="56970"/>
                        <a14:foregroundMark x1="87869" y1="62424" x2="87869" y2="62424"/>
                        <a14:foregroundMark x1="84262" y1="63030" x2="84262" y2="63030"/>
                        <a14:foregroundMark x1="80656" y1="62424" x2="80656" y2="62424"/>
                        <a14:foregroundMark x1="77377" y1="59394" x2="77377" y2="59394"/>
                        <a14:foregroundMark x1="74754" y1="55758" x2="74754" y2="55758"/>
                        <a14:foregroundMark x1="40328" y1="52727" x2="40328" y2="52727"/>
                        <a14:foregroundMark x1="38361" y1="57576" x2="38361" y2="57576"/>
                        <a14:foregroundMark x1="35410" y1="63636" x2="35410" y2="63636"/>
                        <a14:foregroundMark x1="32787" y1="67879" x2="32787" y2="67879"/>
                        <a14:foregroundMark x1="29836" y1="71515" x2="29836" y2="71515"/>
                        <a14:foregroundMark x1="26885" y1="73939" x2="26885" y2="73939"/>
                        <a14:foregroundMark x1="22951" y1="75758" x2="22951" y2="75758"/>
                        <a14:foregroundMark x1="20000" y1="75758" x2="20000" y2="75758"/>
                        <a14:foregroundMark x1="16066" y1="73939" x2="16066" y2="73939"/>
                        <a14:foregroundMark x1="12459" y1="70909" x2="12459" y2="70909"/>
                        <a14:foregroundMark x1="9180" y1="67273" x2="9180" y2="67273"/>
                        <a14:foregroundMark x1="6557" y1="64242" x2="6557" y2="64242"/>
                        <a14:foregroundMark x1="4590" y1="58182" x2="4590" y2="58182"/>
                        <a14:foregroundMark x1="3934" y1="52121" x2="3934" y2="52121"/>
                        <a14:foregroundMark x1="2295" y1="44848" x2="2295" y2="44848"/>
                        <a14:foregroundMark x1="43934" y1="38788" x2="43934" y2="38788"/>
                        <a14:foregroundMark x1="44918" y1="38788" x2="44918" y2="38788"/>
                        <a14:foregroundMark x1="40656" y1="46667" x2="40656" y2="46667"/>
                        <a14:foregroundMark x1="40656" y1="33939" x2="40656" y2="33939"/>
                        <a14:foregroundMark x1="1967" y1="38788" x2="1967" y2="38788"/>
                        <a14:foregroundMark x1="2623" y1="32727" x2="2623" y2="32727"/>
                        <a14:foregroundMark x1="3607" y1="26061" x2="3607" y2="26061"/>
                        <a14:foregroundMark x1="5246" y1="20606" x2="5246" y2="20606"/>
                        <a14:foregroundMark x1="7869" y1="14545" x2="7869" y2="14545"/>
                        <a14:foregroundMark x1="9508" y1="11515" x2="9508" y2="11515"/>
                        <a14:foregroundMark x1="13443" y1="6667" x2="13443" y2="6667"/>
                        <a14:foregroundMark x1="15738" y1="3636" x2="15738" y2="3636"/>
                        <a14:foregroundMark x1="20328" y1="2424" x2="20328" y2="2424"/>
                        <a14:foregroundMark x1="23607" y1="3636" x2="23607" y2="3636"/>
                        <a14:foregroundMark x1="27213" y1="3636" x2="27213" y2="3636"/>
                        <a14:foregroundMark x1="29508" y1="6061" x2="29508" y2="6061"/>
                        <a14:foregroundMark x1="33443" y1="10909" x2="33443" y2="10909"/>
                        <a14:foregroundMark x1="35738" y1="13939" x2="35738" y2="13939"/>
                        <a14:foregroundMark x1="38361" y1="20000" x2="38361" y2="20000"/>
                        <a14:foregroundMark x1="40000" y1="26667" x2="40000"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13111913" y="9320741"/>
            <a:ext cx="1235092" cy="668165"/>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3">
            <a:extLst>
              <a:ext uri="{FF2B5EF4-FFF2-40B4-BE49-F238E27FC236}">
                <a16:creationId xmlns:a16="http://schemas.microsoft.com/office/drawing/2014/main" id="{498436AD-8C15-FD2D-6F74-EAF93BE6D676}"/>
              </a:ext>
            </a:extLst>
          </p:cNvPr>
          <p:cNvSpPr/>
          <p:nvPr/>
        </p:nvSpPr>
        <p:spPr>
          <a:xfrm rot="1415556">
            <a:off x="15898461" y="11208286"/>
            <a:ext cx="5983793" cy="1566221"/>
          </a:xfrm>
          <a:custGeom>
            <a:avLst/>
            <a:gdLst/>
            <a:ahLst/>
            <a:cxnLst/>
            <a:rect l="l" t="t" r="r" b="b"/>
            <a:pathLst>
              <a:path w="14094690" h="4557794">
                <a:moveTo>
                  <a:pt x="0" y="0"/>
                </a:moveTo>
                <a:lnTo>
                  <a:pt x="14094690" y="0"/>
                </a:lnTo>
                <a:lnTo>
                  <a:pt x="14094690" y="4557794"/>
                </a:lnTo>
                <a:lnTo>
                  <a:pt x="0" y="4557794"/>
                </a:lnTo>
                <a:lnTo>
                  <a:pt x="0" y="0"/>
                </a:lnTo>
                <a:close/>
              </a:path>
            </a:pathLst>
          </a:custGeom>
          <a:blipFill>
            <a:blip r:embed="rId37">
              <a:extLst>
                <a:ext uri="{BEBA8EAE-BF5A-486C-A8C5-ECC9F3942E4B}">
                  <a14:imgProps xmlns:a14="http://schemas.microsoft.com/office/drawing/2010/main">
                    <a14:imgLayer r:embed="rId38">
                      <a14:imgEffect>
                        <a14:colorTemperature colorTemp="8800"/>
                      </a14:imgEffect>
                      <a14:imgEffect>
                        <a14:saturation sat="48000"/>
                      </a14:imgEffect>
                    </a14:imgLayer>
                  </a14:imgProps>
                </a:ext>
              </a:extLst>
            </a:blip>
            <a:stretch>
              <a:fillRect/>
            </a:stretch>
          </a:blipFill>
        </p:spPr>
        <p:txBody>
          <a:bodyPr/>
          <a:lstStyle/>
          <a:p>
            <a:endParaRPr lang="es-CO"/>
          </a:p>
        </p:txBody>
      </p:sp>
      <p:sp>
        <p:nvSpPr>
          <p:cNvPr id="46" name="Freeform 4">
            <a:extLst>
              <a:ext uri="{FF2B5EF4-FFF2-40B4-BE49-F238E27FC236}">
                <a16:creationId xmlns:a16="http://schemas.microsoft.com/office/drawing/2014/main" id="{6C20571F-D49B-1B46-237D-8C6801A29F78}"/>
              </a:ext>
            </a:extLst>
          </p:cNvPr>
          <p:cNvSpPr/>
          <p:nvPr/>
        </p:nvSpPr>
        <p:spPr>
          <a:xfrm rot="1514687">
            <a:off x="16817848" y="10559549"/>
            <a:ext cx="4703800" cy="1693380"/>
          </a:xfrm>
          <a:custGeom>
            <a:avLst/>
            <a:gdLst/>
            <a:ahLst/>
            <a:cxnLst/>
            <a:rect l="l" t="t" r="r" b="b"/>
            <a:pathLst>
              <a:path w="11304790" h="5186072">
                <a:moveTo>
                  <a:pt x="0" y="0"/>
                </a:moveTo>
                <a:lnTo>
                  <a:pt x="11304789" y="0"/>
                </a:lnTo>
                <a:lnTo>
                  <a:pt x="11304789" y="5186072"/>
                </a:lnTo>
                <a:lnTo>
                  <a:pt x="0" y="5186072"/>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txBody>
          <a:bodyPr/>
          <a:lstStyle/>
          <a:p>
            <a:endParaRPr lang="es-CO"/>
          </a:p>
        </p:txBody>
      </p:sp>
      <p:sp>
        <p:nvSpPr>
          <p:cNvPr id="47" name="TextBox 4">
            <a:extLst>
              <a:ext uri="{FF2B5EF4-FFF2-40B4-BE49-F238E27FC236}">
                <a16:creationId xmlns:a16="http://schemas.microsoft.com/office/drawing/2014/main" id="{92D91568-730C-40F3-A8C1-63864A6500B0}"/>
              </a:ext>
            </a:extLst>
          </p:cNvPr>
          <p:cNvSpPr txBox="1"/>
          <p:nvPr/>
        </p:nvSpPr>
        <p:spPr>
          <a:xfrm>
            <a:off x="-30149800" y="63922"/>
            <a:ext cx="6807431" cy="1269578"/>
          </a:xfrm>
          <a:prstGeom prst="rect">
            <a:avLst/>
          </a:prstGeom>
        </p:spPr>
        <p:txBody>
          <a:bodyPr wrap="square" lIns="0" tIns="0" rIns="0" bIns="0" rtlCol="0" anchor="t">
            <a:spAutoFit/>
          </a:bodyPr>
          <a:lstStyle/>
          <a:p>
            <a:pPr marL="0" lvl="0" indent="0" algn="l">
              <a:lnSpc>
                <a:spcPts val="9909"/>
              </a:lnSpc>
              <a:spcBef>
                <a:spcPct val="0"/>
              </a:spcBef>
            </a:pPr>
            <a:r>
              <a:rPr lang="en-US" sz="8000">
                <a:solidFill>
                  <a:srgbClr val="9E5442"/>
                </a:solidFill>
                <a:latin typeface="UKIJ Chiwer Kesme"/>
                <a:ea typeface="UKIJ Chiwer Kesme"/>
                <a:cs typeface="UKIJ Chiwer Kesme"/>
                <a:sym typeface="UKIJ Chiwer Kesme"/>
              </a:rPr>
              <a:t>HTT gene</a:t>
            </a:r>
          </a:p>
        </p:txBody>
      </p:sp>
      <p:sp>
        <p:nvSpPr>
          <p:cNvPr id="48" name="TextBox 5">
            <a:extLst>
              <a:ext uri="{FF2B5EF4-FFF2-40B4-BE49-F238E27FC236}">
                <a16:creationId xmlns:a16="http://schemas.microsoft.com/office/drawing/2014/main" id="{7D382435-A76A-89AD-135A-91EEB06994D3}"/>
              </a:ext>
            </a:extLst>
          </p:cNvPr>
          <p:cNvSpPr txBox="1"/>
          <p:nvPr/>
        </p:nvSpPr>
        <p:spPr>
          <a:xfrm>
            <a:off x="-27406600" y="1350828"/>
            <a:ext cx="15835680" cy="1074012"/>
          </a:xfrm>
          <a:prstGeom prst="rect">
            <a:avLst/>
          </a:prstGeom>
        </p:spPr>
        <p:txBody>
          <a:bodyPr wrap="square" lIns="0" tIns="0" rIns="0" bIns="0" rtlCol="0" anchor="t">
            <a:spAutoFit/>
          </a:bodyPr>
          <a:lstStyle/>
          <a:p>
            <a:pPr algn="just">
              <a:lnSpc>
                <a:spcPts val="4100"/>
              </a:lnSpc>
            </a:pPr>
            <a:r>
              <a:rPr lang="en-US" sz="4800">
                <a:solidFill>
                  <a:srgbClr val="9D5341"/>
                </a:solidFill>
                <a:latin typeface="Glacial Indifference"/>
                <a:ea typeface="Glacial Indifference"/>
                <a:cs typeface="Glacial Indifference"/>
                <a:sym typeface="Glacial Indifference"/>
              </a:rPr>
              <a:t>The </a:t>
            </a:r>
            <a:r>
              <a:rPr lang="en-US" sz="4800" b="1">
                <a:solidFill>
                  <a:srgbClr val="9D5341"/>
                </a:solidFill>
                <a:latin typeface="Glacial Indifference"/>
                <a:ea typeface="Glacial Indifference"/>
                <a:cs typeface="Glacial Indifference"/>
                <a:sym typeface="Glacial Indifference"/>
              </a:rPr>
              <a:t>HTT gene </a:t>
            </a:r>
            <a:r>
              <a:rPr lang="en-US" sz="4800">
                <a:solidFill>
                  <a:srgbClr val="9D5341"/>
                </a:solidFill>
                <a:latin typeface="Glacial Indifference"/>
                <a:ea typeface="Glacial Indifference"/>
                <a:cs typeface="Glacial Indifference"/>
                <a:sym typeface="Glacial Indifference"/>
              </a:rPr>
              <a:t>provides instructions for making the </a:t>
            </a:r>
            <a:r>
              <a:rPr lang="en-US" sz="4800" b="1">
                <a:solidFill>
                  <a:srgbClr val="9D5341"/>
                </a:solidFill>
                <a:latin typeface="Glacial Indifference"/>
                <a:ea typeface="Glacial Indifference"/>
                <a:cs typeface="Glacial Indifference"/>
                <a:sym typeface="Glacial Indifference"/>
              </a:rPr>
              <a:t>huntingtin protein.</a:t>
            </a:r>
          </a:p>
        </p:txBody>
      </p:sp>
      <p:sp>
        <p:nvSpPr>
          <p:cNvPr id="49" name="TextBox 5">
            <a:extLst>
              <a:ext uri="{FF2B5EF4-FFF2-40B4-BE49-F238E27FC236}">
                <a16:creationId xmlns:a16="http://schemas.microsoft.com/office/drawing/2014/main" id="{C9955606-8D2A-845B-05BD-4EB615DC973F}"/>
              </a:ext>
            </a:extLst>
          </p:cNvPr>
          <p:cNvSpPr txBox="1"/>
          <p:nvPr/>
        </p:nvSpPr>
        <p:spPr>
          <a:xfrm>
            <a:off x="-24434800" y="2638671"/>
            <a:ext cx="15011400" cy="6771084"/>
          </a:xfrm>
          <a:prstGeom prst="rect">
            <a:avLst/>
          </a:prstGeom>
        </p:spPr>
        <p:txBody>
          <a:bodyPr wrap="square" lIns="0" tIns="0" rIns="0" bIns="0" rtlCol="0" anchor="t">
            <a:spAutoFit/>
          </a:bodyPr>
          <a:lstStyle/>
          <a:p>
            <a:pPr algn="just">
              <a:lnSpc>
                <a:spcPts val="4410"/>
              </a:lnSpc>
            </a:pPr>
            <a:r>
              <a:rPr lang="en-US" sz="4000" b="1">
                <a:solidFill>
                  <a:srgbClr val="AE5B48"/>
                </a:solidFill>
                <a:latin typeface="Glacial Indifference"/>
                <a:ea typeface="Glacial Indifference"/>
                <a:cs typeface="Glacial Indifference"/>
                <a:sym typeface="Glacial Indifference"/>
              </a:rPr>
              <a:t>The function of the huntingtin protein is still unclear. However, it is known to possibly play roles in:</a:t>
            </a:r>
          </a:p>
          <a:p>
            <a:pPr algn="just">
              <a:lnSpc>
                <a:spcPts val="4410"/>
              </a:lnSpc>
            </a:pPr>
            <a:endParaRPr lang="en-US" sz="4000" b="1">
              <a:solidFill>
                <a:srgbClr val="AE5B48"/>
              </a:solidFill>
              <a:latin typeface="Glacial Indifference"/>
              <a:ea typeface="Glacial Indifference"/>
              <a:cs typeface="Glacial Indifference"/>
              <a:sym typeface="Glacial Indifference"/>
            </a:endParaRPr>
          </a:p>
          <a:p>
            <a:pPr algn="just">
              <a:lnSpc>
                <a:spcPts val="4410"/>
              </a:lnSpc>
            </a:pPr>
            <a:r>
              <a:rPr lang="en-US" sz="4000">
                <a:solidFill>
                  <a:srgbClr val="AE5B48"/>
                </a:solidFill>
                <a:latin typeface="Glacial Indifference"/>
                <a:ea typeface="Glacial Indifference"/>
                <a:cs typeface="Glacial Indifference"/>
                <a:sym typeface="Glacial Indifference"/>
              </a:rPr>
              <a:t>	Normal brain development in gastrulation, neurulation and neurogenesis. </a:t>
            </a:r>
          </a:p>
          <a:p>
            <a:pPr algn="just">
              <a:lnSpc>
                <a:spcPts val="4410"/>
              </a:lnSpc>
            </a:pPr>
            <a:r>
              <a:rPr lang="en-US" sz="4000">
                <a:solidFill>
                  <a:srgbClr val="AE5B48"/>
                </a:solidFill>
                <a:latin typeface="Glacial Indifference"/>
                <a:ea typeface="Glacial Indifference"/>
                <a:cs typeface="Glacial Indifference"/>
                <a:sym typeface="Glacial Indifference"/>
              </a:rPr>
              <a:t>	Brain signaling</a:t>
            </a:r>
          </a:p>
          <a:p>
            <a:pPr algn="just">
              <a:lnSpc>
                <a:spcPts val="4410"/>
              </a:lnSpc>
            </a:pPr>
            <a:r>
              <a:rPr lang="en-US" sz="4000">
                <a:solidFill>
                  <a:srgbClr val="AE5B48"/>
                </a:solidFill>
                <a:latin typeface="Glacial Indifference"/>
                <a:ea typeface="Glacial Indifference"/>
                <a:cs typeface="Glacial Indifference"/>
                <a:sym typeface="Glacial Indifference"/>
              </a:rPr>
              <a:t>	Cell protection from apoptosis</a:t>
            </a:r>
          </a:p>
          <a:p>
            <a:pPr algn="just">
              <a:lnSpc>
                <a:spcPts val="4410"/>
              </a:lnSpc>
            </a:pPr>
            <a:r>
              <a:rPr lang="en-US" sz="4000">
                <a:solidFill>
                  <a:srgbClr val="AE5B48"/>
                </a:solidFill>
                <a:latin typeface="Glacial Indifference"/>
                <a:ea typeface="Glacial Indifference"/>
                <a:cs typeface="Glacial Indifference"/>
                <a:sym typeface="Glacial Indifference"/>
              </a:rPr>
              <a:t>	Chemical signaling within cells </a:t>
            </a:r>
          </a:p>
          <a:p>
            <a:pPr algn="just">
              <a:lnSpc>
                <a:spcPts val="4410"/>
              </a:lnSpc>
            </a:pPr>
            <a:r>
              <a:rPr lang="en-US" sz="4000">
                <a:solidFill>
                  <a:srgbClr val="AE5B48"/>
                </a:solidFill>
                <a:latin typeface="Glacial Indifference"/>
                <a:ea typeface="Glacial Indifference"/>
                <a:cs typeface="Glacial Indifference"/>
                <a:sym typeface="Glacial Indifference"/>
              </a:rPr>
              <a:t>	Transport of materials within cells </a:t>
            </a:r>
          </a:p>
          <a:p>
            <a:pPr algn="just">
              <a:lnSpc>
                <a:spcPts val="4410"/>
              </a:lnSpc>
            </a:pPr>
            <a:r>
              <a:rPr lang="en-US" sz="4000">
                <a:solidFill>
                  <a:srgbClr val="AE5B48"/>
                </a:solidFill>
                <a:latin typeface="Glacial Indifference"/>
                <a:ea typeface="Glacial Indifference"/>
                <a:cs typeface="Glacial Indifference"/>
                <a:sym typeface="Glacial Indifference"/>
              </a:rPr>
              <a:t>	Binding to proteins and other structures within cells </a:t>
            </a:r>
          </a:p>
          <a:p>
            <a:pPr algn="just">
              <a:lnSpc>
                <a:spcPts val="4410"/>
              </a:lnSpc>
            </a:pPr>
            <a:r>
              <a:rPr lang="en-US" sz="4000">
                <a:solidFill>
                  <a:srgbClr val="AE5B48"/>
                </a:solidFill>
                <a:latin typeface="Glacial Indifference"/>
                <a:ea typeface="Glacial Indifference"/>
                <a:cs typeface="Glacial Indifference"/>
                <a:sym typeface="Glacial Indifference"/>
              </a:rPr>
              <a:t>	Mitochondrial role in mitochondrial ATP synthesis and respiratory chain function </a:t>
            </a:r>
          </a:p>
        </p:txBody>
      </p:sp>
      <p:sp>
        <p:nvSpPr>
          <p:cNvPr id="50" name="Freeform 11">
            <a:extLst>
              <a:ext uri="{FF2B5EF4-FFF2-40B4-BE49-F238E27FC236}">
                <a16:creationId xmlns:a16="http://schemas.microsoft.com/office/drawing/2014/main" id="{8E4248D0-2CAD-FEC9-5EAF-437143023C01}"/>
              </a:ext>
            </a:extLst>
          </p:cNvPr>
          <p:cNvSpPr/>
          <p:nvPr/>
        </p:nvSpPr>
        <p:spPr>
          <a:xfrm rot="1337521">
            <a:off x="-24309394" y="4320989"/>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51" name="Freeform 11">
            <a:extLst>
              <a:ext uri="{FF2B5EF4-FFF2-40B4-BE49-F238E27FC236}">
                <a16:creationId xmlns:a16="http://schemas.microsoft.com/office/drawing/2014/main" id="{ECE3D8A2-CC56-DE09-7295-C94A21221690}"/>
              </a:ext>
            </a:extLst>
          </p:cNvPr>
          <p:cNvSpPr/>
          <p:nvPr/>
        </p:nvSpPr>
        <p:spPr>
          <a:xfrm rot="1337521">
            <a:off x="-24271292" y="6463718"/>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52" name="Freeform 11">
            <a:extLst>
              <a:ext uri="{FF2B5EF4-FFF2-40B4-BE49-F238E27FC236}">
                <a16:creationId xmlns:a16="http://schemas.microsoft.com/office/drawing/2014/main" id="{BCBDCE40-157A-F3EC-7FB2-DD5D2806B2DB}"/>
              </a:ext>
            </a:extLst>
          </p:cNvPr>
          <p:cNvSpPr/>
          <p:nvPr/>
        </p:nvSpPr>
        <p:spPr>
          <a:xfrm rot="1337521">
            <a:off x="-24271292" y="5920943"/>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53" name="Freeform 11">
            <a:extLst>
              <a:ext uri="{FF2B5EF4-FFF2-40B4-BE49-F238E27FC236}">
                <a16:creationId xmlns:a16="http://schemas.microsoft.com/office/drawing/2014/main" id="{7DA3D291-49E8-E6A1-0618-C66164B78D53}"/>
              </a:ext>
            </a:extLst>
          </p:cNvPr>
          <p:cNvSpPr/>
          <p:nvPr/>
        </p:nvSpPr>
        <p:spPr>
          <a:xfrm rot="1337521">
            <a:off x="-24309393" y="5406841"/>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54" name="Freeform 11">
            <a:extLst>
              <a:ext uri="{FF2B5EF4-FFF2-40B4-BE49-F238E27FC236}">
                <a16:creationId xmlns:a16="http://schemas.microsoft.com/office/drawing/2014/main" id="{45C961E2-6193-3710-21A1-9CBE91227A89}"/>
              </a:ext>
            </a:extLst>
          </p:cNvPr>
          <p:cNvSpPr/>
          <p:nvPr/>
        </p:nvSpPr>
        <p:spPr>
          <a:xfrm rot="1337521">
            <a:off x="-24271291" y="7058550"/>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55" name="Freeform 11">
            <a:extLst>
              <a:ext uri="{FF2B5EF4-FFF2-40B4-BE49-F238E27FC236}">
                <a16:creationId xmlns:a16="http://schemas.microsoft.com/office/drawing/2014/main" id="{0E111CF6-3D34-4C4E-8639-989074606174}"/>
              </a:ext>
            </a:extLst>
          </p:cNvPr>
          <p:cNvSpPr/>
          <p:nvPr/>
        </p:nvSpPr>
        <p:spPr>
          <a:xfrm rot="1337521">
            <a:off x="-24256260" y="7653382"/>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56" name="Freeform 11">
            <a:extLst>
              <a:ext uri="{FF2B5EF4-FFF2-40B4-BE49-F238E27FC236}">
                <a16:creationId xmlns:a16="http://schemas.microsoft.com/office/drawing/2014/main" id="{3B95978D-7A17-DF80-E897-E07994132B63}"/>
              </a:ext>
            </a:extLst>
          </p:cNvPr>
          <p:cNvSpPr/>
          <p:nvPr/>
        </p:nvSpPr>
        <p:spPr>
          <a:xfrm rot="1337521">
            <a:off x="-24241228" y="8248215"/>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Tree>
    <p:extLst>
      <p:ext uri="{BB962C8B-B14F-4D97-AF65-F5344CB8AC3E}">
        <p14:creationId xmlns:p14="http://schemas.microsoft.com/office/powerpoint/2010/main" val="2619067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359">
        <p159:morph option="byObject"/>
      </p:transition>
    </mc:Choice>
    <mc:Fallback xmlns="">
      <p:transition spd="slow" advTm="1335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34B82524-AEDD-F9FE-5797-3175063F2872}"/>
              </a:ext>
            </a:extLst>
          </p:cNvPr>
          <p:cNvSpPr/>
          <p:nvPr/>
        </p:nvSpPr>
        <p:spPr>
          <a:xfrm>
            <a:off x="-252306" y="4458643"/>
            <a:ext cx="238790" cy="5081597"/>
          </a:xfrm>
          <a:prstGeom prst="rect">
            <a:avLst/>
          </a:prstGeom>
          <a:solidFill>
            <a:srgbClr val="F5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Freeform 2"/>
          <p:cNvSpPr/>
          <p:nvPr/>
        </p:nvSpPr>
        <p:spPr>
          <a:xfrm>
            <a:off x="7122733" y="-1807531"/>
            <a:ext cx="11165267" cy="11165267"/>
          </a:xfrm>
          <a:custGeom>
            <a:avLst/>
            <a:gdLst/>
            <a:ahLst/>
            <a:cxnLst/>
            <a:rect l="l" t="t" r="r" b="b"/>
            <a:pathLst>
              <a:path w="11165267" h="11165267">
                <a:moveTo>
                  <a:pt x="0" y="0"/>
                </a:moveTo>
                <a:lnTo>
                  <a:pt x="11165267" y="0"/>
                </a:lnTo>
                <a:lnTo>
                  <a:pt x="11165267" y="11165267"/>
                </a:lnTo>
                <a:lnTo>
                  <a:pt x="0" y="1116526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TextBox 4"/>
          <p:cNvSpPr txBox="1"/>
          <p:nvPr/>
        </p:nvSpPr>
        <p:spPr>
          <a:xfrm>
            <a:off x="1028701" y="2183363"/>
            <a:ext cx="8095398" cy="600164"/>
          </a:xfrm>
          <a:prstGeom prst="rect">
            <a:avLst/>
          </a:prstGeom>
        </p:spPr>
        <p:txBody>
          <a:bodyPr wrap="square" lIns="0" tIns="0" rIns="0" bIns="0" rtlCol="0" anchor="t">
            <a:spAutoFit/>
          </a:bodyPr>
          <a:lstStyle/>
          <a:p>
            <a:pPr marL="457200" indent="-457200" algn="just">
              <a:buFont typeface="Arial"/>
              <a:buChar char="•"/>
            </a:pPr>
            <a:endParaRPr lang="en-US">
              <a:sym typeface="Glacial Indifference"/>
            </a:endParaRPr>
          </a:p>
          <a:p>
            <a:pPr marL="342900" indent="-342900" algn="just">
              <a:buFont typeface="Arial"/>
              <a:buChar char="•"/>
            </a:pPr>
            <a:endParaRPr lang="en-US" sz="2100">
              <a:solidFill>
                <a:srgbClr val="9E5442"/>
              </a:solidFill>
              <a:ea typeface="+mn-lt"/>
              <a:cs typeface="+mn-lt"/>
            </a:endParaRPr>
          </a:p>
        </p:txBody>
      </p:sp>
      <p:sp>
        <p:nvSpPr>
          <p:cNvPr id="5" name="TextBox 5"/>
          <p:cNvSpPr txBox="1"/>
          <p:nvPr/>
        </p:nvSpPr>
        <p:spPr>
          <a:xfrm>
            <a:off x="508533" y="677271"/>
            <a:ext cx="10512407" cy="850233"/>
          </a:xfrm>
          <a:prstGeom prst="rect">
            <a:avLst/>
          </a:prstGeom>
        </p:spPr>
        <p:txBody>
          <a:bodyPr wrap="square" lIns="0" tIns="0" rIns="0" bIns="0" rtlCol="0" anchor="t">
            <a:spAutoFit/>
          </a:bodyPr>
          <a:lstStyle/>
          <a:p>
            <a:pPr algn="l">
              <a:lnSpc>
                <a:spcPts val="4956"/>
              </a:lnSpc>
              <a:spcBef>
                <a:spcPct val="0"/>
              </a:spcBef>
            </a:pPr>
            <a:r>
              <a:rPr lang="en-US" sz="8800">
                <a:solidFill>
                  <a:srgbClr val="9E5442"/>
                </a:solidFill>
                <a:latin typeface="UKIJ Chiwer Kesme"/>
                <a:ea typeface="UKIJ Chiwer Kesme"/>
                <a:cs typeface="UKIJ Chiwer Kesme"/>
                <a:sym typeface="UKIJ Chiwer Kesme"/>
              </a:rPr>
              <a:t>Study Design</a:t>
            </a:r>
          </a:p>
        </p:txBody>
      </p:sp>
      <p:sp>
        <p:nvSpPr>
          <p:cNvPr id="6" name="TextBox 5">
            <a:extLst>
              <a:ext uri="{FF2B5EF4-FFF2-40B4-BE49-F238E27FC236}">
                <a16:creationId xmlns:a16="http://schemas.microsoft.com/office/drawing/2014/main" id="{D7E3CEC1-75E5-B945-DE5C-3621400C35ED}"/>
              </a:ext>
            </a:extLst>
          </p:cNvPr>
          <p:cNvSpPr txBox="1"/>
          <p:nvPr/>
        </p:nvSpPr>
        <p:spPr>
          <a:xfrm>
            <a:off x="508533" y="1527504"/>
            <a:ext cx="16919612" cy="1513235"/>
          </a:xfrm>
          <a:prstGeom prst="rect">
            <a:avLst/>
          </a:prstGeom>
        </p:spPr>
        <p:txBody>
          <a:bodyPr wrap="square" lIns="0" tIns="0" rIns="0" bIns="0" rtlCol="0" anchor="t">
            <a:spAutoFit/>
          </a:bodyPr>
          <a:lstStyle/>
          <a:p>
            <a:pPr algn="just">
              <a:lnSpc>
                <a:spcPts val="4000"/>
              </a:lnSpc>
            </a:pPr>
            <a:endParaRPr lang="en-US" sz="3200">
              <a:solidFill>
                <a:srgbClr val="9E5442"/>
              </a:solidFill>
              <a:latin typeface="Glacial Indifference"/>
              <a:ea typeface="Glacial Indifference"/>
              <a:cs typeface="Glacial Indifference"/>
              <a:sym typeface="Glacial Indifference"/>
            </a:endParaRPr>
          </a:p>
          <a:p>
            <a:pPr algn="just">
              <a:lnSpc>
                <a:spcPts val="4000"/>
              </a:lnSpc>
            </a:pPr>
            <a:r>
              <a:rPr lang="en-US" sz="3200">
                <a:solidFill>
                  <a:srgbClr val="9E5442"/>
                </a:solidFill>
                <a:latin typeface="Glacial Indifference"/>
                <a:ea typeface="Glacial Indifference"/>
                <a:cs typeface="Glacial Indifference"/>
                <a:sym typeface="Glacial Indifference"/>
              </a:rPr>
              <a:t>	For full transparency and alignment with </a:t>
            </a:r>
            <a:r>
              <a:rPr lang="en-US" sz="3200" b="1">
                <a:solidFill>
                  <a:srgbClr val="9E5442"/>
                </a:solidFill>
                <a:latin typeface="Glacial Indifference"/>
                <a:ea typeface="Glacial Indifference"/>
                <a:cs typeface="Glacial Indifference"/>
                <a:sym typeface="Glacial Indifference"/>
              </a:rPr>
              <a:t>FAIR principles</a:t>
            </a:r>
            <a:r>
              <a:rPr lang="en-US" sz="3200">
                <a:solidFill>
                  <a:srgbClr val="9E5442"/>
                </a:solidFill>
                <a:latin typeface="Glacial Indifference"/>
                <a:ea typeface="Glacial Indifference"/>
                <a:cs typeface="Glacial Indifference"/>
                <a:sym typeface="Glacial Indifference"/>
              </a:rPr>
              <a:t>, a summary of our searches and results is available on our </a:t>
            </a:r>
            <a:r>
              <a:rPr lang="en-US" sz="3200">
                <a:solidFill>
                  <a:srgbClr val="9E5442"/>
                </a:solidFill>
                <a:latin typeface="Glacial Indifference"/>
                <a:ea typeface="+mn-lt"/>
                <a:cs typeface="+mn-lt"/>
                <a:hlinkClick r:id="rId4"/>
              </a:rPr>
              <a:t>GitHub repository</a:t>
            </a:r>
            <a:r>
              <a:rPr lang="en-US" sz="3200">
                <a:solidFill>
                  <a:srgbClr val="9E5442"/>
                </a:solidFill>
                <a:latin typeface="Glacial Indifference"/>
                <a:ea typeface="+mn-lt"/>
                <a:cs typeface="+mn-lt"/>
              </a:rPr>
              <a:t>.</a:t>
            </a:r>
            <a:endParaRPr lang="en-US" sz="2000">
              <a:latin typeface="Glacial Indifference"/>
              <a:ea typeface="+mn-lt"/>
              <a:cs typeface="+mn-lt"/>
            </a:endParaRPr>
          </a:p>
        </p:txBody>
      </p:sp>
      <p:sp>
        <p:nvSpPr>
          <p:cNvPr id="3" name="Freeform 23">
            <a:extLst>
              <a:ext uri="{FF2B5EF4-FFF2-40B4-BE49-F238E27FC236}">
                <a16:creationId xmlns:a16="http://schemas.microsoft.com/office/drawing/2014/main" id="{FB015294-7E37-9A57-84A3-DE9EF8885608}"/>
              </a:ext>
            </a:extLst>
          </p:cNvPr>
          <p:cNvSpPr/>
          <p:nvPr/>
        </p:nvSpPr>
        <p:spPr>
          <a:xfrm>
            <a:off x="505748" y="1983321"/>
            <a:ext cx="701476" cy="664505"/>
          </a:xfrm>
          <a:custGeom>
            <a:avLst/>
            <a:gdLst/>
            <a:ahLst/>
            <a:cxnLst/>
            <a:rect l="l" t="t" r="r" b="b"/>
            <a:pathLst>
              <a:path w="1275850" h="1329010">
                <a:moveTo>
                  <a:pt x="0" y="0"/>
                </a:moveTo>
                <a:lnTo>
                  <a:pt x="1275850" y="0"/>
                </a:lnTo>
                <a:lnTo>
                  <a:pt x="1275850" y="1329010"/>
                </a:lnTo>
                <a:lnTo>
                  <a:pt x="0" y="13290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9" name="Freeform 6">
            <a:extLst>
              <a:ext uri="{FF2B5EF4-FFF2-40B4-BE49-F238E27FC236}">
                <a16:creationId xmlns:a16="http://schemas.microsoft.com/office/drawing/2014/main" id="{70DD5EB8-E4B6-7D1E-6533-25061262AA05}"/>
              </a:ext>
            </a:extLst>
          </p:cNvPr>
          <p:cNvSpPr/>
          <p:nvPr/>
        </p:nvSpPr>
        <p:spPr>
          <a:xfrm rot="3679181">
            <a:off x="18800264" y="-5543243"/>
            <a:ext cx="5032105" cy="5630327"/>
          </a:xfrm>
          <a:custGeom>
            <a:avLst/>
            <a:gdLst/>
            <a:ahLst/>
            <a:cxnLst/>
            <a:rect l="l" t="t" r="r" b="b"/>
            <a:pathLst>
              <a:path w="5032105" h="5630327">
                <a:moveTo>
                  <a:pt x="0" y="0"/>
                </a:moveTo>
                <a:lnTo>
                  <a:pt x="5032104" y="0"/>
                </a:lnTo>
                <a:lnTo>
                  <a:pt x="5032104" y="5630327"/>
                </a:lnTo>
                <a:lnTo>
                  <a:pt x="0" y="56303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20" name="Freeform 8">
            <a:extLst>
              <a:ext uri="{FF2B5EF4-FFF2-40B4-BE49-F238E27FC236}">
                <a16:creationId xmlns:a16="http://schemas.microsoft.com/office/drawing/2014/main" id="{CE6F814C-7D3F-DA8D-8B5F-85D89A703EAE}"/>
              </a:ext>
            </a:extLst>
          </p:cNvPr>
          <p:cNvSpPr/>
          <p:nvPr/>
        </p:nvSpPr>
        <p:spPr>
          <a:xfrm>
            <a:off x="-23774400" y="1785259"/>
            <a:ext cx="4592904" cy="5663100"/>
          </a:xfrm>
          <a:custGeom>
            <a:avLst/>
            <a:gdLst/>
            <a:ahLst/>
            <a:cxnLst/>
            <a:rect l="l" t="t" r="r" b="b"/>
            <a:pathLst>
              <a:path w="2474341" h="2935451">
                <a:moveTo>
                  <a:pt x="0" y="0"/>
                </a:moveTo>
                <a:lnTo>
                  <a:pt x="2474341" y="0"/>
                </a:lnTo>
                <a:lnTo>
                  <a:pt x="2474341" y="2935452"/>
                </a:lnTo>
                <a:lnTo>
                  <a:pt x="0" y="2935452"/>
                </a:lnTo>
                <a:lnTo>
                  <a:pt x="0" y="0"/>
                </a:lnTo>
                <a:close/>
              </a:path>
            </a:pathLst>
          </a:custGeom>
          <a:blipFill>
            <a:blip r:embed="rId9">
              <a:extLst>
                <a:ext uri="{BEBA8EAE-BF5A-486C-A8C5-ECC9F3942E4B}">
                  <a14:imgProps xmlns:a14="http://schemas.microsoft.com/office/drawing/2010/main">
                    <a14:imgLayer r:embed="rId10">
                      <a14:imgEffect>
                        <a14:saturation sat="47000"/>
                      </a14:imgEffect>
                    </a14:imgLayer>
                  </a14:imgProps>
                </a:ext>
              </a:extLst>
            </a:blip>
            <a:stretch>
              <a:fillRect/>
            </a:stretch>
          </a:blipFill>
        </p:spPr>
        <p:txBody>
          <a:bodyPr/>
          <a:lstStyle/>
          <a:p>
            <a:endParaRPr lang="es-CO"/>
          </a:p>
        </p:txBody>
      </p:sp>
      <p:sp>
        <p:nvSpPr>
          <p:cNvPr id="21" name="TextBox 5">
            <a:extLst>
              <a:ext uri="{FF2B5EF4-FFF2-40B4-BE49-F238E27FC236}">
                <a16:creationId xmlns:a16="http://schemas.microsoft.com/office/drawing/2014/main" id="{2CA954B9-3206-A8C3-C165-5E630B5EC3C6}"/>
              </a:ext>
            </a:extLst>
          </p:cNvPr>
          <p:cNvSpPr txBox="1"/>
          <p:nvPr/>
        </p:nvSpPr>
        <p:spPr>
          <a:xfrm>
            <a:off x="-19354800" y="1789100"/>
            <a:ext cx="12630963" cy="1074012"/>
          </a:xfrm>
          <a:prstGeom prst="rect">
            <a:avLst/>
          </a:prstGeom>
        </p:spPr>
        <p:txBody>
          <a:bodyPr wrap="square" lIns="0" tIns="0" rIns="0" bIns="0" rtlCol="0" anchor="t">
            <a:spAutoFit/>
          </a:bodyPr>
          <a:lstStyle/>
          <a:p>
            <a:pPr algn="just">
              <a:lnSpc>
                <a:spcPts val="4100"/>
              </a:lnSpc>
            </a:pPr>
            <a:r>
              <a:rPr lang="en-US" sz="4800">
                <a:solidFill>
                  <a:srgbClr val="9D5341"/>
                </a:solidFill>
                <a:latin typeface="Glacial Indifference"/>
                <a:ea typeface="Glacial Indifference"/>
                <a:cs typeface="Glacial Indifference"/>
                <a:sym typeface="Glacial Indifference"/>
              </a:rPr>
              <a:t>In this context, a </a:t>
            </a:r>
            <a:r>
              <a:rPr lang="en-US" sz="4800" b="1">
                <a:solidFill>
                  <a:srgbClr val="9D5341"/>
                </a:solidFill>
                <a:latin typeface="Glacial Indifference"/>
                <a:ea typeface="Glacial Indifference"/>
                <a:cs typeface="Glacial Indifference"/>
                <a:sym typeface="Glacial Indifference"/>
              </a:rPr>
              <a:t>bioinformatics approach plays a critical role</a:t>
            </a:r>
            <a:r>
              <a:rPr lang="en-US" sz="4800">
                <a:solidFill>
                  <a:srgbClr val="9D5341"/>
                </a:solidFill>
                <a:latin typeface="Glacial Indifference"/>
                <a:ea typeface="Glacial Indifference"/>
                <a:cs typeface="Glacial Indifference"/>
                <a:sym typeface="Glacial Indifference"/>
              </a:rPr>
              <a:t>.</a:t>
            </a:r>
            <a:endParaRPr lang="en-US" sz="4800" b="1">
              <a:solidFill>
                <a:srgbClr val="9D5341"/>
              </a:solidFill>
              <a:latin typeface="Glacial Indifference"/>
              <a:ea typeface="Glacial Indifference"/>
              <a:cs typeface="Glacial Indifference"/>
              <a:sym typeface="Glacial Indifference"/>
            </a:endParaRPr>
          </a:p>
        </p:txBody>
      </p:sp>
      <p:sp>
        <p:nvSpPr>
          <p:cNvPr id="22" name="TextBox 5">
            <a:extLst>
              <a:ext uri="{FF2B5EF4-FFF2-40B4-BE49-F238E27FC236}">
                <a16:creationId xmlns:a16="http://schemas.microsoft.com/office/drawing/2014/main" id="{FA85F9AB-639E-8D6E-C80B-595A8E6DBACD}"/>
              </a:ext>
            </a:extLst>
          </p:cNvPr>
          <p:cNvSpPr txBox="1"/>
          <p:nvPr/>
        </p:nvSpPr>
        <p:spPr>
          <a:xfrm>
            <a:off x="-18990450" y="3027199"/>
            <a:ext cx="10728693" cy="1128514"/>
          </a:xfrm>
          <a:prstGeom prst="rect">
            <a:avLst/>
          </a:prstGeom>
        </p:spPr>
        <p:txBody>
          <a:bodyPr wrap="square" lIns="0" tIns="0" rIns="0" bIns="0" rtlCol="0" anchor="t">
            <a:spAutoFit/>
          </a:bodyPr>
          <a:lstStyle/>
          <a:p>
            <a:pPr algn="just">
              <a:lnSpc>
                <a:spcPts val="4410"/>
              </a:lnSpc>
            </a:pPr>
            <a:r>
              <a:rPr lang="en-US" sz="4000">
                <a:solidFill>
                  <a:srgbClr val="AE5B48"/>
                </a:solidFill>
                <a:latin typeface="Glacial Indifference"/>
                <a:ea typeface="Glacial Indifference"/>
                <a:cs typeface="Glacial Indifference"/>
                <a:sym typeface="Glacial Indifference"/>
              </a:rPr>
              <a:t>Represents an interdisciplinary method that integrates data from various sources.</a:t>
            </a:r>
          </a:p>
        </p:txBody>
      </p:sp>
      <p:sp>
        <p:nvSpPr>
          <p:cNvPr id="23" name="Freeform 20">
            <a:extLst>
              <a:ext uri="{FF2B5EF4-FFF2-40B4-BE49-F238E27FC236}">
                <a16:creationId xmlns:a16="http://schemas.microsoft.com/office/drawing/2014/main" id="{30C0336B-6C90-8320-603D-47DE9C18F033}"/>
              </a:ext>
            </a:extLst>
          </p:cNvPr>
          <p:cNvSpPr/>
          <p:nvPr/>
        </p:nvSpPr>
        <p:spPr>
          <a:xfrm>
            <a:off x="-16872335" y="4990690"/>
            <a:ext cx="1875855" cy="2187586"/>
          </a:xfrm>
          <a:custGeom>
            <a:avLst/>
            <a:gdLst/>
            <a:ahLst/>
            <a:cxnLst/>
            <a:rect l="l" t="t" r="r" b="b"/>
            <a:pathLst>
              <a:path w="1875855" h="2187586">
                <a:moveTo>
                  <a:pt x="0" y="0"/>
                </a:moveTo>
                <a:lnTo>
                  <a:pt x="1875856" y="0"/>
                </a:lnTo>
                <a:lnTo>
                  <a:pt x="1875856" y="2187586"/>
                </a:lnTo>
                <a:lnTo>
                  <a:pt x="0" y="21875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O"/>
          </a:p>
        </p:txBody>
      </p:sp>
      <p:sp>
        <p:nvSpPr>
          <p:cNvPr id="24" name="Freeform 21">
            <a:extLst>
              <a:ext uri="{FF2B5EF4-FFF2-40B4-BE49-F238E27FC236}">
                <a16:creationId xmlns:a16="http://schemas.microsoft.com/office/drawing/2014/main" id="{3DB89946-58CA-24AD-786E-9CFF0947CE50}"/>
              </a:ext>
            </a:extLst>
          </p:cNvPr>
          <p:cNvSpPr/>
          <p:nvPr/>
        </p:nvSpPr>
        <p:spPr>
          <a:xfrm>
            <a:off x="-9506833" y="4914900"/>
            <a:ext cx="2400661" cy="2369643"/>
          </a:xfrm>
          <a:custGeom>
            <a:avLst/>
            <a:gdLst/>
            <a:ahLst/>
            <a:cxnLst/>
            <a:rect l="l" t="t" r="r" b="b"/>
            <a:pathLst>
              <a:path w="2210522" h="2218842">
                <a:moveTo>
                  <a:pt x="0" y="0"/>
                </a:moveTo>
                <a:lnTo>
                  <a:pt x="2210522" y="0"/>
                </a:lnTo>
                <a:lnTo>
                  <a:pt x="2210522" y="2218843"/>
                </a:lnTo>
                <a:lnTo>
                  <a:pt x="0" y="22188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CO"/>
          </a:p>
        </p:txBody>
      </p:sp>
      <p:sp>
        <p:nvSpPr>
          <p:cNvPr id="25" name="Freeform 22">
            <a:extLst>
              <a:ext uri="{FF2B5EF4-FFF2-40B4-BE49-F238E27FC236}">
                <a16:creationId xmlns:a16="http://schemas.microsoft.com/office/drawing/2014/main" id="{70D19C1B-D51B-B3E2-DB9A-F729363E9D29}"/>
              </a:ext>
            </a:extLst>
          </p:cNvPr>
          <p:cNvSpPr/>
          <p:nvPr/>
        </p:nvSpPr>
        <p:spPr>
          <a:xfrm>
            <a:off x="-13246172" y="5193599"/>
            <a:ext cx="2091802" cy="1963823"/>
          </a:xfrm>
          <a:custGeom>
            <a:avLst/>
            <a:gdLst/>
            <a:ahLst/>
            <a:cxnLst/>
            <a:rect l="l" t="t" r="r" b="b"/>
            <a:pathLst>
              <a:path w="1494046" h="1456695">
                <a:moveTo>
                  <a:pt x="0" y="0"/>
                </a:moveTo>
                <a:lnTo>
                  <a:pt x="1494046" y="0"/>
                </a:lnTo>
                <a:lnTo>
                  <a:pt x="1494046" y="1456695"/>
                </a:lnTo>
                <a:lnTo>
                  <a:pt x="0" y="145669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CO"/>
          </a:p>
        </p:txBody>
      </p:sp>
      <p:sp>
        <p:nvSpPr>
          <p:cNvPr id="26" name="TextBox 5">
            <a:extLst>
              <a:ext uri="{FF2B5EF4-FFF2-40B4-BE49-F238E27FC236}">
                <a16:creationId xmlns:a16="http://schemas.microsoft.com/office/drawing/2014/main" id="{85EA1570-522E-7B54-AF7A-DC42E5CCD684}"/>
              </a:ext>
            </a:extLst>
          </p:cNvPr>
          <p:cNvSpPr txBox="1"/>
          <p:nvPr/>
        </p:nvSpPr>
        <p:spPr>
          <a:xfrm>
            <a:off x="-17862100" y="4366300"/>
            <a:ext cx="3269284" cy="525785"/>
          </a:xfrm>
          <a:prstGeom prst="rect">
            <a:avLst/>
          </a:prstGeom>
        </p:spPr>
        <p:txBody>
          <a:bodyPr wrap="square" lIns="0" tIns="0" rIns="0" bIns="0" rtlCol="0" anchor="t">
            <a:spAutoFit/>
          </a:bodyPr>
          <a:lstStyle/>
          <a:p>
            <a:pPr algn="ctr">
              <a:lnSpc>
                <a:spcPts val="4410"/>
              </a:lnSpc>
            </a:pPr>
            <a:r>
              <a:rPr lang="en-US" sz="3200" b="1">
                <a:solidFill>
                  <a:srgbClr val="9D5341"/>
                </a:solidFill>
                <a:latin typeface="Glacial Indifference"/>
                <a:ea typeface="Glacial Indifference"/>
                <a:cs typeface="Glacial Indifference"/>
                <a:sym typeface="Glacial Indifference"/>
              </a:rPr>
              <a:t>Genetic profiles</a:t>
            </a:r>
          </a:p>
        </p:txBody>
      </p:sp>
      <p:sp>
        <p:nvSpPr>
          <p:cNvPr id="27" name="TextBox 5">
            <a:extLst>
              <a:ext uri="{FF2B5EF4-FFF2-40B4-BE49-F238E27FC236}">
                <a16:creationId xmlns:a16="http://schemas.microsoft.com/office/drawing/2014/main" id="{8298C020-5215-0BAD-C465-6C1B908FDAC2}"/>
              </a:ext>
            </a:extLst>
          </p:cNvPr>
          <p:cNvSpPr txBox="1"/>
          <p:nvPr/>
        </p:nvSpPr>
        <p:spPr>
          <a:xfrm>
            <a:off x="-13916226" y="4356446"/>
            <a:ext cx="3442537" cy="525785"/>
          </a:xfrm>
          <a:prstGeom prst="rect">
            <a:avLst/>
          </a:prstGeom>
        </p:spPr>
        <p:txBody>
          <a:bodyPr wrap="square" lIns="0" tIns="0" rIns="0" bIns="0" rtlCol="0" anchor="t">
            <a:spAutoFit/>
          </a:bodyPr>
          <a:lstStyle/>
          <a:p>
            <a:pPr algn="ctr">
              <a:lnSpc>
                <a:spcPts val="4410"/>
              </a:lnSpc>
            </a:pPr>
            <a:r>
              <a:rPr lang="en-US" sz="3200" b="1">
                <a:solidFill>
                  <a:srgbClr val="9D5341"/>
                </a:solidFill>
                <a:latin typeface="Glacial Indifference"/>
                <a:ea typeface="Glacial Indifference"/>
                <a:cs typeface="Glacial Indifference"/>
                <a:sym typeface="Glacial Indifference"/>
              </a:rPr>
              <a:t>Structural profiles</a:t>
            </a:r>
          </a:p>
        </p:txBody>
      </p:sp>
      <p:sp>
        <p:nvSpPr>
          <p:cNvPr id="28" name="TextBox 5">
            <a:extLst>
              <a:ext uri="{FF2B5EF4-FFF2-40B4-BE49-F238E27FC236}">
                <a16:creationId xmlns:a16="http://schemas.microsoft.com/office/drawing/2014/main" id="{C3A9B808-20E1-2270-8A57-9BE4C0C950CF}"/>
              </a:ext>
            </a:extLst>
          </p:cNvPr>
          <p:cNvSpPr txBox="1"/>
          <p:nvPr/>
        </p:nvSpPr>
        <p:spPr>
          <a:xfrm>
            <a:off x="-10319953" y="4362085"/>
            <a:ext cx="3657691" cy="525785"/>
          </a:xfrm>
          <a:prstGeom prst="rect">
            <a:avLst/>
          </a:prstGeom>
        </p:spPr>
        <p:txBody>
          <a:bodyPr wrap="square" lIns="0" tIns="0" rIns="0" bIns="0" rtlCol="0" anchor="t">
            <a:spAutoFit/>
          </a:bodyPr>
          <a:lstStyle/>
          <a:p>
            <a:pPr algn="ctr">
              <a:lnSpc>
                <a:spcPts val="4410"/>
              </a:lnSpc>
            </a:pPr>
            <a:r>
              <a:rPr lang="en-US" sz="3200" b="1">
                <a:solidFill>
                  <a:srgbClr val="9D5341"/>
                </a:solidFill>
                <a:latin typeface="Glacial Indifference"/>
                <a:ea typeface="Glacial Indifference"/>
                <a:cs typeface="Glacial Indifference"/>
                <a:sym typeface="Glacial Indifference"/>
              </a:rPr>
              <a:t>Functional profiles</a:t>
            </a:r>
          </a:p>
        </p:txBody>
      </p:sp>
      <p:sp>
        <p:nvSpPr>
          <p:cNvPr id="29" name="TextBox 5">
            <a:extLst>
              <a:ext uri="{FF2B5EF4-FFF2-40B4-BE49-F238E27FC236}">
                <a16:creationId xmlns:a16="http://schemas.microsoft.com/office/drawing/2014/main" id="{05ACC0BB-9E75-7797-D8C6-1FCE44C121FF}"/>
              </a:ext>
            </a:extLst>
          </p:cNvPr>
          <p:cNvSpPr txBox="1"/>
          <p:nvPr/>
        </p:nvSpPr>
        <p:spPr>
          <a:xfrm>
            <a:off x="-21467496" y="7723226"/>
            <a:ext cx="14588615" cy="897682"/>
          </a:xfrm>
          <a:prstGeom prst="rect">
            <a:avLst/>
          </a:prstGeom>
        </p:spPr>
        <p:txBody>
          <a:bodyPr wrap="square" lIns="0" tIns="0" rIns="0" bIns="0" rtlCol="0" anchor="t">
            <a:spAutoFit/>
          </a:bodyPr>
          <a:lstStyle/>
          <a:p>
            <a:pPr algn="ctr">
              <a:lnSpc>
                <a:spcPts val="3500"/>
              </a:lnSpc>
            </a:pPr>
            <a:r>
              <a:rPr lang="en-US" sz="3200" b="1">
                <a:solidFill>
                  <a:srgbClr val="AE5B48"/>
                </a:solidFill>
                <a:latin typeface="Glacial Indifference"/>
                <a:ea typeface="Glacial Indifference"/>
                <a:cs typeface="Glacial Indifference"/>
                <a:sym typeface="Glacial Indifference"/>
              </a:rPr>
              <a:t>EBI resources </a:t>
            </a:r>
            <a:r>
              <a:rPr lang="en-US" sz="3200">
                <a:solidFill>
                  <a:srgbClr val="AE5B48"/>
                </a:solidFill>
                <a:latin typeface="Glacial Indifference"/>
                <a:ea typeface="Glacial Indifference"/>
                <a:cs typeface="Glacial Indifference"/>
                <a:sym typeface="Glacial Indifference"/>
              </a:rPr>
              <a:t>were instrumental in obtaining, analyzing, and understanding the genetic information related to this disease. </a:t>
            </a:r>
          </a:p>
        </p:txBody>
      </p:sp>
      <p:pic>
        <p:nvPicPr>
          <p:cNvPr id="30" name="Picture 2" descr="EMBL European Bioinformatics Institute (EMBL-EBI) - PoINT Software &amp; Systems">
            <a:extLst>
              <a:ext uri="{FF2B5EF4-FFF2-40B4-BE49-F238E27FC236}">
                <a16:creationId xmlns:a16="http://schemas.microsoft.com/office/drawing/2014/main" id="{4C4D6292-8478-BBDF-7A5C-F5CB551EB924}"/>
              </a:ext>
            </a:extLst>
          </p:cNvPr>
          <p:cNvPicPr>
            <a:picLocks noChangeAspect="1" noChangeArrowheads="1"/>
          </p:cNvPicPr>
          <p:nvPr/>
        </p:nvPicPr>
        <p:blipFill>
          <a:blip r:embed="rId1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557747" y="8815293"/>
            <a:ext cx="3657600" cy="112585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xplore Human Pangenome Reference Consortium (HPRC) data in Ensembl | EMBL- EBI Training">
            <a:extLst>
              <a:ext uri="{FF2B5EF4-FFF2-40B4-BE49-F238E27FC236}">
                <a16:creationId xmlns:a16="http://schemas.microsoft.com/office/drawing/2014/main" id="{7AE57DBE-4EF2-FB06-E6E6-E3DF59E4C13D}"/>
              </a:ext>
            </a:extLst>
          </p:cNvPr>
          <p:cNvPicPr>
            <a:picLocks noChangeAspect="1" noChangeArrowheads="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27718" y="8792369"/>
            <a:ext cx="586892" cy="5554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EBI Search | EMBL-EBI">
            <a:extLst>
              <a:ext uri="{FF2B5EF4-FFF2-40B4-BE49-F238E27FC236}">
                <a16:creationId xmlns:a16="http://schemas.microsoft.com/office/drawing/2014/main" id="{21D3740D-426D-FB8E-FA10-E883D5FE3403}"/>
              </a:ext>
            </a:extLst>
          </p:cNvPr>
          <p:cNvPicPr>
            <a:picLocks noChangeAspect="1" noChangeArrowheads="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804093" y="9370832"/>
            <a:ext cx="910111" cy="61328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Accessing variant data at the European Variation Archive | EMBL-EBI Training">
            <a:extLst>
              <a:ext uri="{FF2B5EF4-FFF2-40B4-BE49-F238E27FC236}">
                <a16:creationId xmlns:a16="http://schemas.microsoft.com/office/drawing/2014/main" id="{06713811-3201-54C1-9927-26F297F32892}"/>
              </a:ext>
            </a:extLst>
          </p:cNvPr>
          <p:cNvPicPr>
            <a:picLocks noChangeAspect="1" noChangeArrowheads="1"/>
          </p:cNvPicPr>
          <p:nvPr/>
        </p:nvPicPr>
        <p:blipFill>
          <a:blip r:embed="rId2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3809101" y="9311066"/>
            <a:ext cx="613285" cy="61328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Home &lt; Expression Atlas &lt; EMBL-EBI">
            <a:extLst>
              <a:ext uri="{FF2B5EF4-FFF2-40B4-BE49-F238E27FC236}">
                <a16:creationId xmlns:a16="http://schemas.microsoft.com/office/drawing/2014/main" id="{AECCFDB4-9AFB-554C-ADC4-B6BE53D6476F}"/>
              </a:ext>
            </a:extLst>
          </p:cNvPr>
          <p:cNvPicPr>
            <a:picLocks noChangeAspect="1" noChangeArrowheads="1"/>
          </p:cNvPicPr>
          <p:nvPr/>
        </p:nvPicPr>
        <p:blipFill>
          <a:blip r:embed="rId2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152235" y="9347796"/>
            <a:ext cx="550270" cy="55027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Uniprot &lt; EMBL-EBI">
            <a:extLst>
              <a:ext uri="{FF2B5EF4-FFF2-40B4-BE49-F238E27FC236}">
                <a16:creationId xmlns:a16="http://schemas.microsoft.com/office/drawing/2014/main" id="{76EA7F81-3AA8-15D8-80C8-1FC3E21AEB0A}"/>
              </a:ext>
            </a:extLst>
          </p:cNvPr>
          <p:cNvPicPr>
            <a:picLocks noChangeAspect="1" noChangeArrowheads="1"/>
          </p:cNvPicPr>
          <p:nvPr/>
        </p:nvPicPr>
        <p:blipFill>
          <a:blip r:embed="rId2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3742060" y="8769432"/>
            <a:ext cx="1179650" cy="5382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Logos and branding &lt; PDBe">
            <a:extLst>
              <a:ext uri="{FF2B5EF4-FFF2-40B4-BE49-F238E27FC236}">
                <a16:creationId xmlns:a16="http://schemas.microsoft.com/office/drawing/2014/main" id="{D346A477-61D6-E6FD-17C1-EDDA4D71DE69}"/>
              </a:ext>
            </a:extLst>
          </p:cNvPr>
          <p:cNvPicPr>
            <a:picLocks noChangeAspect="1" noChangeArrowheads="1"/>
          </p:cNvPicPr>
          <p:nvPr/>
        </p:nvPicPr>
        <p:blipFill>
          <a:blip r:embed="rId2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482112" y="8840623"/>
            <a:ext cx="1395858" cy="43608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Moving to open source – Europe PMC News Blog">
            <a:extLst>
              <a:ext uri="{FF2B5EF4-FFF2-40B4-BE49-F238E27FC236}">
                <a16:creationId xmlns:a16="http://schemas.microsoft.com/office/drawing/2014/main" id="{E1ACF26C-EFA6-4B01-C491-3DD08EDD2078}"/>
              </a:ext>
            </a:extLst>
          </p:cNvPr>
          <p:cNvPicPr>
            <a:picLocks noChangeAspect="1" noChangeArrowheads="1"/>
          </p:cNvPicPr>
          <p:nvPr/>
        </p:nvPicPr>
        <p:blipFill>
          <a:blip r:embed="rId2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2487875" y="9337980"/>
            <a:ext cx="2216177" cy="51457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Home - Reactome Pathway Database">
            <a:extLst>
              <a:ext uri="{FF2B5EF4-FFF2-40B4-BE49-F238E27FC236}">
                <a16:creationId xmlns:a16="http://schemas.microsoft.com/office/drawing/2014/main" id="{111EF825-947F-E5A7-B4AB-D244B2AA718B}"/>
              </a:ext>
            </a:extLst>
          </p:cNvPr>
          <p:cNvPicPr>
            <a:picLocks noChangeAspect="1" noChangeArrowheads="1"/>
          </p:cNvPicPr>
          <p:nvPr/>
        </p:nvPicPr>
        <p:blipFill>
          <a:blip r:embed="rId2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994206" y="8765040"/>
            <a:ext cx="2157457" cy="507637"/>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upo 38">
            <a:extLst>
              <a:ext uri="{FF2B5EF4-FFF2-40B4-BE49-F238E27FC236}">
                <a16:creationId xmlns:a16="http://schemas.microsoft.com/office/drawing/2014/main" id="{13FBC0B9-4F77-D133-91A6-DF05C469BF43}"/>
              </a:ext>
            </a:extLst>
          </p:cNvPr>
          <p:cNvGrpSpPr/>
          <p:nvPr/>
        </p:nvGrpSpPr>
        <p:grpSpPr>
          <a:xfrm>
            <a:off x="-10199859" y="9266188"/>
            <a:ext cx="1882630" cy="586371"/>
            <a:chOff x="9043688" y="9201644"/>
            <a:chExt cx="1882630" cy="586371"/>
          </a:xfrm>
        </p:grpSpPr>
        <p:pic>
          <p:nvPicPr>
            <p:cNvPr id="40" name="Picture 20" descr="InterPro">
              <a:extLst>
                <a:ext uri="{FF2B5EF4-FFF2-40B4-BE49-F238E27FC236}">
                  <a16:creationId xmlns:a16="http://schemas.microsoft.com/office/drawing/2014/main" id="{BD6F27F1-C9AE-6035-BB54-6BD1C198BC7B}"/>
                </a:ext>
              </a:extLst>
            </p:cNvPr>
            <p:cNvPicPr>
              <a:picLocks noChangeAspect="1" noChangeArrowheads="1"/>
            </p:cNvPicPr>
            <p:nvPr/>
          </p:nvPicPr>
          <p:blipFill>
            <a:blip r:embed="rId2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043688" y="9201644"/>
              <a:ext cx="586371" cy="586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2" descr="InterPro">
              <a:extLst>
                <a:ext uri="{FF2B5EF4-FFF2-40B4-BE49-F238E27FC236}">
                  <a16:creationId xmlns:a16="http://schemas.microsoft.com/office/drawing/2014/main" id="{3F4A8E62-E46F-DED7-693C-730D137C7F1A}"/>
                </a:ext>
              </a:extLst>
            </p:cNvPr>
            <p:cNvPicPr>
              <a:picLocks noChangeAspect="1" noChangeArrowheads="1"/>
            </p:cNvPicPr>
            <p:nvPr/>
          </p:nvPicPr>
          <p:blipFill rotWithShape="1">
            <a:blip r:embed="rId27">
              <a:duotone>
                <a:prstClr val="black"/>
                <a:schemeClr val="accent2">
                  <a:tint val="45000"/>
                  <a:satMod val="400000"/>
                </a:schemeClr>
              </a:duotone>
              <a:extLst>
                <a:ext uri="{BEBA8EAE-BF5A-486C-A8C5-ECC9F3942E4B}">
                  <a14:imgProps xmlns:a14="http://schemas.microsoft.com/office/drawing/2010/main">
                    <a14:imgLayer r:embed="rId28">
                      <a14:imgEffect>
                        <a14:backgroundRemoval t="10000" b="90000" l="10000" r="90000">
                          <a14:foregroundMark x1="26738" y1="59857" x2="26738" y2="59857"/>
                          <a14:foregroundMark x1="38102" y1="47268" x2="38102" y2="47268"/>
                          <a14:foregroundMark x1="42246" y1="47981" x2="42246" y2="47981"/>
                          <a14:foregroundMark x1="48128" y1="47981" x2="48128" y2="47981"/>
                          <a14:foregroundMark x1="52941" y1="47743" x2="52941" y2="47743"/>
                          <a14:foregroundMark x1="58021" y1="50594" x2="58021" y2="50594"/>
                          <a14:foregroundMark x1="63770" y1="51069" x2="63770" y2="51069"/>
                          <a14:foregroundMark x1="69786" y1="53207" x2="69786" y2="53207"/>
                          <a14:foregroundMark x1="73396" y1="53207" x2="73396" y2="53207"/>
                          <a14:foregroundMark x1="28209" y1="58195" x2="28209" y2="58195"/>
                          <a14:foregroundMark x1="28476" y1="58195" x2="28476" y2="58195"/>
                          <a14:foregroundMark x1="28342" y1="58432" x2="28342" y2="58432"/>
                          <a14:foregroundMark x1="28209" y1="58432" x2="28209" y2="58432"/>
                          <a14:foregroundMark x1="28476" y1="58432" x2="28476" y2="58432"/>
                          <a14:foregroundMark x1="28342" y1="58195" x2="28342" y2="58195"/>
                          <a14:foregroundMark x1="28342" y1="58195" x2="28342" y2="58195"/>
                          <a14:foregroundMark x1="28342" y1="58195" x2="28342" y2="58195"/>
                          <a14:foregroundMark x1="69251" y1="48219" x2="69251" y2="48219"/>
                          <a14:backgroundMark x1="28342" y1="58432" x2="28342" y2="58432"/>
                          <a14:backgroundMark x1="53476" y1="50119" x2="53476" y2="50119"/>
                          <a14:backgroundMark x1="70187" y1="48931" x2="70187" y2="48931"/>
                        </a14:backgroundRemoval>
                      </a14:imgEffect>
                    </a14:imgLayer>
                  </a14:imgProps>
                </a:ext>
                <a:ext uri="{28A0092B-C50C-407E-A947-70E740481C1C}">
                  <a14:useLocalDpi xmlns:a14="http://schemas.microsoft.com/office/drawing/2010/main" val="0"/>
                </a:ext>
              </a:extLst>
            </a:blip>
            <a:srcRect l="34914" t="42270" r="19680" b="37064"/>
            <a:stretch/>
          </p:blipFill>
          <p:spPr bwMode="auto">
            <a:xfrm>
              <a:off x="9600288" y="9360884"/>
              <a:ext cx="1326030" cy="339681"/>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24" descr="IntAct - About">
            <a:extLst>
              <a:ext uri="{FF2B5EF4-FFF2-40B4-BE49-F238E27FC236}">
                <a16:creationId xmlns:a16="http://schemas.microsoft.com/office/drawing/2014/main" id="{DC97F723-9008-4B07-7430-19C2C7F91D46}"/>
              </a:ext>
            </a:extLst>
          </p:cNvPr>
          <p:cNvPicPr>
            <a:picLocks noChangeAspect="1" noChangeArrowheads="1"/>
          </p:cNvPicPr>
          <p:nvPr/>
        </p:nvPicPr>
        <p:blipFill>
          <a:blip r:embed="rId2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01330" y="8748586"/>
            <a:ext cx="1566393" cy="5141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6" descr="Home - Ontology Lookup Service">
            <a:extLst>
              <a:ext uri="{FF2B5EF4-FFF2-40B4-BE49-F238E27FC236}">
                <a16:creationId xmlns:a16="http://schemas.microsoft.com/office/drawing/2014/main" id="{C3C766BA-F8ED-0997-DF40-2C9B6CEC3063}"/>
              </a:ext>
            </a:extLst>
          </p:cNvPr>
          <p:cNvPicPr>
            <a:picLocks noChangeAspect="1" noChangeArrowheads="1"/>
          </p:cNvPicPr>
          <p:nvPr/>
        </p:nvPicPr>
        <p:blipFill>
          <a:blip r:embed="rId30">
            <a:duotone>
              <a:schemeClr val="accent2">
                <a:shade val="45000"/>
                <a:satMod val="135000"/>
              </a:schemeClr>
              <a:prstClr val="white"/>
            </a:duotone>
            <a:extLst>
              <a:ext uri="{BEBA8EAE-BF5A-486C-A8C5-ECC9F3942E4B}">
                <a14:imgProps xmlns:a14="http://schemas.microsoft.com/office/drawing/2010/main">
                  <a14:imgLayer r:embed="rId31">
                    <a14:imgEffect>
                      <a14:backgroundRemoval t="606" b="89697" l="2295" r="96066">
                        <a14:foregroundMark x1="9180" y1="32727" x2="9180" y2="32727"/>
                        <a14:foregroundMark x1="36066" y1="26667" x2="36066" y2="26667"/>
                        <a14:foregroundMark x1="34426" y1="20606" x2="34426" y2="20606"/>
                        <a14:foregroundMark x1="31803" y1="16364" x2="31803" y2="16364"/>
                        <a14:foregroundMark x1="29180" y1="13939" x2="29180" y2="13939"/>
                        <a14:foregroundMark x1="24918" y1="12727" x2="24918" y2="12727"/>
                        <a14:foregroundMark x1="20656" y1="9697" x2="20656" y2="9697"/>
                        <a14:foregroundMark x1="17705" y1="11515" x2="17705" y2="11515"/>
                        <a14:foregroundMark x1="66885" y1="62424" x2="66885" y2="62424"/>
                        <a14:foregroundMark x1="73770" y1="69697" x2="73770" y2="69697"/>
                        <a14:foregroundMark x1="77377" y1="72121" x2="77377" y2="72121"/>
                        <a14:foregroundMark x1="91148" y1="72121" x2="91148" y2="72121"/>
                        <a14:foregroundMark x1="94426" y1="67879" x2="94426" y2="67879"/>
                        <a14:foregroundMark x1="96721" y1="63030" x2="96721" y2="63030"/>
                        <a14:foregroundMark x1="8525" y1="39394" x2="8525" y2="39394"/>
                        <a14:foregroundMark x1="37049" y1="32727" x2="37049" y2="32727"/>
                        <a14:foregroundMark x1="37377" y1="46061" x2="37377" y2="46061"/>
                        <a14:foregroundMark x1="35410" y1="52727" x2="35410" y2="52727"/>
                        <a14:foregroundMark x1="14426" y1="13333" x2="14426" y2="13333"/>
                        <a14:foregroundMark x1="11803" y1="15152" x2="11803" y2="15152"/>
                        <a14:foregroundMark x1="9180" y1="19394" x2="9180" y2="19394"/>
                        <a14:foregroundMark x1="7213" y1="26667" x2="7213" y2="26667"/>
                        <a14:foregroundMark x1="6230" y1="31515" x2="6230" y2="31515"/>
                        <a14:foregroundMark x1="5902" y1="40606" x2="5902" y2="40606"/>
                        <a14:foregroundMark x1="6230" y1="47879" x2="6230" y2="47879"/>
                        <a14:foregroundMark x1="7213" y1="52121" x2="7213" y2="52121"/>
                        <a14:foregroundMark x1="9180" y1="58788" x2="9180" y2="58788"/>
                        <a14:foregroundMark x1="12459" y1="63636" x2="12459" y2="63636"/>
                        <a14:foregroundMark x1="14754" y1="67273" x2="14754" y2="67273"/>
                        <a14:foregroundMark x1="18689" y1="67879" x2="18689" y2="67879"/>
                        <a14:foregroundMark x1="21967" y1="68485" x2="21967" y2="68485"/>
                        <a14:foregroundMark x1="25574" y1="67879" x2="25574" y2="67879"/>
                        <a14:foregroundMark x1="28525" y1="65455" x2="28525" y2="65455"/>
                        <a14:foregroundMark x1="31475" y1="64242" x2="31475" y2="64242"/>
                        <a14:foregroundMark x1="33770" y1="58182" x2="33770" y2="58182"/>
                        <a14:foregroundMark x1="54426" y1="6061" x2="54426" y2="6061"/>
                        <a14:foregroundMark x1="50164" y1="4848" x2="50164" y2="4848"/>
                        <a14:foregroundMark x1="51148" y1="12121" x2="51148" y2="12121"/>
                        <a14:foregroundMark x1="51148" y1="17576" x2="51148" y2="17576"/>
                        <a14:foregroundMark x1="50820" y1="24242" x2="50820" y2="24242"/>
                        <a14:foregroundMark x1="51148" y1="31515" x2="51148" y2="31515"/>
                        <a14:foregroundMark x1="51148" y1="45455" x2="51148" y2="45455"/>
                        <a14:foregroundMark x1="51148" y1="52121" x2="51148" y2="52121"/>
                        <a14:foregroundMark x1="51148" y1="58788" x2="51148" y2="58788"/>
                        <a14:foregroundMark x1="50820" y1="65455" x2="50820" y2="65455"/>
                        <a14:foregroundMark x1="51148" y1="72121" x2="51148" y2="72121"/>
                        <a14:foregroundMark x1="54426" y1="72121" x2="54426" y2="72121"/>
                        <a14:foregroundMark x1="58361" y1="72727" x2="58361" y2="72727"/>
                        <a14:foregroundMark x1="61639" y1="71515" x2="61639" y2="71515"/>
                        <a14:foregroundMark x1="66230" y1="71515" x2="66230" y2="71515"/>
                        <a14:foregroundMark x1="57705" y1="67273" x2="57705" y2="67273"/>
                        <a14:foregroundMark x1="60328" y1="66667" x2="60328" y2="66667"/>
                        <a14:foregroundMark x1="63607" y1="67273" x2="63607" y2="67273"/>
                        <a14:foregroundMark x1="66885" y1="67273" x2="66885" y2="67273"/>
                        <a14:foregroundMark x1="47869" y1="72727" x2="47869" y2="72727"/>
                        <a14:foregroundMark x1="47541" y1="65455" x2="47541" y2="65455"/>
                        <a14:foregroundMark x1="47541" y1="58182" x2="47541" y2="58182"/>
                        <a14:foregroundMark x1="47541" y1="51515" x2="47541" y2="51515"/>
                        <a14:foregroundMark x1="47541" y1="47273" x2="47541" y2="47273"/>
                        <a14:foregroundMark x1="47213" y1="33333" x2="47213" y2="33333"/>
                        <a14:foregroundMark x1="47213" y1="24242" x2="47213" y2="24242"/>
                        <a14:foregroundMark x1="47541" y1="19394" x2="47541" y2="19394"/>
                        <a14:foregroundMark x1="47213" y1="12727" x2="47213" y2="12727"/>
                        <a14:foregroundMark x1="47541" y1="6667" x2="47541" y2="6667"/>
                        <a14:foregroundMark x1="73115" y1="60606" x2="73115" y2="60606"/>
                        <a14:foregroundMark x1="76721" y1="65455" x2="76721" y2="65455"/>
                        <a14:foregroundMark x1="79344" y1="66667" x2="79344" y2="66667"/>
                        <a14:foregroundMark x1="82295" y1="68485" x2="82295" y2="68485"/>
                        <a14:foregroundMark x1="85246" y1="67879" x2="85246" y2="67879"/>
                        <a14:foregroundMark x1="89180" y1="66667" x2="89180" y2="66667"/>
                        <a14:foregroundMark x1="91803" y1="62424" x2="91803" y2="62424"/>
                        <a14:foregroundMark x1="93443" y1="56970" x2="93443" y2="56970"/>
                        <a14:foregroundMark x1="93770" y1="50909" x2="93770" y2="50909"/>
                        <a14:foregroundMark x1="91803" y1="46061" x2="91803" y2="46061"/>
                        <a14:foregroundMark x1="88525" y1="41212" x2="88525" y2="41212"/>
                        <a14:foregroundMark x1="84590" y1="38788" x2="84590" y2="38788"/>
                        <a14:foregroundMark x1="81639" y1="34545" x2="81639" y2="34545"/>
                        <a14:foregroundMark x1="79016" y1="32727" x2="79016" y2="32727"/>
                        <a14:foregroundMark x1="76721" y1="26667" x2="76721" y2="26667"/>
                        <a14:foregroundMark x1="77049" y1="19394" x2="77049" y2="19394"/>
                        <a14:foregroundMark x1="78689" y1="13333" x2="78689" y2="13333"/>
                        <a14:foregroundMark x1="80984" y1="9697" x2="80984" y2="9697"/>
                        <a14:foregroundMark x1="84262" y1="9697" x2="84262" y2="9697"/>
                        <a14:foregroundMark x1="87869" y1="8485" x2="87869" y2="8485"/>
                        <a14:foregroundMark x1="91803" y1="10303" x2="91803" y2="10303"/>
                        <a14:foregroundMark x1="94426" y1="14545" x2="94426" y2="14545"/>
                        <a14:foregroundMark x1="96393" y1="9697" x2="96393" y2="9697"/>
                        <a14:foregroundMark x1="93115" y1="4848" x2="93115" y2="4848"/>
                        <a14:foregroundMark x1="89508" y1="3636" x2="89508" y2="3636"/>
                        <a14:foregroundMark x1="85902" y1="2424" x2="85902" y2="2424"/>
                        <a14:foregroundMark x1="82623" y1="2424" x2="82623" y2="2424"/>
                        <a14:foregroundMark x1="78689" y1="4242" x2="78689" y2="4242"/>
                        <a14:foregroundMark x1="75410" y1="9697" x2="75410" y2="9697"/>
                        <a14:foregroundMark x1="74098" y1="14545" x2="74098" y2="14545"/>
                        <a14:foregroundMark x1="73443" y1="21818" x2="73443" y2="21818"/>
                        <a14:foregroundMark x1="73443" y1="27273" x2="73443" y2="27273"/>
                        <a14:foregroundMark x1="74754" y1="34545" x2="74754" y2="34545"/>
                        <a14:foregroundMark x1="77377" y1="38788" x2="77377" y2="38788"/>
                        <a14:foregroundMark x1="80000" y1="41212" x2="80000" y2="41212"/>
                        <a14:foregroundMark x1="83279" y1="44242" x2="83279" y2="44242"/>
                        <a14:foregroundMark x1="86230" y1="47273" x2="86230" y2="47273"/>
                        <a14:foregroundMark x1="88852" y1="49697" x2="88852" y2="49697"/>
                        <a14:foregroundMark x1="89836" y1="56970" x2="89836" y2="56970"/>
                        <a14:foregroundMark x1="87869" y1="62424" x2="87869" y2="62424"/>
                        <a14:foregroundMark x1="84262" y1="63030" x2="84262" y2="63030"/>
                        <a14:foregroundMark x1="80656" y1="62424" x2="80656" y2="62424"/>
                        <a14:foregroundMark x1="77377" y1="59394" x2="77377" y2="59394"/>
                        <a14:foregroundMark x1="74754" y1="55758" x2="74754" y2="55758"/>
                        <a14:foregroundMark x1="40328" y1="52727" x2="40328" y2="52727"/>
                        <a14:foregroundMark x1="38361" y1="57576" x2="38361" y2="57576"/>
                        <a14:foregroundMark x1="35410" y1="63636" x2="35410" y2="63636"/>
                        <a14:foregroundMark x1="32787" y1="67879" x2="32787" y2="67879"/>
                        <a14:foregroundMark x1="29836" y1="71515" x2="29836" y2="71515"/>
                        <a14:foregroundMark x1="26885" y1="73939" x2="26885" y2="73939"/>
                        <a14:foregroundMark x1="22951" y1="75758" x2="22951" y2="75758"/>
                        <a14:foregroundMark x1="20000" y1="75758" x2="20000" y2="75758"/>
                        <a14:foregroundMark x1="16066" y1="73939" x2="16066" y2="73939"/>
                        <a14:foregroundMark x1="12459" y1="70909" x2="12459" y2="70909"/>
                        <a14:foregroundMark x1="9180" y1="67273" x2="9180" y2="67273"/>
                        <a14:foregroundMark x1="6557" y1="64242" x2="6557" y2="64242"/>
                        <a14:foregroundMark x1="4590" y1="58182" x2="4590" y2="58182"/>
                        <a14:foregroundMark x1="3934" y1="52121" x2="3934" y2="52121"/>
                        <a14:foregroundMark x1="2295" y1="44848" x2="2295" y2="44848"/>
                        <a14:foregroundMark x1="43934" y1="38788" x2="43934" y2="38788"/>
                        <a14:foregroundMark x1="44918" y1="38788" x2="44918" y2="38788"/>
                        <a14:foregroundMark x1="40656" y1="46667" x2="40656" y2="46667"/>
                        <a14:foregroundMark x1="40656" y1="33939" x2="40656" y2="33939"/>
                        <a14:foregroundMark x1="1967" y1="38788" x2="1967" y2="38788"/>
                        <a14:foregroundMark x1="2623" y1="32727" x2="2623" y2="32727"/>
                        <a14:foregroundMark x1="3607" y1="26061" x2="3607" y2="26061"/>
                        <a14:foregroundMark x1="5246" y1="20606" x2="5246" y2="20606"/>
                        <a14:foregroundMark x1="7869" y1="14545" x2="7869" y2="14545"/>
                        <a14:foregroundMark x1="9508" y1="11515" x2="9508" y2="11515"/>
                        <a14:foregroundMark x1="13443" y1="6667" x2="13443" y2="6667"/>
                        <a14:foregroundMark x1="15738" y1="3636" x2="15738" y2="3636"/>
                        <a14:foregroundMark x1="20328" y1="2424" x2="20328" y2="2424"/>
                        <a14:foregroundMark x1="23607" y1="3636" x2="23607" y2="3636"/>
                        <a14:foregroundMark x1="27213" y1="3636" x2="27213" y2="3636"/>
                        <a14:foregroundMark x1="29508" y1="6061" x2="29508" y2="6061"/>
                        <a14:foregroundMark x1="33443" y1="10909" x2="33443" y2="10909"/>
                        <a14:foregroundMark x1="35738" y1="13939" x2="35738" y2="13939"/>
                        <a14:foregroundMark x1="38361" y1="20000" x2="38361" y2="20000"/>
                        <a14:foregroundMark x1="40000" y1="26667" x2="40000"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8336713" y="9320741"/>
            <a:ext cx="1235092" cy="668165"/>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3">
            <a:extLst>
              <a:ext uri="{FF2B5EF4-FFF2-40B4-BE49-F238E27FC236}">
                <a16:creationId xmlns:a16="http://schemas.microsoft.com/office/drawing/2014/main" id="{498436AD-8C15-FD2D-6F74-EAF93BE6D676}"/>
              </a:ext>
            </a:extLst>
          </p:cNvPr>
          <p:cNvSpPr/>
          <p:nvPr/>
        </p:nvSpPr>
        <p:spPr>
          <a:xfrm rot="1415556">
            <a:off x="13861257" y="9049693"/>
            <a:ext cx="5983793" cy="1566221"/>
          </a:xfrm>
          <a:custGeom>
            <a:avLst/>
            <a:gdLst/>
            <a:ahLst/>
            <a:cxnLst/>
            <a:rect l="l" t="t" r="r" b="b"/>
            <a:pathLst>
              <a:path w="14094690" h="4557794">
                <a:moveTo>
                  <a:pt x="0" y="0"/>
                </a:moveTo>
                <a:lnTo>
                  <a:pt x="14094690" y="0"/>
                </a:lnTo>
                <a:lnTo>
                  <a:pt x="14094690" y="4557794"/>
                </a:lnTo>
                <a:lnTo>
                  <a:pt x="0" y="4557794"/>
                </a:lnTo>
                <a:lnTo>
                  <a:pt x="0" y="0"/>
                </a:lnTo>
                <a:close/>
              </a:path>
            </a:pathLst>
          </a:custGeom>
          <a:blipFill>
            <a:blip r:embed="rId32">
              <a:extLst>
                <a:ext uri="{BEBA8EAE-BF5A-486C-A8C5-ECC9F3942E4B}">
                  <a14:imgProps xmlns:a14="http://schemas.microsoft.com/office/drawing/2010/main">
                    <a14:imgLayer r:embed="rId33">
                      <a14:imgEffect>
                        <a14:colorTemperature colorTemp="8800"/>
                      </a14:imgEffect>
                      <a14:imgEffect>
                        <a14:saturation sat="48000"/>
                      </a14:imgEffect>
                    </a14:imgLayer>
                  </a14:imgProps>
                </a:ext>
              </a:extLst>
            </a:blip>
            <a:stretch>
              <a:fillRect/>
            </a:stretch>
          </a:blipFill>
        </p:spPr>
        <p:txBody>
          <a:bodyPr/>
          <a:lstStyle/>
          <a:p>
            <a:endParaRPr lang="es-CO"/>
          </a:p>
        </p:txBody>
      </p:sp>
      <p:sp>
        <p:nvSpPr>
          <p:cNvPr id="46" name="Freeform 4">
            <a:extLst>
              <a:ext uri="{FF2B5EF4-FFF2-40B4-BE49-F238E27FC236}">
                <a16:creationId xmlns:a16="http://schemas.microsoft.com/office/drawing/2014/main" id="{6C20571F-D49B-1B46-237D-8C6801A29F78}"/>
              </a:ext>
            </a:extLst>
          </p:cNvPr>
          <p:cNvSpPr/>
          <p:nvPr/>
        </p:nvSpPr>
        <p:spPr>
          <a:xfrm rot="1514687">
            <a:off x="14780644" y="8400956"/>
            <a:ext cx="4703800" cy="1693380"/>
          </a:xfrm>
          <a:custGeom>
            <a:avLst/>
            <a:gdLst/>
            <a:ahLst/>
            <a:cxnLst/>
            <a:rect l="l" t="t" r="r" b="b"/>
            <a:pathLst>
              <a:path w="11304790" h="5186072">
                <a:moveTo>
                  <a:pt x="0" y="0"/>
                </a:moveTo>
                <a:lnTo>
                  <a:pt x="11304789" y="0"/>
                </a:lnTo>
                <a:lnTo>
                  <a:pt x="11304789" y="5186072"/>
                </a:lnTo>
                <a:lnTo>
                  <a:pt x="0" y="5186072"/>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s-CO"/>
          </a:p>
        </p:txBody>
      </p:sp>
      <p:sp>
        <p:nvSpPr>
          <p:cNvPr id="47" name="TextBox 4">
            <a:extLst>
              <a:ext uri="{FF2B5EF4-FFF2-40B4-BE49-F238E27FC236}">
                <a16:creationId xmlns:a16="http://schemas.microsoft.com/office/drawing/2014/main" id="{92D91568-730C-40F3-A8C1-63864A6500B0}"/>
              </a:ext>
            </a:extLst>
          </p:cNvPr>
          <p:cNvSpPr txBox="1"/>
          <p:nvPr/>
        </p:nvSpPr>
        <p:spPr>
          <a:xfrm>
            <a:off x="-25374600" y="63922"/>
            <a:ext cx="6807431" cy="1269578"/>
          </a:xfrm>
          <a:prstGeom prst="rect">
            <a:avLst/>
          </a:prstGeom>
        </p:spPr>
        <p:txBody>
          <a:bodyPr wrap="square" lIns="0" tIns="0" rIns="0" bIns="0" rtlCol="0" anchor="t">
            <a:spAutoFit/>
          </a:bodyPr>
          <a:lstStyle/>
          <a:p>
            <a:pPr marL="0" lvl="0" indent="0" algn="l">
              <a:lnSpc>
                <a:spcPts val="9909"/>
              </a:lnSpc>
              <a:spcBef>
                <a:spcPct val="0"/>
              </a:spcBef>
            </a:pPr>
            <a:r>
              <a:rPr lang="en-US" sz="8000">
                <a:solidFill>
                  <a:srgbClr val="9E5442"/>
                </a:solidFill>
                <a:latin typeface="UKIJ Chiwer Kesme"/>
                <a:ea typeface="UKIJ Chiwer Kesme"/>
                <a:cs typeface="UKIJ Chiwer Kesme"/>
                <a:sym typeface="UKIJ Chiwer Kesme"/>
              </a:rPr>
              <a:t>HTT gene</a:t>
            </a:r>
          </a:p>
        </p:txBody>
      </p:sp>
      <p:sp>
        <p:nvSpPr>
          <p:cNvPr id="48" name="TextBox 5">
            <a:extLst>
              <a:ext uri="{FF2B5EF4-FFF2-40B4-BE49-F238E27FC236}">
                <a16:creationId xmlns:a16="http://schemas.microsoft.com/office/drawing/2014/main" id="{7D382435-A76A-89AD-135A-91EEB06994D3}"/>
              </a:ext>
            </a:extLst>
          </p:cNvPr>
          <p:cNvSpPr txBox="1"/>
          <p:nvPr/>
        </p:nvSpPr>
        <p:spPr>
          <a:xfrm>
            <a:off x="-22631400" y="1350828"/>
            <a:ext cx="15835680" cy="1074012"/>
          </a:xfrm>
          <a:prstGeom prst="rect">
            <a:avLst/>
          </a:prstGeom>
        </p:spPr>
        <p:txBody>
          <a:bodyPr wrap="square" lIns="0" tIns="0" rIns="0" bIns="0" rtlCol="0" anchor="t">
            <a:spAutoFit/>
          </a:bodyPr>
          <a:lstStyle/>
          <a:p>
            <a:pPr algn="just">
              <a:lnSpc>
                <a:spcPts val="4100"/>
              </a:lnSpc>
            </a:pPr>
            <a:r>
              <a:rPr lang="en-US" sz="4800">
                <a:solidFill>
                  <a:srgbClr val="9D5341"/>
                </a:solidFill>
                <a:latin typeface="Glacial Indifference"/>
                <a:ea typeface="Glacial Indifference"/>
                <a:cs typeface="Glacial Indifference"/>
                <a:sym typeface="Glacial Indifference"/>
              </a:rPr>
              <a:t>The </a:t>
            </a:r>
            <a:r>
              <a:rPr lang="en-US" sz="4800" b="1">
                <a:solidFill>
                  <a:srgbClr val="9D5341"/>
                </a:solidFill>
                <a:latin typeface="Glacial Indifference"/>
                <a:ea typeface="Glacial Indifference"/>
                <a:cs typeface="Glacial Indifference"/>
                <a:sym typeface="Glacial Indifference"/>
              </a:rPr>
              <a:t>HTT gene </a:t>
            </a:r>
            <a:r>
              <a:rPr lang="en-US" sz="4800">
                <a:solidFill>
                  <a:srgbClr val="9D5341"/>
                </a:solidFill>
                <a:latin typeface="Glacial Indifference"/>
                <a:ea typeface="Glacial Indifference"/>
                <a:cs typeface="Glacial Indifference"/>
                <a:sym typeface="Glacial Indifference"/>
              </a:rPr>
              <a:t>provides instructions for making the </a:t>
            </a:r>
            <a:r>
              <a:rPr lang="en-US" sz="4800" b="1">
                <a:solidFill>
                  <a:srgbClr val="9D5341"/>
                </a:solidFill>
                <a:latin typeface="Glacial Indifference"/>
                <a:ea typeface="Glacial Indifference"/>
                <a:cs typeface="Glacial Indifference"/>
                <a:sym typeface="Glacial Indifference"/>
              </a:rPr>
              <a:t>huntingtin protein.</a:t>
            </a:r>
          </a:p>
        </p:txBody>
      </p:sp>
      <p:sp>
        <p:nvSpPr>
          <p:cNvPr id="49" name="TextBox 5">
            <a:extLst>
              <a:ext uri="{FF2B5EF4-FFF2-40B4-BE49-F238E27FC236}">
                <a16:creationId xmlns:a16="http://schemas.microsoft.com/office/drawing/2014/main" id="{C9955606-8D2A-845B-05BD-4EB615DC973F}"/>
              </a:ext>
            </a:extLst>
          </p:cNvPr>
          <p:cNvSpPr txBox="1"/>
          <p:nvPr/>
        </p:nvSpPr>
        <p:spPr>
          <a:xfrm>
            <a:off x="-19659600" y="2638671"/>
            <a:ext cx="15011400" cy="6771084"/>
          </a:xfrm>
          <a:prstGeom prst="rect">
            <a:avLst/>
          </a:prstGeom>
        </p:spPr>
        <p:txBody>
          <a:bodyPr wrap="square" lIns="0" tIns="0" rIns="0" bIns="0" rtlCol="0" anchor="t">
            <a:spAutoFit/>
          </a:bodyPr>
          <a:lstStyle/>
          <a:p>
            <a:pPr algn="just">
              <a:lnSpc>
                <a:spcPts val="4410"/>
              </a:lnSpc>
            </a:pPr>
            <a:r>
              <a:rPr lang="en-US" sz="4000" b="1" dirty="0">
                <a:solidFill>
                  <a:srgbClr val="AE5B48"/>
                </a:solidFill>
                <a:latin typeface="Glacial Indifference"/>
                <a:ea typeface="Glacial Indifference"/>
                <a:cs typeface="Glacial Indifference"/>
                <a:sym typeface="Glacial Indifference"/>
              </a:rPr>
              <a:t>The function of the huntingtin protein is still unclear. However, it is known to possibly play roles in:</a:t>
            </a:r>
          </a:p>
          <a:p>
            <a:pPr algn="just">
              <a:lnSpc>
                <a:spcPts val="4410"/>
              </a:lnSpc>
            </a:pPr>
            <a:endParaRPr lang="en-US" sz="4000" b="1" dirty="0">
              <a:solidFill>
                <a:srgbClr val="AE5B48"/>
              </a:solidFill>
              <a:latin typeface="Glacial Indifference"/>
              <a:ea typeface="Glacial Indifference"/>
              <a:cs typeface="Glacial Indifference"/>
              <a:sym typeface="Glacial Indifference"/>
            </a:endParaRPr>
          </a:p>
          <a:p>
            <a:pPr algn="just">
              <a:lnSpc>
                <a:spcPts val="4410"/>
              </a:lnSpc>
            </a:pPr>
            <a:r>
              <a:rPr lang="en-US" sz="4000" dirty="0">
                <a:solidFill>
                  <a:srgbClr val="AE5B48"/>
                </a:solidFill>
                <a:latin typeface="Glacial Indifference"/>
                <a:ea typeface="Glacial Indifference"/>
                <a:cs typeface="Glacial Indifference"/>
                <a:sym typeface="Glacial Indifference"/>
              </a:rPr>
              <a:t>	Normal brain development in gastrulation, neurulation and neurogenesis. </a:t>
            </a:r>
          </a:p>
          <a:p>
            <a:pPr algn="just">
              <a:lnSpc>
                <a:spcPts val="4410"/>
              </a:lnSpc>
            </a:pPr>
            <a:r>
              <a:rPr lang="en-US" sz="4000" dirty="0">
                <a:solidFill>
                  <a:srgbClr val="AE5B48"/>
                </a:solidFill>
                <a:latin typeface="Glacial Indifference"/>
                <a:ea typeface="Glacial Indifference"/>
                <a:cs typeface="Glacial Indifference"/>
                <a:sym typeface="Glacial Indifference"/>
              </a:rPr>
              <a:t>	Brain signaling</a:t>
            </a:r>
          </a:p>
          <a:p>
            <a:pPr algn="just">
              <a:lnSpc>
                <a:spcPts val="4410"/>
              </a:lnSpc>
            </a:pPr>
            <a:r>
              <a:rPr lang="en-US" sz="4000" dirty="0">
                <a:solidFill>
                  <a:srgbClr val="AE5B48"/>
                </a:solidFill>
                <a:latin typeface="Glacial Indifference"/>
                <a:ea typeface="Glacial Indifference"/>
                <a:cs typeface="Glacial Indifference"/>
                <a:sym typeface="Glacial Indifference"/>
              </a:rPr>
              <a:t>	Cell protection from apoptosis</a:t>
            </a:r>
          </a:p>
          <a:p>
            <a:pPr algn="just">
              <a:lnSpc>
                <a:spcPts val="4410"/>
              </a:lnSpc>
            </a:pPr>
            <a:r>
              <a:rPr lang="en-US" sz="4000" dirty="0">
                <a:solidFill>
                  <a:srgbClr val="AE5B48"/>
                </a:solidFill>
                <a:latin typeface="Glacial Indifference"/>
                <a:ea typeface="Glacial Indifference"/>
                <a:cs typeface="Glacial Indifference"/>
                <a:sym typeface="Glacial Indifference"/>
              </a:rPr>
              <a:t>	Chemical signaling within cells </a:t>
            </a:r>
          </a:p>
          <a:p>
            <a:pPr algn="just">
              <a:lnSpc>
                <a:spcPts val="4410"/>
              </a:lnSpc>
            </a:pPr>
            <a:r>
              <a:rPr lang="en-US" sz="4000" dirty="0">
                <a:solidFill>
                  <a:srgbClr val="AE5B48"/>
                </a:solidFill>
                <a:latin typeface="Glacial Indifference"/>
                <a:ea typeface="Glacial Indifference"/>
                <a:cs typeface="Glacial Indifference"/>
                <a:sym typeface="Glacial Indifference"/>
              </a:rPr>
              <a:t>	Transport of materials within cells </a:t>
            </a:r>
          </a:p>
          <a:p>
            <a:pPr algn="just">
              <a:lnSpc>
                <a:spcPts val="4410"/>
              </a:lnSpc>
            </a:pPr>
            <a:r>
              <a:rPr lang="en-US" sz="4000" dirty="0">
                <a:solidFill>
                  <a:srgbClr val="AE5B48"/>
                </a:solidFill>
                <a:latin typeface="Glacial Indifference"/>
                <a:ea typeface="Glacial Indifference"/>
                <a:cs typeface="Glacial Indifference"/>
                <a:sym typeface="Glacial Indifference"/>
              </a:rPr>
              <a:t>	Binding to proteins and other structures within cells </a:t>
            </a:r>
          </a:p>
          <a:p>
            <a:pPr algn="just">
              <a:lnSpc>
                <a:spcPts val="4410"/>
              </a:lnSpc>
            </a:pPr>
            <a:r>
              <a:rPr lang="en-US" sz="4000" dirty="0">
                <a:solidFill>
                  <a:srgbClr val="AE5B48"/>
                </a:solidFill>
                <a:latin typeface="Glacial Indifference"/>
                <a:ea typeface="Glacial Indifference"/>
                <a:cs typeface="Glacial Indifference"/>
                <a:sym typeface="Glacial Indifference"/>
              </a:rPr>
              <a:t>	Mitochondrial role in mitochondrial ATP synthesis and respiratory chain function </a:t>
            </a:r>
          </a:p>
        </p:txBody>
      </p:sp>
      <p:grpSp>
        <p:nvGrpSpPr>
          <p:cNvPr id="10" name="Grupo 9">
            <a:extLst>
              <a:ext uri="{FF2B5EF4-FFF2-40B4-BE49-F238E27FC236}">
                <a16:creationId xmlns:a16="http://schemas.microsoft.com/office/drawing/2014/main" id="{7A5C1C9D-267E-B997-7540-65F26288C185}"/>
              </a:ext>
            </a:extLst>
          </p:cNvPr>
          <p:cNvGrpSpPr/>
          <p:nvPr/>
        </p:nvGrpSpPr>
        <p:grpSpPr>
          <a:xfrm>
            <a:off x="-19534194" y="4320989"/>
            <a:ext cx="666575" cy="4505448"/>
            <a:chOff x="-19534194" y="4320989"/>
            <a:chExt cx="666575" cy="4505448"/>
          </a:xfrm>
        </p:grpSpPr>
        <p:sp>
          <p:nvSpPr>
            <p:cNvPr id="50" name="Freeform 11">
              <a:extLst>
                <a:ext uri="{FF2B5EF4-FFF2-40B4-BE49-F238E27FC236}">
                  <a16:creationId xmlns:a16="http://schemas.microsoft.com/office/drawing/2014/main" id="{8E4248D0-2CAD-FEC9-5EAF-437143023C01}"/>
                </a:ext>
              </a:extLst>
            </p:cNvPr>
            <p:cNvSpPr/>
            <p:nvPr/>
          </p:nvSpPr>
          <p:spPr>
            <a:xfrm rot="1337521">
              <a:off x="-19534194" y="4320989"/>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s-CO"/>
            </a:p>
          </p:txBody>
        </p:sp>
        <p:sp>
          <p:nvSpPr>
            <p:cNvPr id="51" name="Freeform 11">
              <a:extLst>
                <a:ext uri="{FF2B5EF4-FFF2-40B4-BE49-F238E27FC236}">
                  <a16:creationId xmlns:a16="http://schemas.microsoft.com/office/drawing/2014/main" id="{ECE3D8A2-CC56-DE09-7295-C94A21221690}"/>
                </a:ext>
              </a:extLst>
            </p:cNvPr>
            <p:cNvSpPr/>
            <p:nvPr/>
          </p:nvSpPr>
          <p:spPr>
            <a:xfrm rot="1337521">
              <a:off x="-19496092" y="6463718"/>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s-CO"/>
            </a:p>
          </p:txBody>
        </p:sp>
        <p:sp>
          <p:nvSpPr>
            <p:cNvPr id="52" name="Freeform 11">
              <a:extLst>
                <a:ext uri="{FF2B5EF4-FFF2-40B4-BE49-F238E27FC236}">
                  <a16:creationId xmlns:a16="http://schemas.microsoft.com/office/drawing/2014/main" id="{BCBDCE40-157A-F3EC-7FB2-DD5D2806B2DB}"/>
                </a:ext>
              </a:extLst>
            </p:cNvPr>
            <p:cNvSpPr/>
            <p:nvPr/>
          </p:nvSpPr>
          <p:spPr>
            <a:xfrm rot="1337521">
              <a:off x="-19496092" y="5920943"/>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s-CO"/>
            </a:p>
          </p:txBody>
        </p:sp>
        <p:sp>
          <p:nvSpPr>
            <p:cNvPr id="53" name="Freeform 11">
              <a:extLst>
                <a:ext uri="{FF2B5EF4-FFF2-40B4-BE49-F238E27FC236}">
                  <a16:creationId xmlns:a16="http://schemas.microsoft.com/office/drawing/2014/main" id="{7DA3D291-49E8-E6A1-0618-C66164B78D53}"/>
                </a:ext>
              </a:extLst>
            </p:cNvPr>
            <p:cNvSpPr/>
            <p:nvPr/>
          </p:nvSpPr>
          <p:spPr>
            <a:xfrm rot="1337521">
              <a:off x="-19534193" y="5406841"/>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s-CO"/>
            </a:p>
          </p:txBody>
        </p:sp>
        <p:sp>
          <p:nvSpPr>
            <p:cNvPr id="54" name="Freeform 11">
              <a:extLst>
                <a:ext uri="{FF2B5EF4-FFF2-40B4-BE49-F238E27FC236}">
                  <a16:creationId xmlns:a16="http://schemas.microsoft.com/office/drawing/2014/main" id="{45C961E2-6193-3710-21A1-9CBE91227A89}"/>
                </a:ext>
              </a:extLst>
            </p:cNvPr>
            <p:cNvSpPr/>
            <p:nvPr/>
          </p:nvSpPr>
          <p:spPr>
            <a:xfrm rot="1337521">
              <a:off x="-19496091" y="7058550"/>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s-CO"/>
            </a:p>
          </p:txBody>
        </p:sp>
        <p:sp>
          <p:nvSpPr>
            <p:cNvPr id="55" name="Freeform 11">
              <a:extLst>
                <a:ext uri="{FF2B5EF4-FFF2-40B4-BE49-F238E27FC236}">
                  <a16:creationId xmlns:a16="http://schemas.microsoft.com/office/drawing/2014/main" id="{0E111CF6-3D34-4C4E-8639-989074606174}"/>
                </a:ext>
              </a:extLst>
            </p:cNvPr>
            <p:cNvSpPr/>
            <p:nvPr/>
          </p:nvSpPr>
          <p:spPr>
            <a:xfrm rot="1337521">
              <a:off x="-19481060" y="7653382"/>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s-CO"/>
            </a:p>
          </p:txBody>
        </p:sp>
        <p:sp>
          <p:nvSpPr>
            <p:cNvPr id="56" name="Freeform 11">
              <a:extLst>
                <a:ext uri="{FF2B5EF4-FFF2-40B4-BE49-F238E27FC236}">
                  <a16:creationId xmlns:a16="http://schemas.microsoft.com/office/drawing/2014/main" id="{3B95978D-7A17-DF80-E897-E07994132B63}"/>
                </a:ext>
              </a:extLst>
            </p:cNvPr>
            <p:cNvSpPr/>
            <p:nvPr/>
          </p:nvSpPr>
          <p:spPr>
            <a:xfrm rot="1337521">
              <a:off x="-19466028" y="8248215"/>
              <a:ext cx="598409" cy="578222"/>
            </a:xfrm>
            <a:custGeom>
              <a:avLst/>
              <a:gdLst/>
              <a:ahLst/>
              <a:cxnLst/>
              <a:rect l="l" t="t" r="r" b="b"/>
              <a:pathLst>
                <a:path w="3270093" h="3358247">
                  <a:moveTo>
                    <a:pt x="0" y="0"/>
                  </a:moveTo>
                  <a:lnTo>
                    <a:pt x="3270093" y="0"/>
                  </a:lnTo>
                  <a:lnTo>
                    <a:pt x="3270093" y="3358246"/>
                  </a:lnTo>
                  <a:lnTo>
                    <a:pt x="0" y="335824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s-CO"/>
            </a:p>
          </p:txBody>
        </p:sp>
      </p:grpSp>
      <p:pic>
        <p:nvPicPr>
          <p:cNvPr id="7" name="Picture 6" descr="A screenshot of a computer&#10;&#10;Description automatically generated">
            <a:extLst>
              <a:ext uri="{FF2B5EF4-FFF2-40B4-BE49-F238E27FC236}">
                <a16:creationId xmlns:a16="http://schemas.microsoft.com/office/drawing/2014/main" id="{AE5D6694-ABD6-D410-5756-CD2DE6D48E47}"/>
              </a:ext>
            </a:extLst>
          </p:cNvPr>
          <p:cNvPicPr>
            <a:picLocks noChangeAspect="1"/>
          </p:cNvPicPr>
          <p:nvPr/>
        </p:nvPicPr>
        <p:blipFill>
          <a:blip r:embed="rId38"/>
          <a:stretch>
            <a:fillRect/>
          </a:stretch>
        </p:blipFill>
        <p:spPr>
          <a:xfrm>
            <a:off x="410026" y="3551941"/>
            <a:ext cx="17428145" cy="4502271"/>
          </a:xfrm>
          <a:prstGeom prst="rect">
            <a:avLst/>
          </a:prstGeom>
        </p:spPr>
      </p:pic>
    </p:spTree>
    <p:extLst>
      <p:ext uri="{BB962C8B-B14F-4D97-AF65-F5344CB8AC3E}">
        <p14:creationId xmlns:p14="http://schemas.microsoft.com/office/powerpoint/2010/main" val="4114255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206">
        <p159:morph option="byObject"/>
      </p:transition>
    </mc:Choice>
    <mc:Fallback xmlns="">
      <p:transition spd="slow" advTm="12206">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4"/>
</p:tagLst>
</file>

<file path=ppt/tags/tag2.xml><?xml version="1.0" encoding="utf-8"?>
<p:tagLst xmlns:a="http://schemas.openxmlformats.org/drawingml/2006/main" xmlns:r="http://schemas.openxmlformats.org/officeDocument/2006/relationships" xmlns:p="http://schemas.openxmlformats.org/presentationml/2006/main">
  <p:tag name="TIMING" val="|3.6"/>
</p:tagLst>
</file>

<file path=ppt/tags/tag3.xml><?xml version="1.0" encoding="utf-8"?>
<p:tagLst xmlns:a="http://schemas.openxmlformats.org/drawingml/2006/main" xmlns:r="http://schemas.openxmlformats.org/officeDocument/2006/relationships" xmlns:p="http://schemas.openxmlformats.org/presentationml/2006/main">
  <p:tag name="TIMING" val="|5.4"/>
</p:tagLst>
</file>

<file path=ppt/theme/theme1.xml><?xml version="1.0" encoding="utf-8"?>
<a:theme xmlns:a="http://schemas.openxmlformats.org/drawingml/2006/main" name="Office Theme">
  <a:themeElements>
    <a:clrScheme name="Personalizado 7">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B57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D74D0E4150D794D9CDCB8DFD36D8B06" ma:contentTypeVersion="9" ma:contentTypeDescription="Crear nuevo documento." ma:contentTypeScope="" ma:versionID="e09ac038ba7da77bd17f56f2b29d227f">
  <xsd:schema xmlns:xsd="http://www.w3.org/2001/XMLSchema" xmlns:xs="http://www.w3.org/2001/XMLSchema" xmlns:p="http://schemas.microsoft.com/office/2006/metadata/properties" xmlns:ns3="3d20bc3f-82d0-4364-98af-7ded835d3635" xmlns:ns4="0e94b5a9-a88d-418c-b0a0-f803348f4dd0" targetNamespace="http://schemas.microsoft.com/office/2006/metadata/properties" ma:root="true" ma:fieldsID="94280e23773a4a07859bcfff1015effe" ns3:_="" ns4:_="">
    <xsd:import namespace="3d20bc3f-82d0-4364-98af-7ded835d3635"/>
    <xsd:import namespace="0e94b5a9-a88d-418c-b0a0-f803348f4dd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20bc3f-82d0-4364-98af-7ded835d36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94b5a9-a88d-418c-b0a0-f803348f4dd0"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SharingHintHash" ma:index="14"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d20bc3f-82d0-4364-98af-7ded835d363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FD6ECA-F107-4AB1-B7EB-2FF8C295A754}">
  <ds:schemaRefs>
    <ds:schemaRef ds:uri="0e94b5a9-a88d-418c-b0a0-f803348f4dd0"/>
    <ds:schemaRef ds:uri="3d20bc3f-82d0-4364-98af-7ded835d36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3AE8B30-15A1-484C-B766-21B938C638F0}">
  <ds:schemaRefs>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dcmitype/"/>
    <ds:schemaRef ds:uri="3d20bc3f-82d0-4364-98af-7ded835d3635"/>
    <ds:schemaRef ds:uri="http://purl.org/dc/elements/1.1/"/>
    <ds:schemaRef ds:uri="http://schemas.microsoft.com/office/infopath/2007/PartnerControls"/>
    <ds:schemaRef ds:uri="0e94b5a9-a88d-418c-b0a0-f803348f4dd0"/>
    <ds:schemaRef ds:uri="http://www.w3.org/XML/1998/namespace"/>
  </ds:schemaRefs>
</ds:datastoreItem>
</file>

<file path=customXml/itemProps3.xml><?xml version="1.0" encoding="utf-8"?>
<ds:datastoreItem xmlns:ds="http://schemas.openxmlformats.org/officeDocument/2006/customXml" ds:itemID="{391FCDCB-C426-44C8-9818-5551DFFF44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4876</Words>
  <Application>Microsoft Office PowerPoint</Application>
  <PresentationFormat>Personalizado</PresentationFormat>
  <Paragraphs>476</Paragraphs>
  <Slides>36</Slides>
  <Notes>3</Notes>
  <HiddenSlides>5</HiddenSlides>
  <MMClips>3</MMClips>
  <ScaleCrop>false</ScaleCrop>
  <HeadingPairs>
    <vt:vector size="4" baseType="variant">
      <vt:variant>
        <vt:lpstr>Tema</vt:lpstr>
      </vt:variant>
      <vt:variant>
        <vt:i4>1</vt:i4>
      </vt:variant>
      <vt:variant>
        <vt:lpstr>Títulos de diapositiva</vt:lpstr>
      </vt:variant>
      <vt:variant>
        <vt:i4>36</vt:i4>
      </vt:variant>
    </vt:vector>
  </HeadingPairs>
  <TitlesOfParts>
    <vt:vector size="37"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Brown Minimalist Psychology Thesis Defense Presentation</dc:title>
  <dc:creator>Asus</dc:creator>
  <cp:lastModifiedBy>Catalina Rivera Forero</cp:lastModifiedBy>
  <cp:revision>2</cp:revision>
  <dcterms:created xsi:type="dcterms:W3CDTF">2006-08-16T00:00:00Z</dcterms:created>
  <dcterms:modified xsi:type="dcterms:W3CDTF">2024-11-26T01:35:34Z</dcterms:modified>
  <dc:identifier>DAGXPlLygGI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0x0101000D74D0E4150D794D9CDCB8DFD36D8B06</vt:lpwstr>
  </property>
</Properties>
</file>